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8"/>
  </p:notesMasterIdLst>
  <p:sldIdLst>
    <p:sldId id="529" r:id="rId2"/>
    <p:sldId id="538" r:id="rId3"/>
    <p:sldId id="540" r:id="rId4"/>
    <p:sldId id="557" r:id="rId5"/>
    <p:sldId id="541" r:id="rId6"/>
    <p:sldId id="542" r:id="rId7"/>
    <p:sldId id="560" r:id="rId8"/>
    <p:sldId id="544" r:id="rId9"/>
    <p:sldId id="547" r:id="rId10"/>
    <p:sldId id="553" r:id="rId11"/>
    <p:sldId id="543" r:id="rId12"/>
    <p:sldId id="561" r:id="rId13"/>
    <p:sldId id="509" r:id="rId14"/>
    <p:sldId id="559" r:id="rId15"/>
    <p:sldId id="549" r:id="rId16"/>
    <p:sldId id="56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263238"/>
    <a:srgbClr val="FEFBF2"/>
    <a:srgbClr val="1F6DCB"/>
    <a:srgbClr val="0091DA"/>
    <a:srgbClr val="00A8FF"/>
    <a:srgbClr val="73CFFF"/>
    <a:srgbClr val="C5DED4"/>
    <a:srgbClr val="4286D9"/>
    <a:srgbClr val="154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4A74A5-B40B-47E9-932F-53D26C72E060}" v="2" dt="2025-05-02T19:57:27.8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65" autoAdjust="0"/>
    <p:restoredTop sz="96247" autoAdjust="0"/>
  </p:normalViewPr>
  <p:slideViewPr>
    <p:cSldViewPr snapToGrid="0" showGuides="1">
      <p:cViewPr varScale="1">
        <p:scale>
          <a:sx n="91" d="100"/>
          <a:sy n="91" d="100"/>
        </p:scale>
        <p:origin x="594" y="30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075-45C6-8D18-C170002AF36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075-45C6-8D18-C170002AF368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075-45C6-8D18-C170002AF36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075-45C6-8D18-C170002AF36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0.23</c:v>
                </c:pt>
                <c:pt idx="1">
                  <c:v>0.15</c:v>
                </c:pt>
                <c:pt idx="2">
                  <c:v>0.25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075-45C6-8D18-C170002AF3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>
              <a:lumMod val="85000"/>
              <a:lumOff val="1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2CA67EB-167D-A8D3-9D76-610BF89E5BC2}"/>
              </a:ext>
            </a:extLst>
          </p:cNvPr>
          <p:cNvGrpSpPr/>
          <p:nvPr userDrawn="1"/>
        </p:nvGrpSpPr>
        <p:grpSpPr>
          <a:xfrm>
            <a:off x="0" y="0"/>
            <a:ext cx="12192000" cy="6857999"/>
            <a:chOff x="0" y="0"/>
            <a:chExt cx="12192000" cy="6857999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B31FC57E-4434-4F39-B948-A9FA384E85C4}"/>
                </a:ext>
              </a:extLst>
            </p:cNvPr>
            <p:cNvSpPr/>
            <p:nvPr/>
          </p:nvSpPr>
          <p:spPr>
            <a:xfrm>
              <a:off x="0" y="0"/>
              <a:ext cx="12192000" cy="6857999"/>
            </a:xfrm>
            <a:prstGeom prst="rect">
              <a:avLst/>
            </a:prstGeom>
            <a:solidFill>
              <a:schemeClr val="accent1"/>
            </a:solidFill>
            <a:ln w="19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F3703A9-0B03-4B77-A0EA-BAA1EFF781AE}"/>
                </a:ext>
              </a:extLst>
            </p:cNvPr>
            <p:cNvSpPr/>
            <p:nvPr/>
          </p:nvSpPr>
          <p:spPr>
            <a:xfrm>
              <a:off x="614003" y="490654"/>
              <a:ext cx="11027870" cy="5843238"/>
            </a:xfrm>
            <a:custGeom>
              <a:avLst/>
              <a:gdLst>
                <a:gd name="connsiteX0" fmla="*/ 63328 w 12192000"/>
                <a:gd name="connsiteY0" fmla="*/ -150 h 6797239"/>
                <a:gd name="connsiteX1" fmla="*/ 12128190 w 12192000"/>
                <a:gd name="connsiteY1" fmla="*/ -150 h 6797239"/>
                <a:gd name="connsiteX2" fmla="*/ 12191760 w 12192000"/>
                <a:gd name="connsiteY2" fmla="*/ 63414 h 6797239"/>
                <a:gd name="connsiteX3" fmla="*/ 12191760 w 12192000"/>
                <a:gd name="connsiteY3" fmla="*/ 6733520 h 6797239"/>
                <a:gd name="connsiteX4" fmla="*/ 12128190 w 12192000"/>
                <a:gd name="connsiteY4" fmla="*/ 6797089 h 6797239"/>
                <a:gd name="connsiteX5" fmla="*/ 63328 w 12192000"/>
                <a:gd name="connsiteY5" fmla="*/ 6797089 h 6797239"/>
                <a:gd name="connsiteX6" fmla="*/ -240 w 12192000"/>
                <a:gd name="connsiteY6" fmla="*/ 6733520 h 6797239"/>
                <a:gd name="connsiteX7" fmla="*/ -240 w 12192000"/>
                <a:gd name="connsiteY7" fmla="*/ 63414 h 6797239"/>
                <a:gd name="connsiteX8" fmla="*/ 63328 w 12192000"/>
                <a:gd name="connsiteY8" fmla="*/ -150 h 6797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797239">
                  <a:moveTo>
                    <a:pt x="63328" y="-150"/>
                  </a:moveTo>
                  <a:lnTo>
                    <a:pt x="12128190" y="-150"/>
                  </a:lnTo>
                  <a:cubicBezTo>
                    <a:pt x="12163292" y="-150"/>
                    <a:pt x="12191760" y="28308"/>
                    <a:pt x="12191760" y="63414"/>
                  </a:cubicBezTo>
                  <a:lnTo>
                    <a:pt x="12191760" y="6733520"/>
                  </a:lnTo>
                  <a:cubicBezTo>
                    <a:pt x="12191760" y="6768621"/>
                    <a:pt x="12163292" y="6797089"/>
                    <a:pt x="12128190" y="6797089"/>
                  </a:cubicBezTo>
                  <a:lnTo>
                    <a:pt x="63328" y="6797089"/>
                  </a:lnTo>
                  <a:cubicBezTo>
                    <a:pt x="28220" y="6797089"/>
                    <a:pt x="-240" y="6768621"/>
                    <a:pt x="-240" y="6733520"/>
                  </a:cubicBezTo>
                  <a:lnTo>
                    <a:pt x="-240" y="63414"/>
                  </a:lnTo>
                  <a:cubicBezTo>
                    <a:pt x="-240" y="28308"/>
                    <a:pt x="28220" y="-150"/>
                    <a:pt x="63328" y="-150"/>
                  </a:cubicBezTo>
                  <a:close/>
                </a:path>
              </a:pathLst>
            </a:custGeom>
            <a:solidFill>
              <a:schemeClr val="bg2"/>
            </a:solidFill>
            <a:ln w="19050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23" name="Graphic 9">
              <a:extLst>
                <a:ext uri="{FF2B5EF4-FFF2-40B4-BE49-F238E27FC236}">
                  <a16:creationId xmlns:a16="http://schemas.microsoft.com/office/drawing/2014/main" id="{5DF5FC0C-771B-42A6-85FF-0E19E5890DC8}"/>
                </a:ext>
              </a:extLst>
            </p:cNvPr>
            <p:cNvGrpSpPr/>
            <p:nvPr/>
          </p:nvGrpSpPr>
          <p:grpSpPr>
            <a:xfrm>
              <a:off x="235387" y="808433"/>
              <a:ext cx="779065" cy="5207680"/>
              <a:chOff x="10817" y="166114"/>
              <a:chExt cx="962767" cy="6668783"/>
            </a:xfrm>
            <a:solidFill>
              <a:srgbClr val="E5E3FE"/>
            </a:solidFill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08FECF23-583F-4416-AE50-FA2A4E6C1E6B}"/>
                  </a:ext>
                </a:extLst>
              </p:cNvPr>
              <p:cNvSpPr/>
              <p:nvPr/>
            </p:nvSpPr>
            <p:spPr>
              <a:xfrm>
                <a:off x="23101" y="865775"/>
                <a:ext cx="950483" cy="367432"/>
              </a:xfrm>
              <a:custGeom>
                <a:avLst/>
                <a:gdLst>
                  <a:gd name="connsiteX0" fmla="*/ 183143 w 950483"/>
                  <a:gd name="connsiteY0" fmla="*/ -276 h 367432"/>
                  <a:gd name="connsiteX1" fmla="*/ 767184 w 950483"/>
                  <a:gd name="connsiteY1" fmla="*/ -276 h 367432"/>
                  <a:gd name="connsiteX2" fmla="*/ 896741 w 950483"/>
                  <a:gd name="connsiteY2" fmla="*/ 53534 h 367432"/>
                  <a:gd name="connsiteX3" fmla="*/ 950405 w 950483"/>
                  <a:gd name="connsiteY3" fmla="*/ 183442 h 367432"/>
                  <a:gd name="connsiteX4" fmla="*/ 950405 w 950483"/>
                  <a:gd name="connsiteY4" fmla="*/ 183442 h 367432"/>
                  <a:gd name="connsiteX5" fmla="*/ 896741 w 950483"/>
                  <a:gd name="connsiteY5" fmla="*/ 313346 h 367432"/>
                  <a:gd name="connsiteX6" fmla="*/ 767184 w 950483"/>
                  <a:gd name="connsiteY6" fmla="*/ 367156 h 367432"/>
                  <a:gd name="connsiteX7" fmla="*/ 183143 w 950483"/>
                  <a:gd name="connsiteY7" fmla="*/ 367156 h 367432"/>
                  <a:gd name="connsiteX8" fmla="*/ 53585 w 950483"/>
                  <a:gd name="connsiteY8" fmla="*/ 313346 h 367432"/>
                  <a:gd name="connsiteX9" fmla="*/ -78 w 950483"/>
                  <a:gd name="connsiteY9" fmla="*/ 183442 h 367432"/>
                  <a:gd name="connsiteX10" fmla="*/ -78 w 950483"/>
                  <a:gd name="connsiteY10" fmla="*/ 183442 h 367432"/>
                  <a:gd name="connsiteX11" fmla="*/ 53585 w 950483"/>
                  <a:gd name="connsiteY11" fmla="*/ 53534 h 367432"/>
                  <a:gd name="connsiteX12" fmla="*/ 183143 w 950483"/>
                  <a:gd name="connsiteY12" fmla="*/ -276 h 36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0483" h="367432">
                    <a:moveTo>
                      <a:pt x="183143" y="-276"/>
                    </a:moveTo>
                    <a:lnTo>
                      <a:pt x="767184" y="-276"/>
                    </a:lnTo>
                    <a:cubicBezTo>
                      <a:pt x="815778" y="-276"/>
                      <a:pt x="862380" y="19079"/>
                      <a:pt x="896741" y="53534"/>
                    </a:cubicBezTo>
                    <a:cubicBezTo>
                      <a:pt x="931099" y="87989"/>
                      <a:pt x="950405" y="134715"/>
                      <a:pt x="950405" y="183442"/>
                    </a:cubicBezTo>
                    <a:lnTo>
                      <a:pt x="950405" y="183442"/>
                    </a:lnTo>
                    <a:cubicBezTo>
                      <a:pt x="950405" y="232166"/>
                      <a:pt x="931099" y="278895"/>
                      <a:pt x="896741" y="313346"/>
                    </a:cubicBezTo>
                    <a:cubicBezTo>
                      <a:pt x="862380" y="347801"/>
                      <a:pt x="815778" y="367156"/>
                      <a:pt x="767184" y="367156"/>
                    </a:cubicBezTo>
                    <a:lnTo>
                      <a:pt x="183143" y="367156"/>
                    </a:lnTo>
                    <a:cubicBezTo>
                      <a:pt x="134548" y="367156"/>
                      <a:pt x="87948" y="347801"/>
                      <a:pt x="53585" y="313346"/>
                    </a:cubicBezTo>
                    <a:cubicBezTo>
                      <a:pt x="19224" y="278895"/>
                      <a:pt x="-78" y="232166"/>
                      <a:pt x="-78" y="183442"/>
                    </a:cubicBezTo>
                    <a:lnTo>
                      <a:pt x="-78" y="183442"/>
                    </a:lnTo>
                    <a:cubicBezTo>
                      <a:pt x="-78" y="134715"/>
                      <a:pt x="19224" y="87989"/>
                      <a:pt x="53585" y="53534"/>
                    </a:cubicBezTo>
                    <a:cubicBezTo>
                      <a:pt x="87948" y="19079"/>
                      <a:pt x="134548" y="-276"/>
                      <a:pt x="183143" y="-27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45102" cap="rnd">
                <a:noFill/>
                <a:prstDash val="solid"/>
                <a:rou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989A6155-46DD-41F0-B45F-18915C80C4E3}"/>
                  </a:ext>
                </a:extLst>
              </p:cNvPr>
              <p:cNvSpPr/>
              <p:nvPr/>
            </p:nvSpPr>
            <p:spPr>
              <a:xfrm>
                <a:off x="23101" y="1565436"/>
                <a:ext cx="950483" cy="367432"/>
              </a:xfrm>
              <a:custGeom>
                <a:avLst/>
                <a:gdLst>
                  <a:gd name="connsiteX0" fmla="*/ 183143 w 950483"/>
                  <a:gd name="connsiteY0" fmla="*/ -276 h 367432"/>
                  <a:gd name="connsiteX1" fmla="*/ 767184 w 950483"/>
                  <a:gd name="connsiteY1" fmla="*/ -276 h 367432"/>
                  <a:gd name="connsiteX2" fmla="*/ 896741 w 950483"/>
                  <a:gd name="connsiteY2" fmla="*/ 53541 h 367432"/>
                  <a:gd name="connsiteX3" fmla="*/ 950405 w 950483"/>
                  <a:gd name="connsiteY3" fmla="*/ 183440 h 367432"/>
                  <a:gd name="connsiteX4" fmla="*/ 950405 w 950483"/>
                  <a:gd name="connsiteY4" fmla="*/ 183440 h 367432"/>
                  <a:gd name="connsiteX5" fmla="*/ 896741 w 950483"/>
                  <a:gd name="connsiteY5" fmla="*/ 313340 h 367432"/>
                  <a:gd name="connsiteX6" fmla="*/ 767184 w 950483"/>
                  <a:gd name="connsiteY6" fmla="*/ 367156 h 367432"/>
                  <a:gd name="connsiteX7" fmla="*/ 183143 w 950483"/>
                  <a:gd name="connsiteY7" fmla="*/ 367156 h 367432"/>
                  <a:gd name="connsiteX8" fmla="*/ 53585 w 950483"/>
                  <a:gd name="connsiteY8" fmla="*/ 313340 h 367432"/>
                  <a:gd name="connsiteX9" fmla="*/ -78 w 950483"/>
                  <a:gd name="connsiteY9" fmla="*/ 183440 h 367432"/>
                  <a:gd name="connsiteX10" fmla="*/ -78 w 950483"/>
                  <a:gd name="connsiteY10" fmla="*/ 183440 h 367432"/>
                  <a:gd name="connsiteX11" fmla="*/ 53585 w 950483"/>
                  <a:gd name="connsiteY11" fmla="*/ 53541 h 367432"/>
                  <a:gd name="connsiteX12" fmla="*/ 183143 w 950483"/>
                  <a:gd name="connsiteY12" fmla="*/ -276 h 36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0483" h="367432">
                    <a:moveTo>
                      <a:pt x="183143" y="-276"/>
                    </a:moveTo>
                    <a:lnTo>
                      <a:pt x="767184" y="-276"/>
                    </a:lnTo>
                    <a:cubicBezTo>
                      <a:pt x="815778" y="-276"/>
                      <a:pt x="862380" y="19079"/>
                      <a:pt x="896741" y="53541"/>
                    </a:cubicBezTo>
                    <a:cubicBezTo>
                      <a:pt x="931099" y="87996"/>
                      <a:pt x="950405" y="134706"/>
                      <a:pt x="950405" y="183440"/>
                    </a:cubicBezTo>
                    <a:lnTo>
                      <a:pt x="950405" y="183440"/>
                    </a:lnTo>
                    <a:cubicBezTo>
                      <a:pt x="950405" y="232174"/>
                      <a:pt x="931099" y="278906"/>
                      <a:pt x="896741" y="313340"/>
                    </a:cubicBezTo>
                    <a:cubicBezTo>
                      <a:pt x="862380" y="347794"/>
                      <a:pt x="815778" y="367156"/>
                      <a:pt x="767184" y="367156"/>
                    </a:cubicBezTo>
                    <a:lnTo>
                      <a:pt x="183143" y="367156"/>
                    </a:lnTo>
                    <a:cubicBezTo>
                      <a:pt x="134548" y="367156"/>
                      <a:pt x="87948" y="347794"/>
                      <a:pt x="53585" y="313340"/>
                    </a:cubicBezTo>
                    <a:cubicBezTo>
                      <a:pt x="19224" y="278906"/>
                      <a:pt x="-78" y="232174"/>
                      <a:pt x="-78" y="183440"/>
                    </a:cubicBezTo>
                    <a:lnTo>
                      <a:pt x="-78" y="183440"/>
                    </a:lnTo>
                    <a:cubicBezTo>
                      <a:pt x="-78" y="134706"/>
                      <a:pt x="19224" y="87996"/>
                      <a:pt x="53585" y="53541"/>
                    </a:cubicBezTo>
                    <a:cubicBezTo>
                      <a:pt x="87948" y="19079"/>
                      <a:pt x="134548" y="-276"/>
                      <a:pt x="183143" y="-27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45102" cap="rnd">
                <a:noFill/>
                <a:prstDash val="solid"/>
                <a:rou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0A67408F-30C7-4866-A9B2-4E67BF253CC4}"/>
                  </a:ext>
                </a:extLst>
              </p:cNvPr>
              <p:cNvSpPr/>
              <p:nvPr/>
            </p:nvSpPr>
            <p:spPr>
              <a:xfrm>
                <a:off x="23101" y="2267298"/>
                <a:ext cx="950483" cy="367432"/>
              </a:xfrm>
              <a:custGeom>
                <a:avLst/>
                <a:gdLst>
                  <a:gd name="connsiteX0" fmla="*/ 183143 w 950483"/>
                  <a:gd name="connsiteY0" fmla="*/ -276 h 367432"/>
                  <a:gd name="connsiteX1" fmla="*/ 767184 w 950483"/>
                  <a:gd name="connsiteY1" fmla="*/ -276 h 367432"/>
                  <a:gd name="connsiteX2" fmla="*/ 896741 w 950483"/>
                  <a:gd name="connsiteY2" fmla="*/ 53541 h 367432"/>
                  <a:gd name="connsiteX3" fmla="*/ 950405 w 950483"/>
                  <a:gd name="connsiteY3" fmla="*/ 183440 h 367432"/>
                  <a:gd name="connsiteX4" fmla="*/ 950405 w 950483"/>
                  <a:gd name="connsiteY4" fmla="*/ 183440 h 367432"/>
                  <a:gd name="connsiteX5" fmla="*/ 896741 w 950483"/>
                  <a:gd name="connsiteY5" fmla="*/ 313340 h 367432"/>
                  <a:gd name="connsiteX6" fmla="*/ 767184 w 950483"/>
                  <a:gd name="connsiteY6" fmla="*/ 367156 h 367432"/>
                  <a:gd name="connsiteX7" fmla="*/ 183143 w 950483"/>
                  <a:gd name="connsiteY7" fmla="*/ 367156 h 367432"/>
                  <a:gd name="connsiteX8" fmla="*/ 53585 w 950483"/>
                  <a:gd name="connsiteY8" fmla="*/ 313340 h 367432"/>
                  <a:gd name="connsiteX9" fmla="*/ -78 w 950483"/>
                  <a:gd name="connsiteY9" fmla="*/ 183440 h 367432"/>
                  <a:gd name="connsiteX10" fmla="*/ -78 w 950483"/>
                  <a:gd name="connsiteY10" fmla="*/ 183440 h 367432"/>
                  <a:gd name="connsiteX11" fmla="*/ 53585 w 950483"/>
                  <a:gd name="connsiteY11" fmla="*/ 53541 h 367432"/>
                  <a:gd name="connsiteX12" fmla="*/ 183143 w 950483"/>
                  <a:gd name="connsiteY12" fmla="*/ -276 h 36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0483" h="367432">
                    <a:moveTo>
                      <a:pt x="183143" y="-276"/>
                    </a:moveTo>
                    <a:lnTo>
                      <a:pt x="767184" y="-276"/>
                    </a:lnTo>
                    <a:cubicBezTo>
                      <a:pt x="815778" y="-276"/>
                      <a:pt x="862380" y="19086"/>
                      <a:pt x="896741" y="53541"/>
                    </a:cubicBezTo>
                    <a:cubicBezTo>
                      <a:pt x="931099" y="87996"/>
                      <a:pt x="950405" y="134706"/>
                      <a:pt x="950405" y="183440"/>
                    </a:cubicBezTo>
                    <a:lnTo>
                      <a:pt x="950405" y="183440"/>
                    </a:lnTo>
                    <a:cubicBezTo>
                      <a:pt x="950405" y="232174"/>
                      <a:pt x="931099" y="278906"/>
                      <a:pt x="896741" y="313340"/>
                    </a:cubicBezTo>
                    <a:cubicBezTo>
                      <a:pt x="862380" y="347794"/>
                      <a:pt x="815778" y="367156"/>
                      <a:pt x="767184" y="367156"/>
                    </a:cubicBezTo>
                    <a:lnTo>
                      <a:pt x="183143" y="367156"/>
                    </a:lnTo>
                    <a:cubicBezTo>
                      <a:pt x="134548" y="367156"/>
                      <a:pt x="87948" y="347794"/>
                      <a:pt x="53585" y="313340"/>
                    </a:cubicBezTo>
                    <a:cubicBezTo>
                      <a:pt x="19224" y="278906"/>
                      <a:pt x="-78" y="232174"/>
                      <a:pt x="-78" y="183440"/>
                    </a:cubicBezTo>
                    <a:lnTo>
                      <a:pt x="-78" y="183440"/>
                    </a:lnTo>
                    <a:cubicBezTo>
                      <a:pt x="-78" y="134706"/>
                      <a:pt x="19224" y="87996"/>
                      <a:pt x="53585" y="53541"/>
                    </a:cubicBezTo>
                    <a:cubicBezTo>
                      <a:pt x="87948" y="19086"/>
                      <a:pt x="134548" y="-276"/>
                      <a:pt x="183143" y="-27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45102" cap="rnd">
                <a:noFill/>
                <a:prstDash val="solid"/>
                <a:rou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83FD0C39-43B0-44EC-B273-494B7C26643C}"/>
                  </a:ext>
                </a:extLst>
              </p:cNvPr>
              <p:cNvSpPr/>
              <p:nvPr/>
            </p:nvSpPr>
            <p:spPr>
              <a:xfrm>
                <a:off x="23101" y="2966959"/>
                <a:ext cx="950483" cy="367432"/>
              </a:xfrm>
              <a:custGeom>
                <a:avLst/>
                <a:gdLst>
                  <a:gd name="connsiteX0" fmla="*/ 183143 w 950483"/>
                  <a:gd name="connsiteY0" fmla="*/ -276 h 367432"/>
                  <a:gd name="connsiteX1" fmla="*/ 767184 w 950483"/>
                  <a:gd name="connsiteY1" fmla="*/ -276 h 367432"/>
                  <a:gd name="connsiteX2" fmla="*/ 896741 w 950483"/>
                  <a:gd name="connsiteY2" fmla="*/ 53541 h 367432"/>
                  <a:gd name="connsiteX3" fmla="*/ 950405 w 950483"/>
                  <a:gd name="connsiteY3" fmla="*/ 183440 h 367432"/>
                  <a:gd name="connsiteX4" fmla="*/ 950405 w 950483"/>
                  <a:gd name="connsiteY4" fmla="*/ 183440 h 367432"/>
                  <a:gd name="connsiteX5" fmla="*/ 896741 w 950483"/>
                  <a:gd name="connsiteY5" fmla="*/ 313340 h 367432"/>
                  <a:gd name="connsiteX6" fmla="*/ 767184 w 950483"/>
                  <a:gd name="connsiteY6" fmla="*/ 367156 h 367432"/>
                  <a:gd name="connsiteX7" fmla="*/ 183143 w 950483"/>
                  <a:gd name="connsiteY7" fmla="*/ 367156 h 367432"/>
                  <a:gd name="connsiteX8" fmla="*/ 53585 w 950483"/>
                  <a:gd name="connsiteY8" fmla="*/ 313340 h 367432"/>
                  <a:gd name="connsiteX9" fmla="*/ -78 w 950483"/>
                  <a:gd name="connsiteY9" fmla="*/ 183440 h 367432"/>
                  <a:gd name="connsiteX10" fmla="*/ -78 w 950483"/>
                  <a:gd name="connsiteY10" fmla="*/ 183440 h 367432"/>
                  <a:gd name="connsiteX11" fmla="*/ 53585 w 950483"/>
                  <a:gd name="connsiteY11" fmla="*/ 53541 h 367432"/>
                  <a:gd name="connsiteX12" fmla="*/ 183143 w 950483"/>
                  <a:gd name="connsiteY12" fmla="*/ -276 h 36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0483" h="367432">
                    <a:moveTo>
                      <a:pt x="183143" y="-276"/>
                    </a:moveTo>
                    <a:lnTo>
                      <a:pt x="767184" y="-276"/>
                    </a:lnTo>
                    <a:cubicBezTo>
                      <a:pt x="815778" y="-276"/>
                      <a:pt x="862380" y="19086"/>
                      <a:pt x="896741" y="53541"/>
                    </a:cubicBezTo>
                    <a:cubicBezTo>
                      <a:pt x="931099" y="87996"/>
                      <a:pt x="950405" y="134706"/>
                      <a:pt x="950405" y="183440"/>
                    </a:cubicBezTo>
                    <a:lnTo>
                      <a:pt x="950405" y="183440"/>
                    </a:lnTo>
                    <a:cubicBezTo>
                      <a:pt x="950405" y="232174"/>
                      <a:pt x="931099" y="278906"/>
                      <a:pt x="896741" y="313340"/>
                    </a:cubicBezTo>
                    <a:cubicBezTo>
                      <a:pt x="862380" y="347794"/>
                      <a:pt x="815778" y="367156"/>
                      <a:pt x="767184" y="367156"/>
                    </a:cubicBezTo>
                    <a:lnTo>
                      <a:pt x="183143" y="367156"/>
                    </a:lnTo>
                    <a:cubicBezTo>
                      <a:pt x="134548" y="367156"/>
                      <a:pt x="87948" y="347794"/>
                      <a:pt x="53585" y="313340"/>
                    </a:cubicBezTo>
                    <a:cubicBezTo>
                      <a:pt x="19224" y="278906"/>
                      <a:pt x="-78" y="232174"/>
                      <a:pt x="-78" y="183440"/>
                    </a:cubicBezTo>
                    <a:lnTo>
                      <a:pt x="-78" y="183440"/>
                    </a:lnTo>
                    <a:cubicBezTo>
                      <a:pt x="-78" y="134706"/>
                      <a:pt x="19224" y="87996"/>
                      <a:pt x="53585" y="53541"/>
                    </a:cubicBezTo>
                    <a:cubicBezTo>
                      <a:pt x="87948" y="19086"/>
                      <a:pt x="134548" y="-276"/>
                      <a:pt x="183143" y="-27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45102" cap="rnd">
                <a:noFill/>
                <a:prstDash val="solid"/>
                <a:rou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41DB8F6-F674-4A0A-993A-F1FCD39061AF}"/>
                  </a:ext>
                </a:extLst>
              </p:cNvPr>
              <p:cNvSpPr/>
              <p:nvPr/>
            </p:nvSpPr>
            <p:spPr>
              <a:xfrm>
                <a:off x="23101" y="3666620"/>
                <a:ext cx="950483" cy="367432"/>
              </a:xfrm>
              <a:custGeom>
                <a:avLst/>
                <a:gdLst>
                  <a:gd name="connsiteX0" fmla="*/ 183143 w 950483"/>
                  <a:gd name="connsiteY0" fmla="*/ -276 h 367432"/>
                  <a:gd name="connsiteX1" fmla="*/ 767184 w 950483"/>
                  <a:gd name="connsiteY1" fmla="*/ -276 h 367432"/>
                  <a:gd name="connsiteX2" fmla="*/ 896741 w 950483"/>
                  <a:gd name="connsiteY2" fmla="*/ 53541 h 367432"/>
                  <a:gd name="connsiteX3" fmla="*/ 950405 w 950483"/>
                  <a:gd name="connsiteY3" fmla="*/ 183440 h 367432"/>
                  <a:gd name="connsiteX4" fmla="*/ 950405 w 950483"/>
                  <a:gd name="connsiteY4" fmla="*/ 183440 h 367432"/>
                  <a:gd name="connsiteX5" fmla="*/ 896741 w 950483"/>
                  <a:gd name="connsiteY5" fmla="*/ 313340 h 367432"/>
                  <a:gd name="connsiteX6" fmla="*/ 767184 w 950483"/>
                  <a:gd name="connsiteY6" fmla="*/ 367156 h 367432"/>
                  <a:gd name="connsiteX7" fmla="*/ 183143 w 950483"/>
                  <a:gd name="connsiteY7" fmla="*/ 367156 h 367432"/>
                  <a:gd name="connsiteX8" fmla="*/ 53585 w 950483"/>
                  <a:gd name="connsiteY8" fmla="*/ 313340 h 367432"/>
                  <a:gd name="connsiteX9" fmla="*/ -78 w 950483"/>
                  <a:gd name="connsiteY9" fmla="*/ 183440 h 367432"/>
                  <a:gd name="connsiteX10" fmla="*/ -78 w 950483"/>
                  <a:gd name="connsiteY10" fmla="*/ 183440 h 367432"/>
                  <a:gd name="connsiteX11" fmla="*/ 53585 w 950483"/>
                  <a:gd name="connsiteY11" fmla="*/ 53541 h 367432"/>
                  <a:gd name="connsiteX12" fmla="*/ 183143 w 950483"/>
                  <a:gd name="connsiteY12" fmla="*/ -276 h 36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0483" h="367432">
                    <a:moveTo>
                      <a:pt x="183143" y="-276"/>
                    </a:moveTo>
                    <a:lnTo>
                      <a:pt x="767184" y="-276"/>
                    </a:lnTo>
                    <a:cubicBezTo>
                      <a:pt x="815778" y="-276"/>
                      <a:pt x="862380" y="19086"/>
                      <a:pt x="896741" y="53541"/>
                    </a:cubicBezTo>
                    <a:cubicBezTo>
                      <a:pt x="931099" y="87996"/>
                      <a:pt x="950405" y="134706"/>
                      <a:pt x="950405" y="183440"/>
                    </a:cubicBezTo>
                    <a:lnTo>
                      <a:pt x="950405" y="183440"/>
                    </a:lnTo>
                    <a:cubicBezTo>
                      <a:pt x="950405" y="232174"/>
                      <a:pt x="931099" y="278906"/>
                      <a:pt x="896741" y="313340"/>
                    </a:cubicBezTo>
                    <a:cubicBezTo>
                      <a:pt x="862380" y="347794"/>
                      <a:pt x="815778" y="367156"/>
                      <a:pt x="767184" y="367156"/>
                    </a:cubicBezTo>
                    <a:lnTo>
                      <a:pt x="183143" y="367156"/>
                    </a:lnTo>
                    <a:cubicBezTo>
                      <a:pt x="134548" y="367156"/>
                      <a:pt x="87948" y="347794"/>
                      <a:pt x="53585" y="313340"/>
                    </a:cubicBezTo>
                    <a:cubicBezTo>
                      <a:pt x="19224" y="278906"/>
                      <a:pt x="-78" y="232174"/>
                      <a:pt x="-78" y="183440"/>
                    </a:cubicBezTo>
                    <a:lnTo>
                      <a:pt x="-78" y="183440"/>
                    </a:lnTo>
                    <a:cubicBezTo>
                      <a:pt x="-78" y="134706"/>
                      <a:pt x="19224" y="87996"/>
                      <a:pt x="53585" y="53541"/>
                    </a:cubicBezTo>
                    <a:cubicBezTo>
                      <a:pt x="87948" y="19086"/>
                      <a:pt x="134548" y="-276"/>
                      <a:pt x="183143" y="-27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45102" cap="rnd">
                <a:noFill/>
                <a:prstDash val="solid"/>
                <a:rou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0D662E3-A2D3-4FB9-B9BF-649026B35BCD}"/>
                  </a:ext>
                </a:extLst>
              </p:cNvPr>
              <p:cNvSpPr/>
              <p:nvPr/>
            </p:nvSpPr>
            <p:spPr>
              <a:xfrm>
                <a:off x="10817" y="4368481"/>
                <a:ext cx="950483" cy="365231"/>
              </a:xfrm>
              <a:custGeom>
                <a:avLst/>
                <a:gdLst>
                  <a:gd name="connsiteX0" fmla="*/ 183143 w 950483"/>
                  <a:gd name="connsiteY0" fmla="*/ -276 h 365231"/>
                  <a:gd name="connsiteX1" fmla="*/ 767184 w 950483"/>
                  <a:gd name="connsiteY1" fmla="*/ -276 h 365231"/>
                  <a:gd name="connsiteX2" fmla="*/ 896741 w 950483"/>
                  <a:gd name="connsiteY2" fmla="*/ 53211 h 365231"/>
                  <a:gd name="connsiteX3" fmla="*/ 950405 w 950483"/>
                  <a:gd name="connsiteY3" fmla="*/ 182340 h 365231"/>
                  <a:gd name="connsiteX4" fmla="*/ 950405 w 950483"/>
                  <a:gd name="connsiteY4" fmla="*/ 182340 h 365231"/>
                  <a:gd name="connsiteX5" fmla="*/ 896741 w 950483"/>
                  <a:gd name="connsiteY5" fmla="*/ 311469 h 365231"/>
                  <a:gd name="connsiteX6" fmla="*/ 767184 w 950483"/>
                  <a:gd name="connsiteY6" fmla="*/ 364956 h 365231"/>
                  <a:gd name="connsiteX7" fmla="*/ 183143 w 950483"/>
                  <a:gd name="connsiteY7" fmla="*/ 364956 h 365231"/>
                  <a:gd name="connsiteX8" fmla="*/ 53585 w 950483"/>
                  <a:gd name="connsiteY8" fmla="*/ 311469 h 365231"/>
                  <a:gd name="connsiteX9" fmla="*/ -78 w 950483"/>
                  <a:gd name="connsiteY9" fmla="*/ 182340 h 365231"/>
                  <a:gd name="connsiteX10" fmla="*/ -78 w 950483"/>
                  <a:gd name="connsiteY10" fmla="*/ 182340 h 365231"/>
                  <a:gd name="connsiteX11" fmla="*/ 53585 w 950483"/>
                  <a:gd name="connsiteY11" fmla="*/ 53211 h 365231"/>
                  <a:gd name="connsiteX12" fmla="*/ 183143 w 950483"/>
                  <a:gd name="connsiteY12" fmla="*/ -276 h 365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0483" h="365231">
                    <a:moveTo>
                      <a:pt x="183143" y="-276"/>
                    </a:moveTo>
                    <a:lnTo>
                      <a:pt x="767184" y="-276"/>
                    </a:lnTo>
                    <a:cubicBezTo>
                      <a:pt x="815778" y="-276"/>
                      <a:pt x="862380" y="18954"/>
                      <a:pt x="896741" y="53211"/>
                    </a:cubicBezTo>
                    <a:cubicBezTo>
                      <a:pt x="931099" y="87467"/>
                      <a:pt x="950405" y="133914"/>
                      <a:pt x="950405" y="182340"/>
                    </a:cubicBezTo>
                    <a:lnTo>
                      <a:pt x="950405" y="182340"/>
                    </a:lnTo>
                    <a:cubicBezTo>
                      <a:pt x="950405" y="230766"/>
                      <a:pt x="931099" y="277234"/>
                      <a:pt x="896741" y="311469"/>
                    </a:cubicBezTo>
                    <a:cubicBezTo>
                      <a:pt x="862380" y="345726"/>
                      <a:pt x="815778" y="364956"/>
                      <a:pt x="767184" y="364956"/>
                    </a:cubicBezTo>
                    <a:lnTo>
                      <a:pt x="183143" y="364956"/>
                    </a:lnTo>
                    <a:cubicBezTo>
                      <a:pt x="134548" y="364956"/>
                      <a:pt x="87948" y="345726"/>
                      <a:pt x="53585" y="311469"/>
                    </a:cubicBezTo>
                    <a:cubicBezTo>
                      <a:pt x="19224" y="277234"/>
                      <a:pt x="-78" y="230766"/>
                      <a:pt x="-78" y="182340"/>
                    </a:cubicBezTo>
                    <a:lnTo>
                      <a:pt x="-78" y="182340"/>
                    </a:lnTo>
                    <a:cubicBezTo>
                      <a:pt x="-78" y="133914"/>
                      <a:pt x="19224" y="87467"/>
                      <a:pt x="53585" y="53211"/>
                    </a:cubicBezTo>
                    <a:cubicBezTo>
                      <a:pt x="87948" y="18954"/>
                      <a:pt x="134548" y="-276"/>
                      <a:pt x="183143" y="-27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45102" cap="rnd">
                <a:noFill/>
                <a:prstDash val="solid"/>
                <a:rou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3315FF3-9E6D-4617-B8F8-6C9C3E83153F}"/>
                  </a:ext>
                </a:extLst>
              </p:cNvPr>
              <p:cNvSpPr/>
              <p:nvPr/>
            </p:nvSpPr>
            <p:spPr>
              <a:xfrm>
                <a:off x="23101" y="5068143"/>
                <a:ext cx="950483" cy="367432"/>
              </a:xfrm>
              <a:custGeom>
                <a:avLst/>
                <a:gdLst>
                  <a:gd name="connsiteX0" fmla="*/ 183143 w 950483"/>
                  <a:gd name="connsiteY0" fmla="*/ -276 h 367432"/>
                  <a:gd name="connsiteX1" fmla="*/ 767184 w 950483"/>
                  <a:gd name="connsiteY1" fmla="*/ -276 h 367432"/>
                  <a:gd name="connsiteX2" fmla="*/ 896741 w 950483"/>
                  <a:gd name="connsiteY2" fmla="*/ 53541 h 367432"/>
                  <a:gd name="connsiteX3" fmla="*/ 950405 w 950483"/>
                  <a:gd name="connsiteY3" fmla="*/ 183440 h 367432"/>
                  <a:gd name="connsiteX4" fmla="*/ 950405 w 950483"/>
                  <a:gd name="connsiteY4" fmla="*/ 183440 h 367432"/>
                  <a:gd name="connsiteX5" fmla="*/ 896741 w 950483"/>
                  <a:gd name="connsiteY5" fmla="*/ 313340 h 367432"/>
                  <a:gd name="connsiteX6" fmla="*/ 767184 w 950483"/>
                  <a:gd name="connsiteY6" fmla="*/ 367156 h 367432"/>
                  <a:gd name="connsiteX7" fmla="*/ 183143 w 950483"/>
                  <a:gd name="connsiteY7" fmla="*/ 367156 h 367432"/>
                  <a:gd name="connsiteX8" fmla="*/ 53585 w 950483"/>
                  <a:gd name="connsiteY8" fmla="*/ 313340 h 367432"/>
                  <a:gd name="connsiteX9" fmla="*/ -78 w 950483"/>
                  <a:gd name="connsiteY9" fmla="*/ 183440 h 367432"/>
                  <a:gd name="connsiteX10" fmla="*/ -78 w 950483"/>
                  <a:gd name="connsiteY10" fmla="*/ 183440 h 367432"/>
                  <a:gd name="connsiteX11" fmla="*/ 53585 w 950483"/>
                  <a:gd name="connsiteY11" fmla="*/ 53541 h 367432"/>
                  <a:gd name="connsiteX12" fmla="*/ 183143 w 950483"/>
                  <a:gd name="connsiteY12" fmla="*/ -276 h 36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0483" h="367432">
                    <a:moveTo>
                      <a:pt x="183143" y="-276"/>
                    </a:moveTo>
                    <a:lnTo>
                      <a:pt x="767184" y="-276"/>
                    </a:lnTo>
                    <a:cubicBezTo>
                      <a:pt x="815778" y="-276"/>
                      <a:pt x="862380" y="19086"/>
                      <a:pt x="896741" y="53541"/>
                    </a:cubicBezTo>
                    <a:cubicBezTo>
                      <a:pt x="931099" y="87996"/>
                      <a:pt x="950405" y="134706"/>
                      <a:pt x="950405" y="183440"/>
                    </a:cubicBezTo>
                    <a:lnTo>
                      <a:pt x="950405" y="183440"/>
                    </a:lnTo>
                    <a:cubicBezTo>
                      <a:pt x="950405" y="232174"/>
                      <a:pt x="931099" y="278906"/>
                      <a:pt x="896741" y="313340"/>
                    </a:cubicBezTo>
                    <a:cubicBezTo>
                      <a:pt x="862380" y="347794"/>
                      <a:pt x="815778" y="367156"/>
                      <a:pt x="767184" y="367156"/>
                    </a:cubicBezTo>
                    <a:lnTo>
                      <a:pt x="183143" y="367156"/>
                    </a:lnTo>
                    <a:cubicBezTo>
                      <a:pt x="134548" y="367156"/>
                      <a:pt x="87948" y="347794"/>
                      <a:pt x="53585" y="313340"/>
                    </a:cubicBezTo>
                    <a:cubicBezTo>
                      <a:pt x="19224" y="278906"/>
                      <a:pt x="-78" y="232174"/>
                      <a:pt x="-78" y="183440"/>
                    </a:cubicBezTo>
                    <a:lnTo>
                      <a:pt x="-78" y="183440"/>
                    </a:lnTo>
                    <a:cubicBezTo>
                      <a:pt x="-78" y="134706"/>
                      <a:pt x="19224" y="87996"/>
                      <a:pt x="53585" y="53541"/>
                    </a:cubicBezTo>
                    <a:cubicBezTo>
                      <a:pt x="87948" y="19086"/>
                      <a:pt x="134548" y="-276"/>
                      <a:pt x="183143" y="-27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45102" cap="rnd">
                <a:noFill/>
                <a:prstDash val="solid"/>
                <a:rou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FC18A29A-354E-4143-9C90-8F7D7F79944C}"/>
                  </a:ext>
                </a:extLst>
              </p:cNvPr>
              <p:cNvSpPr/>
              <p:nvPr/>
            </p:nvSpPr>
            <p:spPr>
              <a:xfrm>
                <a:off x="23101" y="5767804"/>
                <a:ext cx="950483" cy="367432"/>
              </a:xfrm>
              <a:custGeom>
                <a:avLst/>
                <a:gdLst>
                  <a:gd name="connsiteX0" fmla="*/ 183143 w 950483"/>
                  <a:gd name="connsiteY0" fmla="*/ -276 h 367432"/>
                  <a:gd name="connsiteX1" fmla="*/ 767184 w 950483"/>
                  <a:gd name="connsiteY1" fmla="*/ -276 h 367432"/>
                  <a:gd name="connsiteX2" fmla="*/ 896741 w 950483"/>
                  <a:gd name="connsiteY2" fmla="*/ 53541 h 367432"/>
                  <a:gd name="connsiteX3" fmla="*/ 950405 w 950483"/>
                  <a:gd name="connsiteY3" fmla="*/ 183440 h 367432"/>
                  <a:gd name="connsiteX4" fmla="*/ 950405 w 950483"/>
                  <a:gd name="connsiteY4" fmla="*/ 183440 h 367432"/>
                  <a:gd name="connsiteX5" fmla="*/ 896741 w 950483"/>
                  <a:gd name="connsiteY5" fmla="*/ 313340 h 367432"/>
                  <a:gd name="connsiteX6" fmla="*/ 767184 w 950483"/>
                  <a:gd name="connsiteY6" fmla="*/ 367156 h 367432"/>
                  <a:gd name="connsiteX7" fmla="*/ 183143 w 950483"/>
                  <a:gd name="connsiteY7" fmla="*/ 367156 h 367432"/>
                  <a:gd name="connsiteX8" fmla="*/ 53585 w 950483"/>
                  <a:gd name="connsiteY8" fmla="*/ 313340 h 367432"/>
                  <a:gd name="connsiteX9" fmla="*/ -78 w 950483"/>
                  <a:gd name="connsiteY9" fmla="*/ 183440 h 367432"/>
                  <a:gd name="connsiteX10" fmla="*/ -78 w 950483"/>
                  <a:gd name="connsiteY10" fmla="*/ 183440 h 367432"/>
                  <a:gd name="connsiteX11" fmla="*/ 53585 w 950483"/>
                  <a:gd name="connsiteY11" fmla="*/ 53541 h 367432"/>
                  <a:gd name="connsiteX12" fmla="*/ 183143 w 950483"/>
                  <a:gd name="connsiteY12" fmla="*/ -276 h 36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0483" h="367432">
                    <a:moveTo>
                      <a:pt x="183143" y="-276"/>
                    </a:moveTo>
                    <a:lnTo>
                      <a:pt x="767184" y="-276"/>
                    </a:lnTo>
                    <a:cubicBezTo>
                      <a:pt x="815778" y="-276"/>
                      <a:pt x="862380" y="19086"/>
                      <a:pt x="896741" y="53541"/>
                    </a:cubicBezTo>
                    <a:cubicBezTo>
                      <a:pt x="931099" y="87996"/>
                      <a:pt x="950405" y="134706"/>
                      <a:pt x="950405" y="183440"/>
                    </a:cubicBezTo>
                    <a:lnTo>
                      <a:pt x="950405" y="183440"/>
                    </a:lnTo>
                    <a:cubicBezTo>
                      <a:pt x="950405" y="232174"/>
                      <a:pt x="931099" y="278906"/>
                      <a:pt x="896741" y="313340"/>
                    </a:cubicBezTo>
                    <a:cubicBezTo>
                      <a:pt x="862380" y="347794"/>
                      <a:pt x="815778" y="367156"/>
                      <a:pt x="767184" y="367156"/>
                    </a:cubicBezTo>
                    <a:lnTo>
                      <a:pt x="183143" y="367156"/>
                    </a:lnTo>
                    <a:cubicBezTo>
                      <a:pt x="134548" y="367156"/>
                      <a:pt x="87948" y="347794"/>
                      <a:pt x="53585" y="313340"/>
                    </a:cubicBezTo>
                    <a:cubicBezTo>
                      <a:pt x="19224" y="278906"/>
                      <a:pt x="-78" y="232174"/>
                      <a:pt x="-78" y="183440"/>
                    </a:cubicBezTo>
                    <a:lnTo>
                      <a:pt x="-78" y="183440"/>
                    </a:lnTo>
                    <a:cubicBezTo>
                      <a:pt x="-78" y="134706"/>
                      <a:pt x="19224" y="87996"/>
                      <a:pt x="53585" y="53541"/>
                    </a:cubicBezTo>
                    <a:cubicBezTo>
                      <a:pt x="87948" y="19086"/>
                      <a:pt x="134548" y="-276"/>
                      <a:pt x="183143" y="-27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45102" cap="rnd">
                <a:noFill/>
                <a:prstDash val="solid"/>
                <a:rou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790F2829-3E8D-48F7-AA61-A765C0008969}"/>
                  </a:ext>
                </a:extLst>
              </p:cNvPr>
              <p:cNvSpPr/>
              <p:nvPr/>
            </p:nvSpPr>
            <p:spPr>
              <a:xfrm>
                <a:off x="23101" y="6467465"/>
                <a:ext cx="950483" cy="367432"/>
              </a:xfrm>
              <a:custGeom>
                <a:avLst/>
                <a:gdLst>
                  <a:gd name="connsiteX0" fmla="*/ 183143 w 950483"/>
                  <a:gd name="connsiteY0" fmla="*/ -276 h 367432"/>
                  <a:gd name="connsiteX1" fmla="*/ 767184 w 950483"/>
                  <a:gd name="connsiteY1" fmla="*/ -276 h 367432"/>
                  <a:gd name="connsiteX2" fmla="*/ 896741 w 950483"/>
                  <a:gd name="connsiteY2" fmla="*/ 53541 h 367432"/>
                  <a:gd name="connsiteX3" fmla="*/ 950405 w 950483"/>
                  <a:gd name="connsiteY3" fmla="*/ 183440 h 367432"/>
                  <a:gd name="connsiteX4" fmla="*/ 950405 w 950483"/>
                  <a:gd name="connsiteY4" fmla="*/ 183440 h 367432"/>
                  <a:gd name="connsiteX5" fmla="*/ 896741 w 950483"/>
                  <a:gd name="connsiteY5" fmla="*/ 313340 h 367432"/>
                  <a:gd name="connsiteX6" fmla="*/ 767184 w 950483"/>
                  <a:gd name="connsiteY6" fmla="*/ 367156 h 367432"/>
                  <a:gd name="connsiteX7" fmla="*/ 183143 w 950483"/>
                  <a:gd name="connsiteY7" fmla="*/ 367156 h 367432"/>
                  <a:gd name="connsiteX8" fmla="*/ 53585 w 950483"/>
                  <a:gd name="connsiteY8" fmla="*/ 313340 h 367432"/>
                  <a:gd name="connsiteX9" fmla="*/ -78 w 950483"/>
                  <a:gd name="connsiteY9" fmla="*/ 183440 h 367432"/>
                  <a:gd name="connsiteX10" fmla="*/ -78 w 950483"/>
                  <a:gd name="connsiteY10" fmla="*/ 183440 h 367432"/>
                  <a:gd name="connsiteX11" fmla="*/ 53585 w 950483"/>
                  <a:gd name="connsiteY11" fmla="*/ 53541 h 367432"/>
                  <a:gd name="connsiteX12" fmla="*/ 183143 w 950483"/>
                  <a:gd name="connsiteY12" fmla="*/ -276 h 36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0483" h="367432">
                    <a:moveTo>
                      <a:pt x="183143" y="-276"/>
                    </a:moveTo>
                    <a:lnTo>
                      <a:pt x="767184" y="-276"/>
                    </a:lnTo>
                    <a:cubicBezTo>
                      <a:pt x="815778" y="-276"/>
                      <a:pt x="862380" y="19086"/>
                      <a:pt x="896741" y="53541"/>
                    </a:cubicBezTo>
                    <a:cubicBezTo>
                      <a:pt x="931099" y="87996"/>
                      <a:pt x="950405" y="134706"/>
                      <a:pt x="950405" y="183440"/>
                    </a:cubicBezTo>
                    <a:lnTo>
                      <a:pt x="950405" y="183440"/>
                    </a:lnTo>
                    <a:cubicBezTo>
                      <a:pt x="950405" y="232174"/>
                      <a:pt x="931099" y="278906"/>
                      <a:pt x="896741" y="313340"/>
                    </a:cubicBezTo>
                    <a:cubicBezTo>
                      <a:pt x="862380" y="347794"/>
                      <a:pt x="815778" y="367156"/>
                      <a:pt x="767184" y="367156"/>
                    </a:cubicBezTo>
                    <a:lnTo>
                      <a:pt x="183143" y="367156"/>
                    </a:lnTo>
                    <a:cubicBezTo>
                      <a:pt x="134548" y="367156"/>
                      <a:pt x="87948" y="347794"/>
                      <a:pt x="53585" y="313340"/>
                    </a:cubicBezTo>
                    <a:cubicBezTo>
                      <a:pt x="19224" y="278906"/>
                      <a:pt x="-78" y="232174"/>
                      <a:pt x="-78" y="183440"/>
                    </a:cubicBezTo>
                    <a:lnTo>
                      <a:pt x="-78" y="183440"/>
                    </a:lnTo>
                    <a:cubicBezTo>
                      <a:pt x="-78" y="134706"/>
                      <a:pt x="19224" y="87996"/>
                      <a:pt x="53585" y="53541"/>
                    </a:cubicBezTo>
                    <a:cubicBezTo>
                      <a:pt x="87948" y="19086"/>
                      <a:pt x="134548" y="-276"/>
                      <a:pt x="183143" y="-27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45102" cap="rnd">
                <a:noFill/>
                <a:prstDash val="solid"/>
                <a:rou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0B08E410-E8D0-4FC4-A4AB-8577EFE9771C}"/>
                  </a:ext>
                </a:extLst>
              </p:cNvPr>
              <p:cNvSpPr/>
              <p:nvPr/>
            </p:nvSpPr>
            <p:spPr>
              <a:xfrm>
                <a:off x="23101" y="166114"/>
                <a:ext cx="950483" cy="367432"/>
              </a:xfrm>
              <a:custGeom>
                <a:avLst/>
                <a:gdLst>
                  <a:gd name="connsiteX0" fmla="*/ 183143 w 950483"/>
                  <a:gd name="connsiteY0" fmla="*/ -276 h 367432"/>
                  <a:gd name="connsiteX1" fmla="*/ 767184 w 950483"/>
                  <a:gd name="connsiteY1" fmla="*/ -276 h 367432"/>
                  <a:gd name="connsiteX2" fmla="*/ 896741 w 950483"/>
                  <a:gd name="connsiteY2" fmla="*/ 53534 h 367432"/>
                  <a:gd name="connsiteX3" fmla="*/ 950405 w 950483"/>
                  <a:gd name="connsiteY3" fmla="*/ 183442 h 367432"/>
                  <a:gd name="connsiteX4" fmla="*/ 950405 w 950483"/>
                  <a:gd name="connsiteY4" fmla="*/ 183442 h 367432"/>
                  <a:gd name="connsiteX5" fmla="*/ 896741 w 950483"/>
                  <a:gd name="connsiteY5" fmla="*/ 313346 h 367432"/>
                  <a:gd name="connsiteX6" fmla="*/ 767184 w 950483"/>
                  <a:gd name="connsiteY6" fmla="*/ 367156 h 367432"/>
                  <a:gd name="connsiteX7" fmla="*/ 183143 w 950483"/>
                  <a:gd name="connsiteY7" fmla="*/ 367156 h 367432"/>
                  <a:gd name="connsiteX8" fmla="*/ 53585 w 950483"/>
                  <a:gd name="connsiteY8" fmla="*/ 313346 h 367432"/>
                  <a:gd name="connsiteX9" fmla="*/ -78 w 950483"/>
                  <a:gd name="connsiteY9" fmla="*/ 183442 h 367432"/>
                  <a:gd name="connsiteX10" fmla="*/ -78 w 950483"/>
                  <a:gd name="connsiteY10" fmla="*/ 183442 h 367432"/>
                  <a:gd name="connsiteX11" fmla="*/ 53585 w 950483"/>
                  <a:gd name="connsiteY11" fmla="*/ 53534 h 367432"/>
                  <a:gd name="connsiteX12" fmla="*/ 183143 w 950483"/>
                  <a:gd name="connsiteY12" fmla="*/ -276 h 36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0483" h="367432">
                    <a:moveTo>
                      <a:pt x="183143" y="-276"/>
                    </a:moveTo>
                    <a:lnTo>
                      <a:pt x="767184" y="-276"/>
                    </a:lnTo>
                    <a:cubicBezTo>
                      <a:pt x="815778" y="-276"/>
                      <a:pt x="862380" y="19079"/>
                      <a:pt x="896741" y="53534"/>
                    </a:cubicBezTo>
                    <a:cubicBezTo>
                      <a:pt x="931099" y="87989"/>
                      <a:pt x="950405" y="134715"/>
                      <a:pt x="950405" y="183442"/>
                    </a:cubicBezTo>
                    <a:lnTo>
                      <a:pt x="950405" y="183442"/>
                    </a:lnTo>
                    <a:cubicBezTo>
                      <a:pt x="950405" y="232166"/>
                      <a:pt x="931099" y="278895"/>
                      <a:pt x="896741" y="313346"/>
                    </a:cubicBezTo>
                    <a:cubicBezTo>
                      <a:pt x="862380" y="347801"/>
                      <a:pt x="815778" y="367156"/>
                      <a:pt x="767184" y="367156"/>
                    </a:cubicBezTo>
                    <a:lnTo>
                      <a:pt x="183143" y="367156"/>
                    </a:lnTo>
                    <a:cubicBezTo>
                      <a:pt x="134548" y="367156"/>
                      <a:pt x="87948" y="347801"/>
                      <a:pt x="53585" y="313346"/>
                    </a:cubicBezTo>
                    <a:cubicBezTo>
                      <a:pt x="19224" y="278895"/>
                      <a:pt x="-78" y="232166"/>
                      <a:pt x="-78" y="183442"/>
                    </a:cubicBezTo>
                    <a:lnTo>
                      <a:pt x="-78" y="183442"/>
                    </a:lnTo>
                    <a:cubicBezTo>
                      <a:pt x="-78" y="134715"/>
                      <a:pt x="19224" y="87989"/>
                      <a:pt x="53585" y="53534"/>
                    </a:cubicBezTo>
                    <a:cubicBezTo>
                      <a:pt x="87948" y="19079"/>
                      <a:pt x="134548" y="-276"/>
                      <a:pt x="183143" y="-27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45102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D623FC2-D8AB-4120-95D2-F88F6BEECC49}"/>
                </a:ext>
              </a:extLst>
            </p:cNvPr>
            <p:cNvSpPr/>
            <p:nvPr/>
          </p:nvSpPr>
          <p:spPr>
            <a:xfrm>
              <a:off x="1138687" y="1259456"/>
              <a:ext cx="5089586" cy="4641011"/>
            </a:xfrm>
            <a:custGeom>
              <a:avLst/>
              <a:gdLst>
                <a:gd name="connsiteX0" fmla="*/ 12160571 w 12161300"/>
                <a:gd name="connsiteY0" fmla="*/ 925811 h 4002005"/>
                <a:gd name="connsiteX1" fmla="*/ 11980603 w 12161300"/>
                <a:gd name="connsiteY1" fmla="*/ 3169232 h 4002005"/>
                <a:gd name="connsiteX2" fmla="*/ 11279188 w 12161300"/>
                <a:gd name="connsiteY2" fmla="*/ 3811181 h 4002005"/>
                <a:gd name="connsiteX3" fmla="*/ 888311 w 12161300"/>
                <a:gd name="connsiteY3" fmla="*/ 3811181 h 4002005"/>
                <a:gd name="connsiteX4" fmla="*/ 186408 w 12161300"/>
                <a:gd name="connsiteY4" fmla="*/ 3173374 h 4002005"/>
                <a:gd name="connsiteX5" fmla="*/ 109 w 12161300"/>
                <a:gd name="connsiteY5" fmla="*/ 928247 h 4002005"/>
                <a:gd name="connsiteX6" fmla="*/ 719278 w 12161300"/>
                <a:gd name="connsiteY6" fmla="*/ 170286 h 4002005"/>
                <a:gd name="connsiteX7" fmla="*/ 11440921 w 12161300"/>
                <a:gd name="connsiteY7" fmla="*/ 170286 h 4002005"/>
                <a:gd name="connsiteX8" fmla="*/ 12160571 w 12161300"/>
                <a:gd name="connsiteY8" fmla="*/ 925811 h 4002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61300" h="4002005">
                  <a:moveTo>
                    <a:pt x="12160571" y="925811"/>
                  </a:moveTo>
                  <a:cubicBezTo>
                    <a:pt x="12168749" y="1677545"/>
                    <a:pt x="12108506" y="2428459"/>
                    <a:pt x="11980603" y="3169232"/>
                  </a:cubicBezTo>
                  <a:cubicBezTo>
                    <a:pt x="11922077" y="3519472"/>
                    <a:pt x="11632537" y="3784424"/>
                    <a:pt x="11279188" y="3811181"/>
                  </a:cubicBezTo>
                  <a:cubicBezTo>
                    <a:pt x="7820206" y="4065639"/>
                    <a:pt x="4347284" y="4065639"/>
                    <a:pt x="888311" y="3811181"/>
                  </a:cubicBezTo>
                  <a:cubicBezTo>
                    <a:pt x="535615" y="3786082"/>
                    <a:pt x="245721" y="3522662"/>
                    <a:pt x="186408" y="3173374"/>
                  </a:cubicBezTo>
                  <a:cubicBezTo>
                    <a:pt x="59414" y="2431836"/>
                    <a:pt x="-2921" y="1680622"/>
                    <a:pt x="109" y="928247"/>
                  </a:cubicBezTo>
                  <a:cubicBezTo>
                    <a:pt x="4928" y="525919"/>
                    <a:pt x="318543" y="195389"/>
                    <a:pt x="719278" y="170286"/>
                  </a:cubicBezTo>
                  <a:cubicBezTo>
                    <a:pt x="4289554" y="-56737"/>
                    <a:pt x="7870617" y="-56737"/>
                    <a:pt x="11440921" y="170286"/>
                  </a:cubicBezTo>
                  <a:cubicBezTo>
                    <a:pt x="11840861" y="195184"/>
                    <a:pt x="12154365" y="524296"/>
                    <a:pt x="12160571" y="925811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3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32" name="Graphic 4">
              <a:extLst>
                <a:ext uri="{FF2B5EF4-FFF2-40B4-BE49-F238E27FC236}">
                  <a16:creationId xmlns:a16="http://schemas.microsoft.com/office/drawing/2014/main" id="{97499EE1-2613-499D-B25B-DD5890B50D04}"/>
                </a:ext>
              </a:extLst>
            </p:cNvPr>
            <p:cNvGrpSpPr/>
            <p:nvPr/>
          </p:nvGrpSpPr>
          <p:grpSpPr>
            <a:xfrm>
              <a:off x="1370637" y="772390"/>
              <a:ext cx="10020176" cy="5140164"/>
              <a:chOff x="3015597" y="466467"/>
              <a:chExt cx="5679110" cy="2913278"/>
            </a:xfrm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0104BA03-47F2-461A-BE3B-3C7675D27A50}"/>
                  </a:ext>
                </a:extLst>
              </p:cNvPr>
              <p:cNvSpPr/>
              <p:nvPr/>
            </p:nvSpPr>
            <p:spPr>
              <a:xfrm>
                <a:off x="7999306" y="2877740"/>
                <a:ext cx="137160" cy="146075"/>
              </a:xfrm>
              <a:custGeom>
                <a:avLst/>
                <a:gdLst>
                  <a:gd name="connsiteX0" fmla="*/ 37033 w 137160"/>
                  <a:gd name="connsiteY0" fmla="*/ 0 h 146075"/>
                  <a:gd name="connsiteX1" fmla="*/ 48006 w 137160"/>
                  <a:gd name="connsiteY1" fmla="*/ 55550 h 146075"/>
                  <a:gd name="connsiteX2" fmla="*/ 0 w 137160"/>
                  <a:gd name="connsiteY2" fmla="*/ 87097 h 146075"/>
                  <a:gd name="connsiteX3" fmla="*/ 52121 w 137160"/>
                  <a:gd name="connsiteY3" fmla="*/ 96698 h 146075"/>
                  <a:gd name="connsiteX4" fmla="*/ 50749 w 137160"/>
                  <a:gd name="connsiteY4" fmla="*/ 146076 h 146075"/>
                  <a:gd name="connsiteX5" fmla="*/ 89154 w 137160"/>
                  <a:gd name="connsiteY5" fmla="*/ 100813 h 146075"/>
                  <a:gd name="connsiteX6" fmla="*/ 137160 w 137160"/>
                  <a:gd name="connsiteY6" fmla="*/ 109042 h 146075"/>
                  <a:gd name="connsiteX7" fmla="*/ 106985 w 137160"/>
                  <a:gd name="connsiteY7" fmla="*/ 61722 h 146075"/>
                  <a:gd name="connsiteX8" fmla="*/ 130988 w 137160"/>
                  <a:gd name="connsiteY8" fmla="*/ 19888 h 146075"/>
                  <a:gd name="connsiteX9" fmla="*/ 80924 w 137160"/>
                  <a:gd name="connsiteY9" fmla="*/ 37033 h 146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7160" h="146075">
                    <a:moveTo>
                      <a:pt x="37033" y="0"/>
                    </a:moveTo>
                    <a:lnTo>
                      <a:pt x="48006" y="55550"/>
                    </a:lnTo>
                    <a:lnTo>
                      <a:pt x="0" y="87097"/>
                    </a:lnTo>
                    <a:lnTo>
                      <a:pt x="52121" y="96698"/>
                    </a:lnTo>
                    <a:lnTo>
                      <a:pt x="50749" y="146076"/>
                    </a:lnTo>
                    <a:lnTo>
                      <a:pt x="89154" y="100813"/>
                    </a:lnTo>
                    <a:lnTo>
                      <a:pt x="137160" y="109042"/>
                    </a:lnTo>
                    <a:lnTo>
                      <a:pt x="106985" y="61722"/>
                    </a:lnTo>
                    <a:lnTo>
                      <a:pt x="130988" y="19888"/>
                    </a:lnTo>
                    <a:lnTo>
                      <a:pt x="80924" y="37033"/>
                    </a:lnTo>
                    <a:close/>
                  </a:path>
                </a:pathLst>
              </a:custGeom>
              <a:solidFill>
                <a:schemeClr val="accent4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ECD4FB58-3EA6-428A-BBF4-616FA1AF6F75}"/>
                  </a:ext>
                </a:extLst>
              </p:cNvPr>
              <p:cNvSpPr/>
              <p:nvPr/>
            </p:nvSpPr>
            <p:spPr>
              <a:xfrm>
                <a:off x="3204878" y="3209667"/>
                <a:ext cx="164592" cy="170078"/>
              </a:xfrm>
              <a:custGeom>
                <a:avLst/>
                <a:gdLst>
                  <a:gd name="connsiteX0" fmla="*/ 0 w 164592"/>
                  <a:gd name="connsiteY0" fmla="*/ 84353 h 170078"/>
                  <a:gd name="connsiteX1" fmla="*/ 62408 w 164592"/>
                  <a:gd name="connsiteY1" fmla="*/ 103556 h 170078"/>
                  <a:gd name="connsiteX2" fmla="*/ 68580 w 164592"/>
                  <a:gd name="connsiteY2" fmla="*/ 170078 h 170078"/>
                  <a:gd name="connsiteX3" fmla="*/ 106299 w 164592"/>
                  <a:gd name="connsiteY3" fmla="*/ 122072 h 170078"/>
                  <a:gd name="connsiteX4" fmla="*/ 155677 w 164592"/>
                  <a:gd name="connsiteY4" fmla="*/ 149504 h 170078"/>
                  <a:gd name="connsiteX5" fmla="*/ 130988 w 164592"/>
                  <a:gd name="connsiteY5" fmla="*/ 86411 h 170078"/>
                  <a:gd name="connsiteX6" fmla="*/ 164592 w 164592"/>
                  <a:gd name="connsiteY6" fmla="*/ 41834 h 170078"/>
                  <a:gd name="connsiteX7" fmla="*/ 100127 w 164592"/>
                  <a:gd name="connsiteY7" fmla="*/ 47320 h 170078"/>
                  <a:gd name="connsiteX8" fmla="*/ 70637 w 164592"/>
                  <a:gd name="connsiteY8" fmla="*/ 0 h 170078"/>
                  <a:gd name="connsiteX9" fmla="*/ 61722 w 164592"/>
                  <a:gd name="connsiteY9" fmla="*/ 60350 h 170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4592" h="170078">
                    <a:moveTo>
                      <a:pt x="0" y="84353"/>
                    </a:moveTo>
                    <a:lnTo>
                      <a:pt x="62408" y="103556"/>
                    </a:lnTo>
                    <a:lnTo>
                      <a:pt x="68580" y="170078"/>
                    </a:lnTo>
                    <a:lnTo>
                      <a:pt x="106299" y="122072"/>
                    </a:lnTo>
                    <a:lnTo>
                      <a:pt x="155677" y="149504"/>
                    </a:lnTo>
                    <a:lnTo>
                      <a:pt x="130988" y="86411"/>
                    </a:lnTo>
                    <a:lnTo>
                      <a:pt x="164592" y="41834"/>
                    </a:lnTo>
                    <a:lnTo>
                      <a:pt x="100127" y="47320"/>
                    </a:lnTo>
                    <a:lnTo>
                      <a:pt x="70637" y="0"/>
                    </a:lnTo>
                    <a:lnTo>
                      <a:pt x="61722" y="60350"/>
                    </a:lnTo>
                    <a:close/>
                  </a:path>
                </a:pathLst>
              </a:custGeom>
              <a:solidFill>
                <a:schemeClr val="accent5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47D6509A-C2C3-4889-9F20-C1285E0315B4}"/>
                  </a:ext>
                </a:extLst>
              </p:cNvPr>
              <p:cNvSpPr/>
              <p:nvPr/>
            </p:nvSpPr>
            <p:spPr>
              <a:xfrm>
                <a:off x="7489071" y="561793"/>
                <a:ext cx="137845" cy="146075"/>
              </a:xfrm>
              <a:custGeom>
                <a:avLst/>
                <a:gdLst>
                  <a:gd name="connsiteX0" fmla="*/ 37719 w 137845"/>
                  <a:gd name="connsiteY0" fmla="*/ 0 h 146075"/>
                  <a:gd name="connsiteX1" fmla="*/ 48006 w 137845"/>
                  <a:gd name="connsiteY1" fmla="*/ 55550 h 146075"/>
                  <a:gd name="connsiteX2" fmla="*/ 0 w 137845"/>
                  <a:gd name="connsiteY2" fmla="*/ 87782 h 146075"/>
                  <a:gd name="connsiteX3" fmla="*/ 52121 w 137845"/>
                  <a:gd name="connsiteY3" fmla="*/ 96698 h 146075"/>
                  <a:gd name="connsiteX4" fmla="*/ 50749 w 137845"/>
                  <a:gd name="connsiteY4" fmla="*/ 146075 h 146075"/>
                  <a:gd name="connsiteX5" fmla="*/ 89154 w 137845"/>
                  <a:gd name="connsiteY5" fmla="*/ 101498 h 146075"/>
                  <a:gd name="connsiteX6" fmla="*/ 137846 w 137845"/>
                  <a:gd name="connsiteY6" fmla="*/ 109042 h 146075"/>
                  <a:gd name="connsiteX7" fmla="*/ 106985 w 137845"/>
                  <a:gd name="connsiteY7" fmla="*/ 62408 h 146075"/>
                  <a:gd name="connsiteX8" fmla="*/ 130988 w 137845"/>
                  <a:gd name="connsiteY8" fmla="*/ 20574 h 146075"/>
                  <a:gd name="connsiteX9" fmla="*/ 80924 w 137845"/>
                  <a:gd name="connsiteY9" fmla="*/ 37719 h 146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7845" h="146075">
                    <a:moveTo>
                      <a:pt x="37719" y="0"/>
                    </a:moveTo>
                    <a:lnTo>
                      <a:pt x="48006" y="55550"/>
                    </a:lnTo>
                    <a:lnTo>
                      <a:pt x="0" y="87782"/>
                    </a:lnTo>
                    <a:lnTo>
                      <a:pt x="52121" y="96698"/>
                    </a:lnTo>
                    <a:lnTo>
                      <a:pt x="50749" y="146075"/>
                    </a:lnTo>
                    <a:lnTo>
                      <a:pt x="89154" y="101498"/>
                    </a:lnTo>
                    <a:lnTo>
                      <a:pt x="137846" y="109042"/>
                    </a:lnTo>
                    <a:lnTo>
                      <a:pt x="106985" y="62408"/>
                    </a:lnTo>
                    <a:lnTo>
                      <a:pt x="130988" y="20574"/>
                    </a:lnTo>
                    <a:lnTo>
                      <a:pt x="80924" y="37719"/>
                    </a:lnTo>
                    <a:close/>
                  </a:path>
                </a:pathLst>
              </a:custGeom>
              <a:solidFill>
                <a:schemeClr val="accent5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443803EF-9C8C-495A-A565-43230B6FD618}"/>
                  </a:ext>
                </a:extLst>
              </p:cNvPr>
              <p:cNvSpPr/>
              <p:nvPr/>
            </p:nvSpPr>
            <p:spPr>
              <a:xfrm>
                <a:off x="3903708" y="505558"/>
                <a:ext cx="148818" cy="145389"/>
              </a:xfrm>
              <a:custGeom>
                <a:avLst/>
                <a:gdLst>
                  <a:gd name="connsiteX0" fmla="*/ 109728 w 148818"/>
                  <a:gd name="connsiteY0" fmla="*/ 0 h 145389"/>
                  <a:gd name="connsiteX1" fmla="*/ 71323 w 148818"/>
                  <a:gd name="connsiteY1" fmla="*/ 41834 h 145389"/>
                  <a:gd name="connsiteX2" fmla="*/ 17145 w 148818"/>
                  <a:gd name="connsiteY2" fmla="*/ 21946 h 145389"/>
                  <a:gd name="connsiteX3" fmla="*/ 40462 w 148818"/>
                  <a:gd name="connsiteY3" fmla="*/ 69266 h 145389"/>
                  <a:gd name="connsiteX4" fmla="*/ 0 w 148818"/>
                  <a:gd name="connsiteY4" fmla="*/ 97384 h 145389"/>
                  <a:gd name="connsiteX5" fmla="*/ 58979 w 148818"/>
                  <a:gd name="connsiteY5" fmla="*/ 102184 h 145389"/>
                  <a:gd name="connsiteX6" fmla="*/ 80924 w 148818"/>
                  <a:gd name="connsiteY6" fmla="*/ 145390 h 145389"/>
                  <a:gd name="connsiteX7" fmla="*/ 100813 w 148818"/>
                  <a:gd name="connsiteY7" fmla="*/ 92583 h 145389"/>
                  <a:gd name="connsiteX8" fmla="*/ 148819 w 148818"/>
                  <a:gd name="connsiteY8" fmla="*/ 87782 h 145389"/>
                  <a:gd name="connsiteX9" fmla="*/ 105613 w 148818"/>
                  <a:gd name="connsiteY9" fmla="*/ 57607 h 145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8818" h="145389">
                    <a:moveTo>
                      <a:pt x="109728" y="0"/>
                    </a:moveTo>
                    <a:lnTo>
                      <a:pt x="71323" y="41834"/>
                    </a:lnTo>
                    <a:lnTo>
                      <a:pt x="17145" y="21946"/>
                    </a:lnTo>
                    <a:lnTo>
                      <a:pt x="40462" y="69266"/>
                    </a:lnTo>
                    <a:lnTo>
                      <a:pt x="0" y="97384"/>
                    </a:lnTo>
                    <a:lnTo>
                      <a:pt x="58979" y="102184"/>
                    </a:lnTo>
                    <a:lnTo>
                      <a:pt x="80924" y="145390"/>
                    </a:lnTo>
                    <a:lnTo>
                      <a:pt x="100813" y="92583"/>
                    </a:lnTo>
                    <a:lnTo>
                      <a:pt x="148819" y="87782"/>
                    </a:lnTo>
                    <a:lnTo>
                      <a:pt x="105613" y="57607"/>
                    </a:lnTo>
                    <a:close/>
                  </a:path>
                </a:pathLst>
              </a:custGeom>
              <a:solidFill>
                <a:schemeClr val="accent5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B8A976A3-E647-4A69-BF31-4AE5CE8BDECD}"/>
                  </a:ext>
                </a:extLst>
              </p:cNvPr>
              <p:cNvSpPr/>
              <p:nvPr/>
            </p:nvSpPr>
            <p:spPr>
              <a:xfrm>
                <a:off x="3019026" y="1963568"/>
                <a:ext cx="46634" cy="46634"/>
              </a:xfrm>
              <a:custGeom>
                <a:avLst/>
                <a:gdLst>
                  <a:gd name="connsiteX0" fmla="*/ 46634 w 46634"/>
                  <a:gd name="connsiteY0" fmla="*/ 23317 h 46634"/>
                  <a:gd name="connsiteX1" fmla="*/ 23317 w 46634"/>
                  <a:gd name="connsiteY1" fmla="*/ 46634 h 46634"/>
                  <a:gd name="connsiteX2" fmla="*/ 0 w 46634"/>
                  <a:gd name="connsiteY2" fmla="*/ 23317 h 46634"/>
                  <a:gd name="connsiteX3" fmla="*/ 23317 w 46634"/>
                  <a:gd name="connsiteY3" fmla="*/ 0 h 46634"/>
                  <a:gd name="connsiteX4" fmla="*/ 46634 w 46634"/>
                  <a:gd name="connsiteY4" fmla="*/ 23317 h 46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34" h="46634">
                    <a:moveTo>
                      <a:pt x="46634" y="23317"/>
                    </a:moveTo>
                    <a:cubicBezTo>
                      <a:pt x="46634" y="36347"/>
                      <a:pt x="36347" y="46634"/>
                      <a:pt x="23317" y="46634"/>
                    </a:cubicBezTo>
                    <a:cubicBezTo>
                      <a:pt x="10287" y="46634"/>
                      <a:pt x="0" y="36347"/>
                      <a:pt x="0" y="23317"/>
                    </a:cubicBezTo>
                    <a:cubicBezTo>
                      <a:pt x="0" y="10287"/>
                      <a:pt x="10287" y="0"/>
                      <a:pt x="23317" y="0"/>
                    </a:cubicBezTo>
                    <a:cubicBezTo>
                      <a:pt x="36347" y="0"/>
                      <a:pt x="46634" y="10287"/>
                      <a:pt x="46634" y="2331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EE2820D4-3B6F-4207-8B63-B1A4EE38FF73}"/>
                  </a:ext>
                </a:extLst>
              </p:cNvPr>
              <p:cNvSpPr/>
              <p:nvPr/>
            </p:nvSpPr>
            <p:spPr>
              <a:xfrm>
                <a:off x="8647387" y="2690516"/>
                <a:ext cx="47320" cy="47320"/>
              </a:xfrm>
              <a:custGeom>
                <a:avLst/>
                <a:gdLst>
                  <a:gd name="connsiteX0" fmla="*/ 47320 w 47320"/>
                  <a:gd name="connsiteY0" fmla="*/ 23317 h 47320"/>
                  <a:gd name="connsiteX1" fmla="*/ 24003 w 47320"/>
                  <a:gd name="connsiteY1" fmla="*/ 47320 h 47320"/>
                  <a:gd name="connsiteX2" fmla="*/ 0 w 47320"/>
                  <a:gd name="connsiteY2" fmla="*/ 23317 h 47320"/>
                  <a:gd name="connsiteX3" fmla="*/ 24003 w 47320"/>
                  <a:gd name="connsiteY3" fmla="*/ 0 h 47320"/>
                  <a:gd name="connsiteX4" fmla="*/ 47320 w 47320"/>
                  <a:gd name="connsiteY4" fmla="*/ 23317 h 47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320" h="47320">
                    <a:moveTo>
                      <a:pt x="47320" y="23317"/>
                    </a:moveTo>
                    <a:cubicBezTo>
                      <a:pt x="47320" y="36347"/>
                      <a:pt x="36347" y="47320"/>
                      <a:pt x="24003" y="47320"/>
                    </a:cubicBezTo>
                    <a:cubicBezTo>
                      <a:pt x="10973" y="47320"/>
                      <a:pt x="0" y="36347"/>
                      <a:pt x="0" y="23317"/>
                    </a:cubicBezTo>
                    <a:cubicBezTo>
                      <a:pt x="0" y="10973"/>
                      <a:pt x="10973" y="0"/>
                      <a:pt x="24003" y="0"/>
                    </a:cubicBezTo>
                    <a:cubicBezTo>
                      <a:pt x="36347" y="0"/>
                      <a:pt x="47320" y="10973"/>
                      <a:pt x="47320" y="2331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3B8C22A4-F66B-4790-9DA4-5718A9CCFA43}"/>
                  </a:ext>
                </a:extLst>
              </p:cNvPr>
              <p:cNvSpPr/>
              <p:nvPr/>
            </p:nvSpPr>
            <p:spPr>
              <a:xfrm>
                <a:off x="4144235" y="2985431"/>
                <a:ext cx="53492" cy="54178"/>
              </a:xfrm>
              <a:custGeom>
                <a:avLst/>
                <a:gdLst>
                  <a:gd name="connsiteX0" fmla="*/ 53492 w 53492"/>
                  <a:gd name="connsiteY0" fmla="*/ 27432 h 54178"/>
                  <a:gd name="connsiteX1" fmla="*/ 26746 w 53492"/>
                  <a:gd name="connsiteY1" fmla="*/ 54178 h 54178"/>
                  <a:gd name="connsiteX2" fmla="*/ 0 w 53492"/>
                  <a:gd name="connsiteY2" fmla="*/ 27432 h 54178"/>
                  <a:gd name="connsiteX3" fmla="*/ 26746 w 53492"/>
                  <a:gd name="connsiteY3" fmla="*/ 0 h 54178"/>
                  <a:gd name="connsiteX4" fmla="*/ 53492 w 53492"/>
                  <a:gd name="connsiteY4" fmla="*/ 27432 h 54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492" h="54178">
                    <a:moveTo>
                      <a:pt x="53492" y="27432"/>
                    </a:moveTo>
                    <a:cubicBezTo>
                      <a:pt x="53492" y="41834"/>
                      <a:pt x="41834" y="54178"/>
                      <a:pt x="26746" y="54178"/>
                    </a:cubicBezTo>
                    <a:cubicBezTo>
                      <a:pt x="11659" y="54178"/>
                      <a:pt x="0" y="41834"/>
                      <a:pt x="0" y="27432"/>
                    </a:cubicBezTo>
                    <a:cubicBezTo>
                      <a:pt x="0" y="12345"/>
                      <a:pt x="11659" y="0"/>
                      <a:pt x="26746" y="0"/>
                    </a:cubicBezTo>
                    <a:cubicBezTo>
                      <a:pt x="41834" y="0"/>
                      <a:pt x="53492" y="12345"/>
                      <a:pt x="53492" y="2743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248F1272-271A-4BA2-9F7A-DEAED70C6DAE}"/>
                  </a:ext>
                </a:extLst>
              </p:cNvPr>
              <p:cNvSpPr/>
              <p:nvPr/>
            </p:nvSpPr>
            <p:spPr>
              <a:xfrm>
                <a:off x="4916641" y="1305510"/>
                <a:ext cx="53861" cy="54224"/>
              </a:xfrm>
              <a:custGeom>
                <a:avLst/>
                <a:gdLst>
                  <a:gd name="connsiteX0" fmla="*/ 39770 w 53861"/>
                  <a:gd name="connsiteY0" fmla="*/ 3119 h 54224"/>
                  <a:gd name="connsiteX1" fmla="*/ 50743 w 53861"/>
                  <a:gd name="connsiteY1" fmla="*/ 39466 h 54224"/>
                  <a:gd name="connsiteX2" fmla="*/ 14395 w 53861"/>
                  <a:gd name="connsiteY2" fmla="*/ 51125 h 54224"/>
                  <a:gd name="connsiteX3" fmla="*/ 3422 w 53861"/>
                  <a:gd name="connsiteY3" fmla="*/ 14092 h 54224"/>
                  <a:gd name="connsiteX4" fmla="*/ 39770 w 53861"/>
                  <a:gd name="connsiteY4" fmla="*/ 3119 h 54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861" h="54224">
                    <a:moveTo>
                      <a:pt x="39770" y="3119"/>
                    </a:moveTo>
                    <a:cubicBezTo>
                      <a:pt x="52800" y="9977"/>
                      <a:pt x="57601" y="26436"/>
                      <a:pt x="50743" y="39466"/>
                    </a:cubicBezTo>
                    <a:cubicBezTo>
                      <a:pt x="43885" y="53182"/>
                      <a:pt x="27425" y="57983"/>
                      <a:pt x="14395" y="51125"/>
                    </a:cubicBezTo>
                    <a:cubicBezTo>
                      <a:pt x="1365" y="43581"/>
                      <a:pt x="-4121" y="27808"/>
                      <a:pt x="3422" y="14092"/>
                    </a:cubicBezTo>
                    <a:cubicBezTo>
                      <a:pt x="10280" y="1062"/>
                      <a:pt x="26740" y="-3739"/>
                      <a:pt x="39770" y="3119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0F97D05A-B9C9-40D7-B3EA-6FBF1E085163}"/>
                  </a:ext>
                </a:extLst>
              </p:cNvPr>
              <p:cNvSpPr/>
              <p:nvPr/>
            </p:nvSpPr>
            <p:spPr>
              <a:xfrm>
                <a:off x="8452930" y="1405657"/>
                <a:ext cx="53861" cy="54204"/>
              </a:xfrm>
              <a:custGeom>
                <a:avLst/>
                <a:gdLst>
                  <a:gd name="connsiteX0" fmla="*/ 39466 w 53861"/>
                  <a:gd name="connsiteY0" fmla="*/ 3099 h 54204"/>
                  <a:gd name="connsiteX1" fmla="*/ 50439 w 53861"/>
                  <a:gd name="connsiteY1" fmla="*/ 39447 h 54204"/>
                  <a:gd name="connsiteX2" fmla="*/ 14092 w 53861"/>
                  <a:gd name="connsiteY2" fmla="*/ 51105 h 54204"/>
                  <a:gd name="connsiteX3" fmla="*/ 3119 w 53861"/>
                  <a:gd name="connsiteY3" fmla="*/ 14758 h 54204"/>
                  <a:gd name="connsiteX4" fmla="*/ 39466 w 53861"/>
                  <a:gd name="connsiteY4" fmla="*/ 3099 h 5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861" h="54204">
                    <a:moveTo>
                      <a:pt x="39466" y="3099"/>
                    </a:moveTo>
                    <a:cubicBezTo>
                      <a:pt x="52496" y="9957"/>
                      <a:pt x="57983" y="26417"/>
                      <a:pt x="50439" y="39447"/>
                    </a:cubicBezTo>
                    <a:cubicBezTo>
                      <a:pt x="43581" y="53163"/>
                      <a:pt x="27122" y="57963"/>
                      <a:pt x="14092" y="51105"/>
                    </a:cubicBezTo>
                    <a:cubicBezTo>
                      <a:pt x="1061" y="44247"/>
                      <a:pt x="-3739" y="27788"/>
                      <a:pt x="3119" y="14758"/>
                    </a:cubicBezTo>
                    <a:cubicBezTo>
                      <a:pt x="9977" y="1042"/>
                      <a:pt x="26436" y="-3759"/>
                      <a:pt x="39466" y="3099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EFB85C2B-3321-46CA-A08B-C453EFC71008}"/>
                  </a:ext>
                </a:extLst>
              </p:cNvPr>
              <p:cNvSpPr/>
              <p:nvPr/>
            </p:nvSpPr>
            <p:spPr>
              <a:xfrm>
                <a:off x="3015597" y="849143"/>
                <a:ext cx="279120" cy="279120"/>
              </a:xfrm>
              <a:custGeom>
                <a:avLst/>
                <a:gdLst>
                  <a:gd name="connsiteX0" fmla="*/ 139217 w 279120"/>
                  <a:gd name="connsiteY0" fmla="*/ 279121 h 279120"/>
                  <a:gd name="connsiteX1" fmla="*/ 0 w 279120"/>
                  <a:gd name="connsiteY1" fmla="*/ 139217 h 279120"/>
                  <a:gd name="connsiteX2" fmla="*/ 139217 w 279120"/>
                  <a:gd name="connsiteY2" fmla="*/ 0 h 279120"/>
                  <a:gd name="connsiteX3" fmla="*/ 279121 w 279120"/>
                  <a:gd name="connsiteY3" fmla="*/ 139217 h 279120"/>
                  <a:gd name="connsiteX4" fmla="*/ 139217 w 279120"/>
                  <a:gd name="connsiteY4" fmla="*/ 279121 h 279120"/>
                  <a:gd name="connsiteX5" fmla="*/ 139217 w 279120"/>
                  <a:gd name="connsiteY5" fmla="*/ 13030 h 279120"/>
                  <a:gd name="connsiteX6" fmla="*/ 13030 w 279120"/>
                  <a:gd name="connsiteY6" fmla="*/ 139217 h 279120"/>
                  <a:gd name="connsiteX7" fmla="*/ 139217 w 279120"/>
                  <a:gd name="connsiteY7" fmla="*/ 266090 h 279120"/>
                  <a:gd name="connsiteX8" fmla="*/ 266090 w 279120"/>
                  <a:gd name="connsiteY8" fmla="*/ 139217 h 279120"/>
                  <a:gd name="connsiteX9" fmla="*/ 139217 w 279120"/>
                  <a:gd name="connsiteY9" fmla="*/ 13030 h 279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9120" h="279120">
                    <a:moveTo>
                      <a:pt x="139217" y="279121"/>
                    </a:moveTo>
                    <a:cubicBezTo>
                      <a:pt x="62408" y="279121"/>
                      <a:pt x="0" y="216713"/>
                      <a:pt x="0" y="139217"/>
                    </a:cubicBezTo>
                    <a:cubicBezTo>
                      <a:pt x="0" y="62408"/>
                      <a:pt x="62408" y="0"/>
                      <a:pt x="139217" y="0"/>
                    </a:cubicBezTo>
                    <a:cubicBezTo>
                      <a:pt x="216713" y="0"/>
                      <a:pt x="279121" y="62408"/>
                      <a:pt x="279121" y="139217"/>
                    </a:cubicBezTo>
                    <a:cubicBezTo>
                      <a:pt x="279121" y="216713"/>
                      <a:pt x="216713" y="279121"/>
                      <a:pt x="139217" y="279121"/>
                    </a:cubicBezTo>
                    <a:close/>
                    <a:moveTo>
                      <a:pt x="139217" y="13030"/>
                    </a:moveTo>
                    <a:cubicBezTo>
                      <a:pt x="69952" y="13030"/>
                      <a:pt x="13030" y="69952"/>
                      <a:pt x="13030" y="139217"/>
                    </a:cubicBezTo>
                    <a:cubicBezTo>
                      <a:pt x="13030" y="209169"/>
                      <a:pt x="69952" y="266090"/>
                      <a:pt x="139217" y="266090"/>
                    </a:cubicBezTo>
                    <a:cubicBezTo>
                      <a:pt x="209169" y="266090"/>
                      <a:pt x="266090" y="209169"/>
                      <a:pt x="266090" y="139217"/>
                    </a:cubicBezTo>
                    <a:cubicBezTo>
                      <a:pt x="266090" y="69952"/>
                      <a:pt x="209169" y="13030"/>
                      <a:pt x="139217" y="1303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222017A8-C923-455A-BA8A-F8BAD6F99035}"/>
                  </a:ext>
                </a:extLst>
              </p:cNvPr>
              <p:cNvSpPr/>
              <p:nvPr/>
            </p:nvSpPr>
            <p:spPr>
              <a:xfrm>
                <a:off x="8381297" y="466467"/>
                <a:ext cx="180365" cy="180365"/>
              </a:xfrm>
              <a:custGeom>
                <a:avLst/>
                <a:gdLst>
                  <a:gd name="connsiteX0" fmla="*/ 89840 w 180365"/>
                  <a:gd name="connsiteY0" fmla="*/ 180365 h 180365"/>
                  <a:gd name="connsiteX1" fmla="*/ 0 w 180365"/>
                  <a:gd name="connsiteY1" fmla="*/ 90526 h 180365"/>
                  <a:gd name="connsiteX2" fmla="*/ 89840 w 180365"/>
                  <a:gd name="connsiteY2" fmla="*/ 0 h 180365"/>
                  <a:gd name="connsiteX3" fmla="*/ 180365 w 180365"/>
                  <a:gd name="connsiteY3" fmla="*/ 90526 h 180365"/>
                  <a:gd name="connsiteX4" fmla="*/ 89840 w 180365"/>
                  <a:gd name="connsiteY4" fmla="*/ 180365 h 180365"/>
                  <a:gd name="connsiteX5" fmla="*/ 89840 w 180365"/>
                  <a:gd name="connsiteY5" fmla="*/ 15773 h 180365"/>
                  <a:gd name="connsiteX6" fmla="*/ 15773 w 180365"/>
                  <a:gd name="connsiteY6" fmla="*/ 90526 h 180365"/>
                  <a:gd name="connsiteX7" fmla="*/ 89840 w 180365"/>
                  <a:gd name="connsiteY7" fmla="*/ 165278 h 180365"/>
                  <a:gd name="connsiteX8" fmla="*/ 164592 w 180365"/>
                  <a:gd name="connsiteY8" fmla="*/ 90526 h 180365"/>
                  <a:gd name="connsiteX9" fmla="*/ 89840 w 180365"/>
                  <a:gd name="connsiteY9" fmla="*/ 15773 h 180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365" h="180365">
                    <a:moveTo>
                      <a:pt x="89840" y="180365"/>
                    </a:moveTo>
                    <a:cubicBezTo>
                      <a:pt x="40462" y="180365"/>
                      <a:pt x="0" y="139903"/>
                      <a:pt x="0" y="90526"/>
                    </a:cubicBezTo>
                    <a:cubicBezTo>
                      <a:pt x="0" y="40462"/>
                      <a:pt x="40462" y="0"/>
                      <a:pt x="89840" y="0"/>
                    </a:cubicBezTo>
                    <a:cubicBezTo>
                      <a:pt x="139903" y="0"/>
                      <a:pt x="180365" y="40462"/>
                      <a:pt x="180365" y="90526"/>
                    </a:cubicBezTo>
                    <a:cubicBezTo>
                      <a:pt x="180365" y="139903"/>
                      <a:pt x="139903" y="180365"/>
                      <a:pt x="89840" y="180365"/>
                    </a:cubicBezTo>
                    <a:close/>
                    <a:moveTo>
                      <a:pt x="89840" y="15773"/>
                    </a:moveTo>
                    <a:cubicBezTo>
                      <a:pt x="48692" y="15773"/>
                      <a:pt x="15773" y="49378"/>
                      <a:pt x="15773" y="90526"/>
                    </a:cubicBezTo>
                    <a:cubicBezTo>
                      <a:pt x="15773" y="131674"/>
                      <a:pt x="48692" y="165278"/>
                      <a:pt x="89840" y="165278"/>
                    </a:cubicBezTo>
                    <a:cubicBezTo>
                      <a:pt x="131674" y="165278"/>
                      <a:pt x="164592" y="131674"/>
                      <a:pt x="164592" y="90526"/>
                    </a:cubicBezTo>
                    <a:cubicBezTo>
                      <a:pt x="164592" y="49378"/>
                      <a:pt x="131674" y="15773"/>
                      <a:pt x="89840" y="1577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805C439-CAA1-48CB-9141-414E29A6380C}"/>
                </a:ext>
              </a:extLst>
            </p:cNvPr>
            <p:cNvSpPr/>
            <p:nvPr/>
          </p:nvSpPr>
          <p:spPr>
            <a:xfrm>
              <a:off x="3681376" y="777475"/>
              <a:ext cx="1699666" cy="939788"/>
            </a:xfrm>
            <a:custGeom>
              <a:avLst/>
              <a:gdLst>
                <a:gd name="connsiteX0" fmla="*/ 5870666 w 5939333"/>
                <a:gd name="connsiteY0" fmla="*/ 577248 h 3284005"/>
                <a:gd name="connsiteX1" fmla="*/ 5616235 w 5939333"/>
                <a:gd name="connsiteY1" fmla="*/ 812478 h 3284005"/>
                <a:gd name="connsiteX2" fmla="*/ 4506610 w 5939333"/>
                <a:gd name="connsiteY2" fmla="*/ 1722534 h 3284005"/>
                <a:gd name="connsiteX3" fmla="*/ 3335950 w 5939333"/>
                <a:gd name="connsiteY3" fmla="*/ 2310951 h 3284005"/>
                <a:gd name="connsiteX4" fmla="*/ 2940243 w 5939333"/>
                <a:gd name="connsiteY4" fmla="*/ 2296549 h 3284005"/>
                <a:gd name="connsiteX5" fmla="*/ 2165975 w 5939333"/>
                <a:gd name="connsiteY5" fmla="*/ 2778666 h 3284005"/>
                <a:gd name="connsiteX6" fmla="*/ 867069 w 5939333"/>
                <a:gd name="connsiteY6" fmla="*/ 3279986 h 3284005"/>
                <a:gd name="connsiteX7" fmla="*/ 522798 w 5939333"/>
                <a:gd name="connsiteY7" fmla="*/ 3246382 h 3284005"/>
                <a:gd name="connsiteX8" fmla="*/ 230647 w 5939333"/>
                <a:gd name="connsiteY8" fmla="*/ 2955603 h 3284005"/>
                <a:gd name="connsiteX9" fmla="*/ 372607 w 5939333"/>
                <a:gd name="connsiteY9" fmla="*/ 2289691 h 3284005"/>
                <a:gd name="connsiteX10" fmla="*/ 1263462 w 5939333"/>
                <a:gd name="connsiteY10" fmla="*/ 1190354 h 3284005"/>
                <a:gd name="connsiteX11" fmla="*/ 1744207 w 5939333"/>
                <a:gd name="connsiteY11" fmla="*/ 674632 h 3284005"/>
                <a:gd name="connsiteX12" fmla="*/ 1847763 w 5939333"/>
                <a:gd name="connsiteY12" fmla="*/ 566961 h 3284005"/>
                <a:gd name="connsiteX13" fmla="*/ 1896455 w 5939333"/>
                <a:gd name="connsiteY13" fmla="*/ 512097 h 3284005"/>
                <a:gd name="connsiteX14" fmla="*/ 1907428 w 5939333"/>
                <a:gd name="connsiteY14" fmla="*/ 499067 h 3284005"/>
                <a:gd name="connsiteX15" fmla="*/ 1914286 w 5939333"/>
                <a:gd name="connsiteY15" fmla="*/ 490838 h 3284005"/>
                <a:gd name="connsiteX16" fmla="*/ 1914286 w 5939333"/>
                <a:gd name="connsiteY16" fmla="*/ 490838 h 3284005"/>
                <a:gd name="connsiteX17" fmla="*/ 1914972 w 5939333"/>
                <a:gd name="connsiteY17" fmla="*/ 490152 h 3284005"/>
                <a:gd name="connsiteX18" fmla="*/ 1915657 w 5939333"/>
                <a:gd name="connsiteY18" fmla="*/ 489466 h 3284005"/>
                <a:gd name="connsiteX19" fmla="*/ 1914286 w 5939333"/>
                <a:gd name="connsiteY19" fmla="*/ 491523 h 3284005"/>
                <a:gd name="connsiteX20" fmla="*/ 1845020 w 5939333"/>
                <a:gd name="connsiteY20" fmla="*/ 511412 h 3284005"/>
                <a:gd name="connsiteX21" fmla="*/ 1788099 w 5939333"/>
                <a:gd name="connsiteY21" fmla="*/ 531986 h 3284005"/>
                <a:gd name="connsiteX22" fmla="*/ 1770954 w 5939333"/>
                <a:gd name="connsiteY22" fmla="*/ 538158 h 3284005"/>
                <a:gd name="connsiteX23" fmla="*/ 1755180 w 5939333"/>
                <a:gd name="connsiteY23" fmla="*/ 546387 h 3284005"/>
                <a:gd name="connsiteX24" fmla="*/ 1278549 w 5939333"/>
                <a:gd name="connsiteY24" fmla="*/ 811106 h 3284005"/>
                <a:gd name="connsiteX25" fmla="*/ 821807 w 5939333"/>
                <a:gd name="connsiteY25" fmla="*/ 1108743 h 3284005"/>
                <a:gd name="connsiteX26" fmla="*/ 596178 w 5939333"/>
                <a:gd name="connsiteY26" fmla="*/ 1271964 h 3284005"/>
                <a:gd name="connsiteX27" fmla="*/ 547487 w 5939333"/>
                <a:gd name="connsiteY27" fmla="*/ 1308311 h 3284005"/>
                <a:gd name="connsiteX28" fmla="*/ 511139 w 5939333"/>
                <a:gd name="connsiteY28" fmla="*/ 1336429 h 3284005"/>
                <a:gd name="connsiteX29" fmla="*/ 404840 w 5939333"/>
                <a:gd name="connsiteY29" fmla="*/ 1420097 h 3284005"/>
                <a:gd name="connsiteX30" fmla="*/ 69484 w 5939333"/>
                <a:gd name="connsiteY30" fmla="*/ 1420097 h 3284005"/>
                <a:gd name="connsiteX31" fmla="*/ 69484 w 5939333"/>
                <a:gd name="connsiteY31" fmla="*/ 1084740 h 3284005"/>
                <a:gd name="connsiteX32" fmla="*/ 385638 w 5939333"/>
                <a:gd name="connsiteY32" fmla="*/ 840596 h 3284005"/>
                <a:gd name="connsiteX33" fmla="*/ 987770 w 5939333"/>
                <a:gd name="connsiteY33" fmla="*/ 433230 h 3284005"/>
                <a:gd name="connsiteX34" fmla="*/ 1661911 w 5939333"/>
                <a:gd name="connsiteY34" fmla="*/ 74557 h 3284005"/>
                <a:gd name="connsiteX35" fmla="*/ 2059675 w 5939333"/>
                <a:gd name="connsiteY35" fmla="*/ 490 h 3284005"/>
                <a:gd name="connsiteX36" fmla="*/ 2462240 w 5939333"/>
                <a:gd name="connsiteY36" fmla="*/ 235034 h 3284005"/>
                <a:gd name="connsiteX37" fmla="*/ 2161860 w 5939333"/>
                <a:gd name="connsiteY37" fmla="*/ 924949 h 3284005"/>
                <a:gd name="connsiteX38" fmla="*/ 1174308 w 5939333"/>
                <a:gd name="connsiteY38" fmla="*/ 2024286 h 3284005"/>
                <a:gd name="connsiteX39" fmla="*/ 945936 w 5939333"/>
                <a:gd name="connsiteY39" fmla="*/ 2310951 h 3284005"/>
                <a:gd name="connsiteX40" fmla="*/ 927420 w 5939333"/>
                <a:gd name="connsiteY40" fmla="*/ 2334954 h 3284005"/>
                <a:gd name="connsiteX41" fmla="*/ 904788 w 5939333"/>
                <a:gd name="connsiteY41" fmla="*/ 2364443 h 3284005"/>
                <a:gd name="connsiteX42" fmla="*/ 845124 w 5939333"/>
                <a:gd name="connsiteY42" fmla="*/ 2443310 h 3284005"/>
                <a:gd name="connsiteX43" fmla="*/ 749112 w 5939333"/>
                <a:gd name="connsiteY43" fmla="*/ 2574984 h 3284005"/>
                <a:gd name="connsiteX44" fmla="*/ 701792 w 5939333"/>
                <a:gd name="connsiteY44" fmla="*/ 2652479 h 3284005"/>
                <a:gd name="connsiteX45" fmla="*/ 683275 w 5939333"/>
                <a:gd name="connsiteY45" fmla="*/ 2688141 h 3284005"/>
                <a:gd name="connsiteX46" fmla="*/ 680532 w 5939333"/>
                <a:gd name="connsiteY46" fmla="*/ 2698428 h 3284005"/>
                <a:gd name="connsiteX47" fmla="*/ 670931 w 5939333"/>
                <a:gd name="connsiteY47" fmla="*/ 2730660 h 3284005"/>
                <a:gd name="connsiteX48" fmla="*/ 667502 w 5939333"/>
                <a:gd name="connsiteY48" fmla="*/ 2746434 h 3284005"/>
                <a:gd name="connsiteX49" fmla="*/ 667502 w 5939333"/>
                <a:gd name="connsiteY49" fmla="*/ 2772494 h 3284005"/>
                <a:gd name="connsiteX50" fmla="*/ 672988 w 5939333"/>
                <a:gd name="connsiteY50" fmla="*/ 2787582 h 3284005"/>
                <a:gd name="connsiteX51" fmla="*/ 673674 w 5939333"/>
                <a:gd name="connsiteY51" fmla="*/ 2789639 h 3284005"/>
                <a:gd name="connsiteX52" fmla="*/ 677103 w 5939333"/>
                <a:gd name="connsiteY52" fmla="*/ 2797869 h 3284005"/>
                <a:gd name="connsiteX53" fmla="*/ 697677 w 5939333"/>
                <a:gd name="connsiteY53" fmla="*/ 2804041 h 3284005"/>
                <a:gd name="connsiteX54" fmla="*/ 701792 w 5939333"/>
                <a:gd name="connsiteY54" fmla="*/ 2806098 h 3284005"/>
                <a:gd name="connsiteX55" fmla="*/ 867069 w 5939333"/>
                <a:gd name="connsiteY55" fmla="*/ 2806098 h 3284005"/>
                <a:gd name="connsiteX56" fmla="*/ 908903 w 5939333"/>
                <a:gd name="connsiteY56" fmla="*/ 2801983 h 3284005"/>
                <a:gd name="connsiteX57" fmla="*/ 989142 w 5939333"/>
                <a:gd name="connsiteY57" fmla="*/ 2786896 h 3284005"/>
                <a:gd name="connsiteX58" fmla="*/ 1170879 w 5939333"/>
                <a:gd name="connsiteY58" fmla="*/ 2735461 h 3284005"/>
                <a:gd name="connsiteX59" fmla="*/ 1249060 w 5939333"/>
                <a:gd name="connsiteY59" fmla="*/ 2706657 h 3284005"/>
                <a:gd name="connsiteX60" fmla="*/ 1300495 w 5939333"/>
                <a:gd name="connsiteY60" fmla="*/ 2686769 h 3284005"/>
                <a:gd name="connsiteX61" fmla="*/ 1936917 w 5939333"/>
                <a:gd name="connsiteY61" fmla="*/ 2363757 h 3284005"/>
                <a:gd name="connsiteX62" fmla="*/ 2524648 w 5939333"/>
                <a:gd name="connsiteY62" fmla="*/ 2010570 h 3284005"/>
                <a:gd name="connsiteX63" fmla="*/ 2395718 w 5939333"/>
                <a:gd name="connsiteY63" fmla="*/ 1560686 h 3284005"/>
                <a:gd name="connsiteX64" fmla="*/ 2707757 w 5939333"/>
                <a:gd name="connsiteY64" fmla="*/ 953067 h 3284005"/>
                <a:gd name="connsiteX65" fmla="*/ 3327720 w 5939333"/>
                <a:gd name="connsiteY65" fmla="*/ 808363 h 3284005"/>
                <a:gd name="connsiteX66" fmla="*/ 3628100 w 5939333"/>
                <a:gd name="connsiteY66" fmla="*/ 1451643 h 3284005"/>
                <a:gd name="connsiteX67" fmla="*/ 3464194 w 5939333"/>
                <a:gd name="connsiteY67" fmla="*/ 1795229 h 3284005"/>
                <a:gd name="connsiteX68" fmla="*/ 3510829 w 5939333"/>
                <a:gd name="connsiteY68" fmla="*/ 1778770 h 3284005"/>
                <a:gd name="connsiteX69" fmla="*/ 3542375 w 5939333"/>
                <a:gd name="connsiteY69" fmla="*/ 1766426 h 3284005"/>
                <a:gd name="connsiteX70" fmla="*/ 3567750 w 5939333"/>
                <a:gd name="connsiteY70" fmla="*/ 1756139 h 3284005"/>
                <a:gd name="connsiteX71" fmla="*/ 3599983 w 5939333"/>
                <a:gd name="connsiteY71" fmla="*/ 1741737 h 3284005"/>
                <a:gd name="connsiteX72" fmla="*/ 3630844 w 5939333"/>
                <a:gd name="connsiteY72" fmla="*/ 1726649 h 3284005"/>
                <a:gd name="connsiteX73" fmla="*/ 3701481 w 5939333"/>
                <a:gd name="connsiteY73" fmla="*/ 1690302 h 3284005"/>
                <a:gd name="connsiteX74" fmla="*/ 3849614 w 5939333"/>
                <a:gd name="connsiteY74" fmla="*/ 1605263 h 3284005"/>
                <a:gd name="connsiteX75" fmla="*/ 4425000 w 5939333"/>
                <a:gd name="connsiteY75" fmla="*/ 1193097 h 3284005"/>
                <a:gd name="connsiteX76" fmla="*/ 4428429 w 5939333"/>
                <a:gd name="connsiteY76" fmla="*/ 1191039 h 3284005"/>
                <a:gd name="connsiteX77" fmla="*/ 4445574 w 5939333"/>
                <a:gd name="connsiteY77" fmla="*/ 1177323 h 3284005"/>
                <a:gd name="connsiteX78" fmla="*/ 4484665 w 5939333"/>
                <a:gd name="connsiteY78" fmla="*/ 1147148 h 3284005"/>
                <a:gd name="connsiteX79" fmla="*/ 4553245 w 5939333"/>
                <a:gd name="connsiteY79" fmla="*/ 1092970 h 3284005"/>
                <a:gd name="connsiteX80" fmla="*/ 4688347 w 5939333"/>
                <a:gd name="connsiteY80" fmla="*/ 984614 h 3284005"/>
                <a:gd name="connsiteX81" fmla="*/ 4983241 w 5939333"/>
                <a:gd name="connsiteY81" fmla="*/ 739097 h 3284005"/>
                <a:gd name="connsiteX82" fmla="*/ 5535310 w 5939333"/>
                <a:gd name="connsiteY82" fmla="*/ 241892 h 3284005"/>
                <a:gd name="connsiteX83" fmla="*/ 5870666 w 5939333"/>
                <a:gd name="connsiteY83" fmla="*/ 241892 h 3284005"/>
                <a:gd name="connsiteX84" fmla="*/ 5870666 w 5939333"/>
                <a:gd name="connsiteY84" fmla="*/ 577248 h 3284005"/>
                <a:gd name="connsiteX85" fmla="*/ 2004126 w 5939333"/>
                <a:gd name="connsiteY85" fmla="*/ 306357 h 3284005"/>
                <a:gd name="connsiteX86" fmla="*/ 2002754 w 5939333"/>
                <a:gd name="connsiteY86" fmla="*/ 309101 h 3284005"/>
                <a:gd name="connsiteX87" fmla="*/ 2004126 w 5939333"/>
                <a:gd name="connsiteY87" fmla="*/ 306357 h 3284005"/>
                <a:gd name="connsiteX88" fmla="*/ 674360 w 5939333"/>
                <a:gd name="connsiteY88" fmla="*/ 2797183 h 3284005"/>
                <a:gd name="connsiteX89" fmla="*/ 675731 w 5939333"/>
                <a:gd name="connsiteY89" fmla="*/ 2797183 h 3284005"/>
                <a:gd name="connsiteX90" fmla="*/ 676417 w 5939333"/>
                <a:gd name="connsiteY90" fmla="*/ 2798554 h 3284005"/>
                <a:gd name="connsiteX91" fmla="*/ 676417 w 5939333"/>
                <a:gd name="connsiteY91" fmla="*/ 2798554 h 3284005"/>
                <a:gd name="connsiteX92" fmla="*/ 675731 w 5939333"/>
                <a:gd name="connsiteY92" fmla="*/ 2797183 h 3284005"/>
                <a:gd name="connsiteX93" fmla="*/ 676417 w 5939333"/>
                <a:gd name="connsiteY93" fmla="*/ 2797183 h 3284005"/>
                <a:gd name="connsiteX94" fmla="*/ 675731 w 5939333"/>
                <a:gd name="connsiteY94" fmla="*/ 2796497 h 3284005"/>
                <a:gd name="connsiteX95" fmla="*/ 675731 w 5939333"/>
                <a:gd name="connsiteY95" fmla="*/ 2796497 h 3284005"/>
                <a:gd name="connsiteX96" fmla="*/ 675731 w 5939333"/>
                <a:gd name="connsiteY96" fmla="*/ 2796497 h 3284005"/>
                <a:gd name="connsiteX97" fmla="*/ 674360 w 5939333"/>
                <a:gd name="connsiteY97" fmla="*/ 2797183 h 3284005"/>
                <a:gd name="connsiteX98" fmla="*/ 681218 w 5939333"/>
                <a:gd name="connsiteY98" fmla="*/ 2812956 h 3284005"/>
                <a:gd name="connsiteX99" fmla="*/ 677103 w 5939333"/>
                <a:gd name="connsiteY99" fmla="*/ 2800612 h 3284005"/>
                <a:gd name="connsiteX100" fmla="*/ 677103 w 5939333"/>
                <a:gd name="connsiteY100" fmla="*/ 2800612 h 3284005"/>
                <a:gd name="connsiteX101" fmla="*/ 681218 w 5939333"/>
                <a:gd name="connsiteY101" fmla="*/ 2812956 h 3284005"/>
                <a:gd name="connsiteX102" fmla="*/ 2956016 w 5939333"/>
                <a:gd name="connsiteY102" fmla="*/ 1791114 h 3284005"/>
                <a:gd name="connsiteX103" fmla="*/ 2956702 w 5939333"/>
                <a:gd name="connsiteY103" fmla="*/ 1791800 h 3284005"/>
                <a:gd name="connsiteX104" fmla="*/ 2953959 w 5939333"/>
                <a:gd name="connsiteY104" fmla="*/ 1789057 h 3284005"/>
                <a:gd name="connsiteX105" fmla="*/ 2956016 w 5939333"/>
                <a:gd name="connsiteY105" fmla="*/ 1791114 h 3284005"/>
                <a:gd name="connsiteX106" fmla="*/ 3185759 w 5939333"/>
                <a:gd name="connsiteY106" fmla="*/ 1256190 h 3284005"/>
                <a:gd name="connsiteX107" fmla="*/ 3176844 w 5939333"/>
                <a:gd name="connsiteY107" fmla="*/ 1253447 h 3284005"/>
                <a:gd name="connsiteX108" fmla="*/ 3178901 w 5939333"/>
                <a:gd name="connsiteY108" fmla="*/ 1254819 h 3284005"/>
                <a:gd name="connsiteX109" fmla="*/ 3185759 w 5939333"/>
                <a:gd name="connsiteY109" fmla="*/ 1256190 h 3284005"/>
                <a:gd name="connsiteX110" fmla="*/ 3165871 w 5939333"/>
                <a:gd name="connsiteY110" fmla="*/ 1247275 h 3284005"/>
                <a:gd name="connsiteX111" fmla="*/ 3167243 w 5939333"/>
                <a:gd name="connsiteY111" fmla="*/ 1247961 h 3284005"/>
                <a:gd name="connsiteX112" fmla="*/ 3165871 w 5939333"/>
                <a:gd name="connsiteY112" fmla="*/ 1247275 h 3284005"/>
                <a:gd name="connsiteX113" fmla="*/ 2870291 w 5939333"/>
                <a:gd name="connsiteY113" fmla="*/ 1629951 h 3284005"/>
                <a:gd name="connsiteX114" fmla="*/ 2875778 w 5939333"/>
                <a:gd name="connsiteY114" fmla="*/ 1656012 h 3284005"/>
                <a:gd name="connsiteX115" fmla="*/ 2886750 w 5939333"/>
                <a:gd name="connsiteY115" fmla="*/ 1693731 h 3284005"/>
                <a:gd name="connsiteX116" fmla="*/ 2888122 w 5939333"/>
                <a:gd name="connsiteY116" fmla="*/ 1698531 h 3284005"/>
                <a:gd name="connsiteX117" fmla="*/ 2898409 w 5939333"/>
                <a:gd name="connsiteY117" fmla="*/ 1716362 h 3284005"/>
                <a:gd name="connsiteX118" fmla="*/ 3034197 w 5939333"/>
                <a:gd name="connsiteY118" fmla="*/ 1577831 h 3284005"/>
                <a:gd name="connsiteX119" fmla="*/ 3053400 w 5939333"/>
                <a:gd name="connsiteY119" fmla="*/ 1554513 h 3284005"/>
                <a:gd name="connsiteX120" fmla="*/ 3054086 w 5939333"/>
                <a:gd name="connsiteY120" fmla="*/ 1553828 h 3284005"/>
                <a:gd name="connsiteX121" fmla="*/ 3061629 w 5939333"/>
                <a:gd name="connsiteY121" fmla="*/ 1544912 h 3284005"/>
                <a:gd name="connsiteX122" fmla="*/ 3057515 w 5939333"/>
                <a:gd name="connsiteY122" fmla="*/ 1549027 h 3284005"/>
                <a:gd name="connsiteX123" fmla="*/ 3063687 w 5939333"/>
                <a:gd name="connsiteY123" fmla="*/ 1541483 h 3284005"/>
                <a:gd name="connsiteX124" fmla="*/ 3104835 w 5939333"/>
                <a:gd name="connsiteY124" fmla="*/ 1479761 h 3284005"/>
                <a:gd name="connsiteX125" fmla="*/ 3140497 w 5939333"/>
                <a:gd name="connsiteY125" fmla="*/ 1415296 h 3284005"/>
                <a:gd name="connsiteX126" fmla="*/ 3145983 w 5939333"/>
                <a:gd name="connsiteY126" fmla="*/ 1404323 h 3284005"/>
                <a:gd name="connsiteX127" fmla="*/ 3157642 w 5939333"/>
                <a:gd name="connsiteY127" fmla="*/ 1374148 h 3284005"/>
                <a:gd name="connsiteX128" fmla="*/ 3175472 w 5939333"/>
                <a:gd name="connsiteY128" fmla="*/ 1304882 h 3284005"/>
                <a:gd name="connsiteX129" fmla="*/ 3175472 w 5939333"/>
                <a:gd name="connsiteY129" fmla="*/ 1271964 h 3284005"/>
                <a:gd name="connsiteX130" fmla="*/ 3176158 w 5939333"/>
                <a:gd name="connsiteY130" fmla="*/ 1270592 h 3284005"/>
                <a:gd name="connsiteX131" fmla="*/ 3175472 w 5939333"/>
                <a:gd name="connsiteY131" fmla="*/ 1269221 h 3284005"/>
                <a:gd name="connsiteX132" fmla="*/ 3176158 w 5939333"/>
                <a:gd name="connsiteY132" fmla="*/ 1270592 h 3284005"/>
                <a:gd name="connsiteX133" fmla="*/ 3178216 w 5939333"/>
                <a:gd name="connsiteY133" fmla="*/ 1263734 h 3284005"/>
                <a:gd name="connsiteX134" fmla="*/ 3176158 w 5939333"/>
                <a:gd name="connsiteY134" fmla="*/ 1260305 h 3284005"/>
                <a:gd name="connsiteX135" fmla="*/ 3172043 w 5939333"/>
                <a:gd name="connsiteY135" fmla="*/ 1256876 h 3284005"/>
                <a:gd name="connsiteX136" fmla="*/ 3172043 w 5939333"/>
                <a:gd name="connsiteY136" fmla="*/ 1254133 h 3284005"/>
                <a:gd name="connsiteX137" fmla="*/ 3172043 w 5939333"/>
                <a:gd name="connsiteY137" fmla="*/ 1254133 h 3284005"/>
                <a:gd name="connsiteX138" fmla="*/ 3172043 w 5939333"/>
                <a:gd name="connsiteY138" fmla="*/ 1254133 h 3284005"/>
                <a:gd name="connsiteX139" fmla="*/ 3172043 w 5939333"/>
                <a:gd name="connsiteY139" fmla="*/ 1253447 h 3284005"/>
                <a:gd name="connsiteX140" fmla="*/ 3172043 w 5939333"/>
                <a:gd name="connsiteY140" fmla="*/ 1253447 h 3284005"/>
                <a:gd name="connsiteX141" fmla="*/ 3172043 w 5939333"/>
                <a:gd name="connsiteY141" fmla="*/ 1253447 h 3284005"/>
                <a:gd name="connsiteX142" fmla="*/ 3172043 w 5939333"/>
                <a:gd name="connsiteY142" fmla="*/ 1253447 h 3284005"/>
                <a:gd name="connsiteX143" fmla="*/ 3172043 w 5939333"/>
                <a:gd name="connsiteY143" fmla="*/ 1253447 h 3284005"/>
                <a:gd name="connsiteX144" fmla="*/ 3171358 w 5939333"/>
                <a:gd name="connsiteY144" fmla="*/ 1252761 h 3284005"/>
                <a:gd name="connsiteX145" fmla="*/ 3171358 w 5939333"/>
                <a:gd name="connsiteY145" fmla="*/ 1253447 h 3284005"/>
                <a:gd name="connsiteX146" fmla="*/ 3171358 w 5939333"/>
                <a:gd name="connsiteY146" fmla="*/ 1253447 h 3284005"/>
                <a:gd name="connsiteX147" fmla="*/ 3171358 w 5939333"/>
                <a:gd name="connsiteY147" fmla="*/ 1253447 h 3284005"/>
                <a:gd name="connsiteX148" fmla="*/ 3172043 w 5939333"/>
                <a:gd name="connsiteY148" fmla="*/ 1254133 h 3284005"/>
                <a:gd name="connsiteX149" fmla="*/ 3170672 w 5939333"/>
                <a:gd name="connsiteY149" fmla="*/ 1253447 h 3284005"/>
                <a:gd name="connsiteX150" fmla="*/ 3165185 w 5939333"/>
                <a:gd name="connsiteY150" fmla="*/ 1253447 h 3284005"/>
                <a:gd name="connsiteX151" fmla="*/ 3172043 w 5939333"/>
                <a:gd name="connsiteY151" fmla="*/ 1254133 h 3284005"/>
                <a:gd name="connsiteX152" fmla="*/ 3172043 w 5939333"/>
                <a:gd name="connsiteY152" fmla="*/ 1256190 h 3284005"/>
                <a:gd name="connsiteX153" fmla="*/ 3171358 w 5939333"/>
                <a:gd name="connsiteY153" fmla="*/ 1255505 h 3284005"/>
                <a:gd name="connsiteX154" fmla="*/ 3161756 w 5939333"/>
                <a:gd name="connsiteY154" fmla="*/ 1253447 h 3284005"/>
                <a:gd name="connsiteX155" fmla="*/ 3143240 w 5939333"/>
                <a:gd name="connsiteY155" fmla="*/ 1254819 h 3284005"/>
                <a:gd name="connsiteX156" fmla="*/ 3145983 w 5939333"/>
                <a:gd name="connsiteY156" fmla="*/ 1253447 h 3284005"/>
                <a:gd name="connsiteX157" fmla="*/ 3141868 w 5939333"/>
                <a:gd name="connsiteY157" fmla="*/ 1254819 h 3284005"/>
                <a:gd name="connsiteX158" fmla="*/ 3135696 w 5939333"/>
                <a:gd name="connsiteY158" fmla="*/ 1255505 h 3284005"/>
                <a:gd name="connsiteX159" fmla="*/ 3141868 w 5939333"/>
                <a:gd name="connsiteY159" fmla="*/ 1254819 h 3284005"/>
                <a:gd name="connsiteX160" fmla="*/ 3111693 w 5939333"/>
                <a:gd name="connsiteY160" fmla="*/ 1261677 h 3284005"/>
                <a:gd name="connsiteX161" fmla="*/ 3080832 w 5939333"/>
                <a:gd name="connsiteY161" fmla="*/ 1271964 h 3284005"/>
                <a:gd name="connsiteX162" fmla="*/ 3023225 w 5939333"/>
                <a:gd name="connsiteY162" fmla="*/ 1304882 h 3284005"/>
                <a:gd name="connsiteX163" fmla="*/ 3021853 w 5939333"/>
                <a:gd name="connsiteY163" fmla="*/ 1305568 h 3284005"/>
                <a:gd name="connsiteX164" fmla="*/ 3004022 w 5939333"/>
                <a:gd name="connsiteY164" fmla="*/ 1322027 h 3284005"/>
                <a:gd name="connsiteX165" fmla="*/ 2952587 w 5939333"/>
                <a:gd name="connsiteY165" fmla="*/ 1374148 h 3284005"/>
                <a:gd name="connsiteX166" fmla="*/ 2947101 w 5939333"/>
                <a:gd name="connsiteY166" fmla="*/ 1380320 h 3284005"/>
                <a:gd name="connsiteX167" fmla="*/ 2945043 w 5939333"/>
                <a:gd name="connsiteY167" fmla="*/ 1383749 h 3284005"/>
                <a:gd name="connsiteX168" fmla="*/ 2927898 w 5939333"/>
                <a:gd name="connsiteY168" fmla="*/ 1409810 h 3284005"/>
                <a:gd name="connsiteX169" fmla="*/ 2891551 w 5939333"/>
                <a:gd name="connsiteY169" fmla="*/ 1475646 h 3284005"/>
                <a:gd name="connsiteX170" fmla="*/ 2879892 w 5939333"/>
                <a:gd name="connsiteY170" fmla="*/ 1513365 h 3284005"/>
                <a:gd name="connsiteX171" fmla="*/ 2870291 w 5939333"/>
                <a:gd name="connsiteY171" fmla="*/ 1559314 h 3284005"/>
                <a:gd name="connsiteX172" fmla="*/ 2870291 w 5939333"/>
                <a:gd name="connsiteY172" fmla="*/ 1629951 h 3284005"/>
                <a:gd name="connsiteX173" fmla="*/ 3145983 w 5939333"/>
                <a:gd name="connsiteY173" fmla="*/ 1253447 h 3284005"/>
                <a:gd name="connsiteX174" fmla="*/ 3145983 w 5939333"/>
                <a:gd name="connsiteY174" fmla="*/ 1253447 h 3284005"/>
                <a:gd name="connsiteX175" fmla="*/ 3145983 w 5939333"/>
                <a:gd name="connsiteY175" fmla="*/ 1253447 h 3284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</a:cxnLst>
              <a:rect l="l" t="t" r="r" b="b"/>
              <a:pathLst>
                <a:path w="5939333" h="3284005">
                  <a:moveTo>
                    <a:pt x="5870666" y="577248"/>
                  </a:moveTo>
                  <a:cubicBezTo>
                    <a:pt x="5786539" y="656342"/>
                    <a:pt x="5701733" y="734756"/>
                    <a:pt x="5616235" y="812478"/>
                  </a:cubicBezTo>
                  <a:cubicBezTo>
                    <a:pt x="5260990" y="1133432"/>
                    <a:pt x="4889972" y="1435870"/>
                    <a:pt x="4506610" y="1722534"/>
                  </a:cubicBezTo>
                  <a:cubicBezTo>
                    <a:pt x="4158224" y="1983138"/>
                    <a:pt x="3777605" y="2251972"/>
                    <a:pt x="3335950" y="2310951"/>
                  </a:cubicBezTo>
                  <a:cubicBezTo>
                    <a:pt x="3206333" y="2328096"/>
                    <a:pt x="3068487" y="2328096"/>
                    <a:pt x="2940243" y="2296549"/>
                  </a:cubicBezTo>
                  <a:cubicBezTo>
                    <a:pt x="2696784" y="2479657"/>
                    <a:pt x="2432065" y="2635334"/>
                    <a:pt x="2165975" y="2778666"/>
                  </a:cubicBezTo>
                  <a:cubicBezTo>
                    <a:pt x="1760667" y="2998808"/>
                    <a:pt x="1336842" y="3245010"/>
                    <a:pt x="867069" y="3279986"/>
                  </a:cubicBezTo>
                  <a:cubicBezTo>
                    <a:pt x="755970" y="3288216"/>
                    <a:pt x="628411" y="3286844"/>
                    <a:pt x="522798" y="3246382"/>
                  </a:cubicBezTo>
                  <a:cubicBezTo>
                    <a:pt x="381523" y="3192204"/>
                    <a:pt x="286882" y="3095506"/>
                    <a:pt x="230647" y="2955603"/>
                  </a:cubicBezTo>
                  <a:cubicBezTo>
                    <a:pt x="137378" y="2725174"/>
                    <a:pt x="235447" y="2478286"/>
                    <a:pt x="372607" y="2289691"/>
                  </a:cubicBezTo>
                  <a:cubicBezTo>
                    <a:pt x="648299" y="1907700"/>
                    <a:pt x="950737" y="1542169"/>
                    <a:pt x="1263462" y="1190354"/>
                  </a:cubicBezTo>
                  <a:cubicBezTo>
                    <a:pt x="1419824" y="1014789"/>
                    <a:pt x="1580075" y="842879"/>
                    <a:pt x="1744207" y="674632"/>
                  </a:cubicBezTo>
                  <a:cubicBezTo>
                    <a:pt x="1778497" y="638970"/>
                    <a:pt x="1814159" y="603995"/>
                    <a:pt x="1847763" y="566961"/>
                  </a:cubicBezTo>
                  <a:cubicBezTo>
                    <a:pt x="1864222" y="549131"/>
                    <a:pt x="1880455" y="530840"/>
                    <a:pt x="1896455" y="512097"/>
                  </a:cubicBezTo>
                  <a:cubicBezTo>
                    <a:pt x="1900110" y="507983"/>
                    <a:pt x="1903773" y="503641"/>
                    <a:pt x="1907428" y="499067"/>
                  </a:cubicBezTo>
                  <a:cubicBezTo>
                    <a:pt x="1909485" y="497010"/>
                    <a:pt x="1912228" y="493581"/>
                    <a:pt x="1914286" y="490838"/>
                  </a:cubicBezTo>
                  <a:cubicBezTo>
                    <a:pt x="1914286" y="490838"/>
                    <a:pt x="1914286" y="490838"/>
                    <a:pt x="1914286" y="490838"/>
                  </a:cubicBezTo>
                  <a:cubicBezTo>
                    <a:pt x="1914745" y="490838"/>
                    <a:pt x="1914972" y="490611"/>
                    <a:pt x="1914972" y="490152"/>
                  </a:cubicBezTo>
                  <a:cubicBezTo>
                    <a:pt x="1915431" y="489692"/>
                    <a:pt x="1915657" y="489466"/>
                    <a:pt x="1915657" y="489466"/>
                  </a:cubicBezTo>
                  <a:cubicBezTo>
                    <a:pt x="1915198" y="489925"/>
                    <a:pt x="1914745" y="490611"/>
                    <a:pt x="1914286" y="491523"/>
                  </a:cubicBezTo>
                  <a:cubicBezTo>
                    <a:pt x="1890969" y="497010"/>
                    <a:pt x="1867878" y="503641"/>
                    <a:pt x="1845020" y="511412"/>
                  </a:cubicBezTo>
                  <a:cubicBezTo>
                    <a:pt x="1825818" y="517584"/>
                    <a:pt x="1806615" y="525128"/>
                    <a:pt x="1788099" y="531986"/>
                  </a:cubicBezTo>
                  <a:cubicBezTo>
                    <a:pt x="1779183" y="535415"/>
                    <a:pt x="1774383" y="536786"/>
                    <a:pt x="1770954" y="538158"/>
                  </a:cubicBezTo>
                  <a:cubicBezTo>
                    <a:pt x="1769582" y="538844"/>
                    <a:pt x="1765467" y="541587"/>
                    <a:pt x="1755180" y="546387"/>
                  </a:cubicBezTo>
                  <a:cubicBezTo>
                    <a:pt x="1591960" y="625254"/>
                    <a:pt x="1434226" y="717152"/>
                    <a:pt x="1278549" y="811106"/>
                  </a:cubicBezTo>
                  <a:cubicBezTo>
                    <a:pt x="1123559" y="905747"/>
                    <a:pt x="971311" y="1004961"/>
                    <a:pt x="821807" y="1108743"/>
                  </a:cubicBezTo>
                  <a:cubicBezTo>
                    <a:pt x="745909" y="1162236"/>
                    <a:pt x="670704" y="1216640"/>
                    <a:pt x="596178" y="1271964"/>
                  </a:cubicBezTo>
                  <a:cubicBezTo>
                    <a:pt x="579719" y="1284308"/>
                    <a:pt x="563486" y="1296426"/>
                    <a:pt x="547487" y="1308311"/>
                  </a:cubicBezTo>
                  <a:cubicBezTo>
                    <a:pt x="546115" y="1309683"/>
                    <a:pt x="516625" y="1332314"/>
                    <a:pt x="511139" y="1336429"/>
                  </a:cubicBezTo>
                  <a:cubicBezTo>
                    <a:pt x="475477" y="1363861"/>
                    <a:pt x="440042" y="1391752"/>
                    <a:pt x="404840" y="1420097"/>
                  </a:cubicBezTo>
                  <a:cubicBezTo>
                    <a:pt x="300598" y="1503078"/>
                    <a:pt x="172354" y="1515423"/>
                    <a:pt x="69484" y="1420097"/>
                  </a:cubicBezTo>
                  <a:cubicBezTo>
                    <a:pt x="-18299" y="1340544"/>
                    <a:pt x="-27900" y="1162922"/>
                    <a:pt x="69484" y="1084740"/>
                  </a:cubicBezTo>
                  <a:cubicBezTo>
                    <a:pt x="173040" y="1001759"/>
                    <a:pt x="278653" y="920148"/>
                    <a:pt x="385638" y="840596"/>
                  </a:cubicBezTo>
                  <a:cubicBezTo>
                    <a:pt x="580405" y="696578"/>
                    <a:pt x="781344" y="560789"/>
                    <a:pt x="987770" y="433230"/>
                  </a:cubicBezTo>
                  <a:cubicBezTo>
                    <a:pt x="1203797" y="300185"/>
                    <a:pt x="1424625" y="166454"/>
                    <a:pt x="1661911" y="74557"/>
                  </a:cubicBezTo>
                  <a:cubicBezTo>
                    <a:pt x="1786727" y="26551"/>
                    <a:pt x="1925259" y="-4310"/>
                    <a:pt x="2059675" y="490"/>
                  </a:cubicBezTo>
                  <a:cubicBezTo>
                    <a:pt x="2222210" y="6663"/>
                    <a:pt x="2414234" y="54669"/>
                    <a:pt x="2462240" y="235034"/>
                  </a:cubicBezTo>
                  <a:cubicBezTo>
                    <a:pt x="2530134" y="491523"/>
                    <a:pt x="2325080" y="752127"/>
                    <a:pt x="2161860" y="924949"/>
                  </a:cubicBezTo>
                  <a:cubicBezTo>
                    <a:pt x="1822389" y="1283622"/>
                    <a:pt x="1486347" y="1641610"/>
                    <a:pt x="1174308" y="2024286"/>
                  </a:cubicBezTo>
                  <a:cubicBezTo>
                    <a:pt x="1097039" y="2118927"/>
                    <a:pt x="1020915" y="2214479"/>
                    <a:pt x="945936" y="2310951"/>
                  </a:cubicBezTo>
                  <a:cubicBezTo>
                    <a:pt x="941136" y="2317809"/>
                    <a:pt x="930849" y="2330839"/>
                    <a:pt x="927420" y="2334954"/>
                  </a:cubicBezTo>
                  <a:cubicBezTo>
                    <a:pt x="920102" y="2345014"/>
                    <a:pt x="912558" y="2354842"/>
                    <a:pt x="904788" y="2364443"/>
                  </a:cubicBezTo>
                  <a:cubicBezTo>
                    <a:pt x="884674" y="2390963"/>
                    <a:pt x="864786" y="2417250"/>
                    <a:pt x="845124" y="2443310"/>
                  </a:cubicBezTo>
                  <a:cubicBezTo>
                    <a:pt x="812205" y="2487201"/>
                    <a:pt x="779287" y="2530407"/>
                    <a:pt x="749112" y="2574984"/>
                  </a:cubicBezTo>
                  <a:cubicBezTo>
                    <a:pt x="731967" y="2600358"/>
                    <a:pt x="716193" y="2625733"/>
                    <a:pt x="701792" y="2652479"/>
                  </a:cubicBezTo>
                  <a:cubicBezTo>
                    <a:pt x="694934" y="2664138"/>
                    <a:pt x="688761" y="2675796"/>
                    <a:pt x="683275" y="2688141"/>
                  </a:cubicBezTo>
                  <a:cubicBezTo>
                    <a:pt x="682589" y="2690884"/>
                    <a:pt x="681218" y="2694313"/>
                    <a:pt x="680532" y="2698428"/>
                  </a:cubicBezTo>
                  <a:cubicBezTo>
                    <a:pt x="677103" y="2709400"/>
                    <a:pt x="673674" y="2719687"/>
                    <a:pt x="670931" y="2730660"/>
                  </a:cubicBezTo>
                  <a:cubicBezTo>
                    <a:pt x="668873" y="2740261"/>
                    <a:pt x="667502" y="2779352"/>
                    <a:pt x="667502" y="2746434"/>
                  </a:cubicBezTo>
                  <a:cubicBezTo>
                    <a:pt x="666816" y="2720373"/>
                    <a:pt x="666130" y="2751920"/>
                    <a:pt x="667502" y="2772494"/>
                  </a:cubicBezTo>
                  <a:cubicBezTo>
                    <a:pt x="669559" y="2775923"/>
                    <a:pt x="670931" y="2780724"/>
                    <a:pt x="672988" y="2787582"/>
                  </a:cubicBezTo>
                  <a:cubicBezTo>
                    <a:pt x="672988" y="2788494"/>
                    <a:pt x="673214" y="2789179"/>
                    <a:pt x="673674" y="2789639"/>
                  </a:cubicBezTo>
                  <a:cubicBezTo>
                    <a:pt x="674360" y="2791696"/>
                    <a:pt x="675731" y="2794440"/>
                    <a:pt x="677103" y="2797869"/>
                  </a:cubicBezTo>
                  <a:cubicBezTo>
                    <a:pt x="684647" y="2799926"/>
                    <a:pt x="694934" y="2802669"/>
                    <a:pt x="697677" y="2804041"/>
                  </a:cubicBezTo>
                  <a:cubicBezTo>
                    <a:pt x="699508" y="2804953"/>
                    <a:pt x="700879" y="2805639"/>
                    <a:pt x="701792" y="2806098"/>
                  </a:cubicBezTo>
                  <a:cubicBezTo>
                    <a:pt x="756656" y="2811585"/>
                    <a:pt x="812891" y="2809527"/>
                    <a:pt x="867069" y="2806098"/>
                  </a:cubicBezTo>
                  <a:cubicBezTo>
                    <a:pt x="881471" y="2804727"/>
                    <a:pt x="895187" y="2803355"/>
                    <a:pt x="908903" y="2801983"/>
                  </a:cubicBezTo>
                  <a:cubicBezTo>
                    <a:pt x="935649" y="2796497"/>
                    <a:pt x="963081" y="2792382"/>
                    <a:pt x="989142" y="2786896"/>
                  </a:cubicBezTo>
                  <a:cubicBezTo>
                    <a:pt x="1050864" y="2773180"/>
                    <a:pt x="1111214" y="2755349"/>
                    <a:pt x="1170879" y="2735461"/>
                  </a:cubicBezTo>
                  <a:cubicBezTo>
                    <a:pt x="1197399" y="2726319"/>
                    <a:pt x="1223459" y="2716718"/>
                    <a:pt x="1249060" y="2706657"/>
                  </a:cubicBezTo>
                  <a:cubicBezTo>
                    <a:pt x="1256604" y="2703914"/>
                    <a:pt x="1300495" y="2686083"/>
                    <a:pt x="1300495" y="2686769"/>
                  </a:cubicBezTo>
                  <a:cubicBezTo>
                    <a:pt x="1518579" y="2592814"/>
                    <a:pt x="1728434" y="2476914"/>
                    <a:pt x="1936917" y="2363757"/>
                  </a:cubicBezTo>
                  <a:cubicBezTo>
                    <a:pt x="2137857" y="2254715"/>
                    <a:pt x="2336053" y="2139501"/>
                    <a:pt x="2524648" y="2010570"/>
                  </a:cubicBezTo>
                  <a:cubicBezTo>
                    <a:pt x="2434122" y="1880954"/>
                    <a:pt x="2384745" y="1723220"/>
                    <a:pt x="2395718" y="1560686"/>
                  </a:cubicBezTo>
                  <a:cubicBezTo>
                    <a:pt x="2410119" y="1326828"/>
                    <a:pt x="2523962" y="1100514"/>
                    <a:pt x="2707757" y="953067"/>
                  </a:cubicBezTo>
                  <a:cubicBezTo>
                    <a:pt x="2877149" y="817278"/>
                    <a:pt x="3113750" y="731553"/>
                    <a:pt x="3327720" y="808363"/>
                  </a:cubicBezTo>
                  <a:cubicBezTo>
                    <a:pt x="3598611" y="905061"/>
                    <a:pt x="3691194" y="1188296"/>
                    <a:pt x="3628100" y="1451643"/>
                  </a:cubicBezTo>
                  <a:cubicBezTo>
                    <a:pt x="3598611" y="1575773"/>
                    <a:pt x="3538946" y="1690302"/>
                    <a:pt x="3464194" y="1795229"/>
                  </a:cubicBezTo>
                  <a:cubicBezTo>
                    <a:pt x="3479741" y="1789743"/>
                    <a:pt x="3495281" y="1784256"/>
                    <a:pt x="3510829" y="1778770"/>
                  </a:cubicBezTo>
                  <a:cubicBezTo>
                    <a:pt x="3521342" y="1774655"/>
                    <a:pt x="3531862" y="1770540"/>
                    <a:pt x="3542375" y="1766426"/>
                  </a:cubicBezTo>
                  <a:cubicBezTo>
                    <a:pt x="3545119" y="1765740"/>
                    <a:pt x="3559520" y="1759568"/>
                    <a:pt x="3567750" y="1756139"/>
                  </a:cubicBezTo>
                  <a:cubicBezTo>
                    <a:pt x="3578723" y="1750652"/>
                    <a:pt x="3601354" y="1741051"/>
                    <a:pt x="3599983" y="1741737"/>
                  </a:cubicBezTo>
                  <a:cubicBezTo>
                    <a:pt x="3610496" y="1736710"/>
                    <a:pt x="3620783" y="1731676"/>
                    <a:pt x="3630844" y="1726649"/>
                  </a:cubicBezTo>
                  <a:cubicBezTo>
                    <a:pt x="3654620" y="1715217"/>
                    <a:pt x="3678164" y="1703106"/>
                    <a:pt x="3701481" y="1690302"/>
                  </a:cubicBezTo>
                  <a:cubicBezTo>
                    <a:pt x="3751544" y="1663556"/>
                    <a:pt x="3800922" y="1634752"/>
                    <a:pt x="3849614" y="1605263"/>
                  </a:cubicBezTo>
                  <a:cubicBezTo>
                    <a:pt x="4049867" y="1481133"/>
                    <a:pt x="4238462" y="1337115"/>
                    <a:pt x="4425000" y="1193097"/>
                  </a:cubicBezTo>
                  <a:cubicBezTo>
                    <a:pt x="4426372" y="1192637"/>
                    <a:pt x="4427517" y="1191951"/>
                    <a:pt x="4428429" y="1191039"/>
                  </a:cubicBezTo>
                  <a:cubicBezTo>
                    <a:pt x="4434375" y="1186465"/>
                    <a:pt x="4440088" y="1181898"/>
                    <a:pt x="4445574" y="1177323"/>
                  </a:cubicBezTo>
                  <a:cubicBezTo>
                    <a:pt x="4458830" y="1167263"/>
                    <a:pt x="4471861" y="1157209"/>
                    <a:pt x="4484665" y="1147148"/>
                  </a:cubicBezTo>
                  <a:cubicBezTo>
                    <a:pt x="4507522" y="1129317"/>
                    <a:pt x="4530387" y="1111260"/>
                    <a:pt x="4553245" y="1092970"/>
                  </a:cubicBezTo>
                  <a:cubicBezTo>
                    <a:pt x="4598507" y="1057308"/>
                    <a:pt x="4643544" y="1021187"/>
                    <a:pt x="4688347" y="984614"/>
                  </a:cubicBezTo>
                  <a:cubicBezTo>
                    <a:pt x="4787562" y="904149"/>
                    <a:pt x="4885858" y="822305"/>
                    <a:pt x="4983241" y="739097"/>
                  </a:cubicBezTo>
                  <a:cubicBezTo>
                    <a:pt x="5171150" y="577934"/>
                    <a:pt x="5354945" y="411971"/>
                    <a:pt x="5535310" y="241892"/>
                  </a:cubicBezTo>
                  <a:cubicBezTo>
                    <a:pt x="5631322" y="150681"/>
                    <a:pt x="5773969" y="152738"/>
                    <a:pt x="5870666" y="241892"/>
                  </a:cubicBezTo>
                  <a:cubicBezTo>
                    <a:pt x="5963249" y="326931"/>
                    <a:pt x="5961192" y="491523"/>
                    <a:pt x="5870666" y="577248"/>
                  </a:cubicBezTo>
                  <a:close/>
                  <a:moveTo>
                    <a:pt x="2004126" y="306357"/>
                  </a:moveTo>
                  <a:cubicBezTo>
                    <a:pt x="2003666" y="306357"/>
                    <a:pt x="2003214" y="307269"/>
                    <a:pt x="2002754" y="309101"/>
                  </a:cubicBezTo>
                  <a:cubicBezTo>
                    <a:pt x="2003440" y="307729"/>
                    <a:pt x="2003440" y="306357"/>
                    <a:pt x="2004126" y="306357"/>
                  </a:cubicBezTo>
                  <a:close/>
                  <a:moveTo>
                    <a:pt x="674360" y="2797183"/>
                  </a:moveTo>
                  <a:cubicBezTo>
                    <a:pt x="674819" y="2797183"/>
                    <a:pt x="675272" y="2797183"/>
                    <a:pt x="675731" y="2797183"/>
                  </a:cubicBezTo>
                  <a:cubicBezTo>
                    <a:pt x="676191" y="2797642"/>
                    <a:pt x="676417" y="2798095"/>
                    <a:pt x="676417" y="2798554"/>
                  </a:cubicBezTo>
                  <a:cubicBezTo>
                    <a:pt x="676417" y="2798554"/>
                    <a:pt x="676417" y="2798554"/>
                    <a:pt x="676417" y="2798554"/>
                  </a:cubicBezTo>
                  <a:cubicBezTo>
                    <a:pt x="676417" y="2798095"/>
                    <a:pt x="676191" y="2797642"/>
                    <a:pt x="675731" y="2797183"/>
                  </a:cubicBezTo>
                  <a:cubicBezTo>
                    <a:pt x="676191" y="2797183"/>
                    <a:pt x="676417" y="2797183"/>
                    <a:pt x="676417" y="2797183"/>
                  </a:cubicBezTo>
                  <a:cubicBezTo>
                    <a:pt x="675957" y="2797183"/>
                    <a:pt x="675731" y="2796957"/>
                    <a:pt x="675731" y="2796497"/>
                  </a:cubicBezTo>
                  <a:cubicBezTo>
                    <a:pt x="675731" y="2796497"/>
                    <a:pt x="675731" y="2796497"/>
                    <a:pt x="675731" y="2796497"/>
                  </a:cubicBezTo>
                  <a:cubicBezTo>
                    <a:pt x="675731" y="2796497"/>
                    <a:pt x="675731" y="2796497"/>
                    <a:pt x="675731" y="2796497"/>
                  </a:cubicBezTo>
                  <a:cubicBezTo>
                    <a:pt x="658586" y="2769751"/>
                    <a:pt x="664758" y="2787582"/>
                    <a:pt x="674360" y="2797183"/>
                  </a:cubicBezTo>
                  <a:close/>
                  <a:moveTo>
                    <a:pt x="681218" y="2812956"/>
                  </a:moveTo>
                  <a:cubicBezTo>
                    <a:pt x="679386" y="2808382"/>
                    <a:pt x="678015" y="2804267"/>
                    <a:pt x="677103" y="2800612"/>
                  </a:cubicBezTo>
                  <a:cubicBezTo>
                    <a:pt x="677103" y="2800612"/>
                    <a:pt x="677103" y="2800612"/>
                    <a:pt x="677103" y="2800612"/>
                  </a:cubicBezTo>
                  <a:cubicBezTo>
                    <a:pt x="678474" y="2804727"/>
                    <a:pt x="679846" y="2808841"/>
                    <a:pt x="681218" y="2812956"/>
                  </a:cubicBezTo>
                  <a:close/>
                  <a:moveTo>
                    <a:pt x="2956016" y="1791114"/>
                  </a:moveTo>
                  <a:cubicBezTo>
                    <a:pt x="2956016" y="1791114"/>
                    <a:pt x="2956242" y="1791341"/>
                    <a:pt x="2956702" y="1791800"/>
                  </a:cubicBezTo>
                  <a:cubicBezTo>
                    <a:pt x="2955790" y="1790888"/>
                    <a:pt x="2954871" y="1789969"/>
                    <a:pt x="2953959" y="1789057"/>
                  </a:cubicBezTo>
                  <a:cubicBezTo>
                    <a:pt x="2954418" y="1789516"/>
                    <a:pt x="2955104" y="1790202"/>
                    <a:pt x="2956016" y="1791114"/>
                  </a:cubicBezTo>
                  <a:close/>
                  <a:moveTo>
                    <a:pt x="3185759" y="1256190"/>
                  </a:moveTo>
                  <a:cubicBezTo>
                    <a:pt x="3185074" y="1254133"/>
                    <a:pt x="3181645" y="1253447"/>
                    <a:pt x="3176844" y="1253447"/>
                  </a:cubicBezTo>
                  <a:cubicBezTo>
                    <a:pt x="3177756" y="1253907"/>
                    <a:pt x="3178442" y="1254359"/>
                    <a:pt x="3178901" y="1254819"/>
                  </a:cubicBezTo>
                  <a:cubicBezTo>
                    <a:pt x="3181185" y="1255278"/>
                    <a:pt x="3183475" y="1255731"/>
                    <a:pt x="3185759" y="1256190"/>
                  </a:cubicBezTo>
                  <a:close/>
                  <a:moveTo>
                    <a:pt x="3165871" y="1247275"/>
                  </a:moveTo>
                  <a:cubicBezTo>
                    <a:pt x="3166330" y="1247275"/>
                    <a:pt x="3166783" y="1247501"/>
                    <a:pt x="3167243" y="1247961"/>
                  </a:cubicBezTo>
                  <a:cubicBezTo>
                    <a:pt x="3160385" y="1240417"/>
                    <a:pt x="3156270" y="1237674"/>
                    <a:pt x="3165871" y="1247275"/>
                  </a:cubicBezTo>
                  <a:close/>
                  <a:moveTo>
                    <a:pt x="2870291" y="1629951"/>
                  </a:moveTo>
                  <a:cubicBezTo>
                    <a:pt x="2871663" y="1638867"/>
                    <a:pt x="2873720" y="1647096"/>
                    <a:pt x="2875778" y="1656012"/>
                  </a:cubicBezTo>
                  <a:cubicBezTo>
                    <a:pt x="2878521" y="1669042"/>
                    <a:pt x="2882636" y="1681386"/>
                    <a:pt x="2886750" y="1693731"/>
                  </a:cubicBezTo>
                  <a:cubicBezTo>
                    <a:pt x="2886750" y="1695102"/>
                    <a:pt x="2887436" y="1696474"/>
                    <a:pt x="2888122" y="1698531"/>
                  </a:cubicBezTo>
                  <a:cubicBezTo>
                    <a:pt x="2890179" y="1701960"/>
                    <a:pt x="2894294" y="1708818"/>
                    <a:pt x="2898409" y="1716362"/>
                  </a:cubicBezTo>
                  <a:cubicBezTo>
                    <a:pt x="2945729" y="1672471"/>
                    <a:pt x="2991678" y="1626522"/>
                    <a:pt x="3034197" y="1577831"/>
                  </a:cubicBezTo>
                  <a:cubicBezTo>
                    <a:pt x="3040596" y="1570060"/>
                    <a:pt x="3047001" y="1562283"/>
                    <a:pt x="3053400" y="1554513"/>
                  </a:cubicBezTo>
                  <a:cubicBezTo>
                    <a:pt x="3053400" y="1554054"/>
                    <a:pt x="3053626" y="1553828"/>
                    <a:pt x="3054086" y="1553828"/>
                  </a:cubicBezTo>
                  <a:cubicBezTo>
                    <a:pt x="3056369" y="1550625"/>
                    <a:pt x="3058886" y="1547655"/>
                    <a:pt x="3061629" y="1544912"/>
                  </a:cubicBezTo>
                  <a:cubicBezTo>
                    <a:pt x="3060258" y="1546284"/>
                    <a:pt x="3058886" y="1547655"/>
                    <a:pt x="3057515" y="1549027"/>
                  </a:cubicBezTo>
                  <a:cubicBezTo>
                    <a:pt x="3060258" y="1546284"/>
                    <a:pt x="3062315" y="1543541"/>
                    <a:pt x="3063687" y="1541483"/>
                  </a:cubicBezTo>
                  <a:cubicBezTo>
                    <a:pt x="3077403" y="1521595"/>
                    <a:pt x="3091805" y="1501021"/>
                    <a:pt x="3104835" y="1479761"/>
                  </a:cubicBezTo>
                  <a:cubicBezTo>
                    <a:pt x="3117865" y="1458501"/>
                    <a:pt x="3128838" y="1437242"/>
                    <a:pt x="3140497" y="1415296"/>
                  </a:cubicBezTo>
                  <a:cubicBezTo>
                    <a:pt x="3142780" y="1410722"/>
                    <a:pt x="3144611" y="1407066"/>
                    <a:pt x="3145983" y="1404323"/>
                  </a:cubicBezTo>
                  <a:cubicBezTo>
                    <a:pt x="3150098" y="1394262"/>
                    <a:pt x="3153986" y="1384209"/>
                    <a:pt x="3157642" y="1374148"/>
                  </a:cubicBezTo>
                  <a:cubicBezTo>
                    <a:pt x="3164500" y="1351517"/>
                    <a:pt x="3170672" y="1328199"/>
                    <a:pt x="3175472" y="1304882"/>
                  </a:cubicBezTo>
                  <a:cubicBezTo>
                    <a:pt x="3167929" y="1337115"/>
                    <a:pt x="3172729" y="1289109"/>
                    <a:pt x="3175472" y="1271964"/>
                  </a:cubicBezTo>
                  <a:cubicBezTo>
                    <a:pt x="3175472" y="1271964"/>
                    <a:pt x="3176158" y="1271278"/>
                    <a:pt x="3176158" y="1270592"/>
                  </a:cubicBezTo>
                  <a:cubicBezTo>
                    <a:pt x="3175699" y="1270133"/>
                    <a:pt x="3175472" y="1269680"/>
                    <a:pt x="3175472" y="1269221"/>
                  </a:cubicBezTo>
                  <a:cubicBezTo>
                    <a:pt x="3175472" y="1269680"/>
                    <a:pt x="3175699" y="1270133"/>
                    <a:pt x="3176158" y="1270592"/>
                  </a:cubicBezTo>
                  <a:cubicBezTo>
                    <a:pt x="3176617" y="1266937"/>
                    <a:pt x="3177303" y="1264646"/>
                    <a:pt x="3178216" y="1263734"/>
                  </a:cubicBezTo>
                  <a:cubicBezTo>
                    <a:pt x="3177756" y="1262822"/>
                    <a:pt x="3177070" y="1261677"/>
                    <a:pt x="3176158" y="1260305"/>
                  </a:cubicBezTo>
                  <a:cubicBezTo>
                    <a:pt x="3175246" y="1259393"/>
                    <a:pt x="3173874" y="1258248"/>
                    <a:pt x="3172043" y="1256876"/>
                  </a:cubicBezTo>
                  <a:cubicBezTo>
                    <a:pt x="3172043" y="1255964"/>
                    <a:pt x="3172043" y="1255045"/>
                    <a:pt x="3172043" y="1254133"/>
                  </a:cubicBezTo>
                  <a:cubicBezTo>
                    <a:pt x="3172043" y="1254133"/>
                    <a:pt x="3172043" y="1254133"/>
                    <a:pt x="3172043" y="1254133"/>
                  </a:cubicBezTo>
                  <a:cubicBezTo>
                    <a:pt x="3172043" y="1254133"/>
                    <a:pt x="3172043" y="1254133"/>
                    <a:pt x="3172043" y="1254133"/>
                  </a:cubicBezTo>
                  <a:cubicBezTo>
                    <a:pt x="3172043" y="1253673"/>
                    <a:pt x="3172043" y="1253447"/>
                    <a:pt x="3172043" y="1253447"/>
                  </a:cubicBezTo>
                  <a:cubicBezTo>
                    <a:pt x="3172043" y="1253447"/>
                    <a:pt x="3172043" y="1253447"/>
                    <a:pt x="3172043" y="1253447"/>
                  </a:cubicBezTo>
                  <a:cubicBezTo>
                    <a:pt x="3172043" y="1253447"/>
                    <a:pt x="3172043" y="1253447"/>
                    <a:pt x="3172043" y="1253447"/>
                  </a:cubicBezTo>
                  <a:cubicBezTo>
                    <a:pt x="3172043" y="1253447"/>
                    <a:pt x="3172043" y="1253447"/>
                    <a:pt x="3172043" y="1253447"/>
                  </a:cubicBezTo>
                  <a:cubicBezTo>
                    <a:pt x="3172043" y="1253447"/>
                    <a:pt x="3172043" y="1253447"/>
                    <a:pt x="3172043" y="1253447"/>
                  </a:cubicBezTo>
                  <a:cubicBezTo>
                    <a:pt x="3171584" y="1253447"/>
                    <a:pt x="3171358" y="1253221"/>
                    <a:pt x="3171358" y="1252761"/>
                  </a:cubicBezTo>
                  <a:cubicBezTo>
                    <a:pt x="3171358" y="1252761"/>
                    <a:pt x="3171358" y="1252988"/>
                    <a:pt x="3171358" y="1253447"/>
                  </a:cubicBezTo>
                  <a:cubicBezTo>
                    <a:pt x="3171358" y="1253447"/>
                    <a:pt x="3171358" y="1253447"/>
                    <a:pt x="3171358" y="1253447"/>
                  </a:cubicBezTo>
                  <a:cubicBezTo>
                    <a:pt x="3171358" y="1253447"/>
                    <a:pt x="3171358" y="1253447"/>
                    <a:pt x="3171358" y="1253447"/>
                  </a:cubicBezTo>
                  <a:cubicBezTo>
                    <a:pt x="3171358" y="1253447"/>
                    <a:pt x="3171584" y="1253673"/>
                    <a:pt x="3172043" y="1254133"/>
                  </a:cubicBezTo>
                  <a:cubicBezTo>
                    <a:pt x="3171584" y="1253673"/>
                    <a:pt x="3171131" y="1253447"/>
                    <a:pt x="3170672" y="1253447"/>
                  </a:cubicBezTo>
                  <a:cubicBezTo>
                    <a:pt x="3168841" y="1253447"/>
                    <a:pt x="3167016" y="1253447"/>
                    <a:pt x="3165185" y="1253447"/>
                  </a:cubicBezTo>
                  <a:cubicBezTo>
                    <a:pt x="3167469" y="1253447"/>
                    <a:pt x="3169759" y="1253673"/>
                    <a:pt x="3172043" y="1254133"/>
                  </a:cubicBezTo>
                  <a:cubicBezTo>
                    <a:pt x="3172043" y="1255045"/>
                    <a:pt x="3172043" y="1255731"/>
                    <a:pt x="3172043" y="1256190"/>
                  </a:cubicBezTo>
                  <a:cubicBezTo>
                    <a:pt x="3171584" y="1256190"/>
                    <a:pt x="3171358" y="1255964"/>
                    <a:pt x="3171358" y="1255505"/>
                  </a:cubicBezTo>
                  <a:cubicBezTo>
                    <a:pt x="3168155" y="1255045"/>
                    <a:pt x="3164959" y="1254359"/>
                    <a:pt x="3161756" y="1253447"/>
                  </a:cubicBezTo>
                  <a:cubicBezTo>
                    <a:pt x="3155584" y="1253447"/>
                    <a:pt x="3148726" y="1254133"/>
                    <a:pt x="3143240" y="1254819"/>
                  </a:cubicBezTo>
                  <a:cubicBezTo>
                    <a:pt x="3144611" y="1254819"/>
                    <a:pt x="3145983" y="1254133"/>
                    <a:pt x="3145983" y="1253447"/>
                  </a:cubicBezTo>
                  <a:cubicBezTo>
                    <a:pt x="3145983" y="1254133"/>
                    <a:pt x="3144611" y="1254133"/>
                    <a:pt x="3141868" y="1254819"/>
                  </a:cubicBezTo>
                  <a:cubicBezTo>
                    <a:pt x="3139584" y="1255278"/>
                    <a:pt x="3137527" y="1255505"/>
                    <a:pt x="3135696" y="1255505"/>
                  </a:cubicBezTo>
                  <a:cubicBezTo>
                    <a:pt x="3137980" y="1255505"/>
                    <a:pt x="3140037" y="1255278"/>
                    <a:pt x="3141868" y="1254819"/>
                  </a:cubicBezTo>
                  <a:cubicBezTo>
                    <a:pt x="3132953" y="1256876"/>
                    <a:pt x="3115122" y="1260991"/>
                    <a:pt x="3111693" y="1261677"/>
                  </a:cubicBezTo>
                  <a:cubicBezTo>
                    <a:pt x="3101406" y="1264420"/>
                    <a:pt x="3091119" y="1267849"/>
                    <a:pt x="3080832" y="1271964"/>
                  </a:cubicBezTo>
                  <a:cubicBezTo>
                    <a:pt x="3062315" y="1283622"/>
                    <a:pt x="3041741" y="1293224"/>
                    <a:pt x="3023225" y="1304882"/>
                  </a:cubicBezTo>
                  <a:cubicBezTo>
                    <a:pt x="3022765" y="1304882"/>
                    <a:pt x="3022312" y="1305108"/>
                    <a:pt x="3021853" y="1305568"/>
                  </a:cubicBezTo>
                  <a:cubicBezTo>
                    <a:pt x="3015681" y="1311054"/>
                    <a:pt x="3006765" y="1319284"/>
                    <a:pt x="3004022" y="1322027"/>
                  </a:cubicBezTo>
                  <a:cubicBezTo>
                    <a:pt x="2986191" y="1338486"/>
                    <a:pt x="2969732" y="1357003"/>
                    <a:pt x="2952587" y="1374148"/>
                  </a:cubicBezTo>
                  <a:cubicBezTo>
                    <a:pt x="2950530" y="1376891"/>
                    <a:pt x="2948472" y="1378263"/>
                    <a:pt x="2947101" y="1380320"/>
                  </a:cubicBezTo>
                  <a:cubicBezTo>
                    <a:pt x="2946641" y="1381232"/>
                    <a:pt x="2945955" y="1382378"/>
                    <a:pt x="2945043" y="1383749"/>
                  </a:cubicBezTo>
                  <a:cubicBezTo>
                    <a:pt x="2940243" y="1392665"/>
                    <a:pt x="2933385" y="1400894"/>
                    <a:pt x="2927898" y="1409810"/>
                  </a:cubicBezTo>
                  <a:cubicBezTo>
                    <a:pt x="2914182" y="1431069"/>
                    <a:pt x="2902524" y="1453015"/>
                    <a:pt x="2891551" y="1475646"/>
                  </a:cubicBezTo>
                  <a:cubicBezTo>
                    <a:pt x="2903895" y="1450958"/>
                    <a:pt x="2884007" y="1498964"/>
                    <a:pt x="2879892" y="1513365"/>
                  </a:cubicBezTo>
                  <a:cubicBezTo>
                    <a:pt x="2876463" y="1525024"/>
                    <a:pt x="2871663" y="1558628"/>
                    <a:pt x="2870291" y="1559314"/>
                  </a:cubicBezTo>
                  <a:cubicBezTo>
                    <a:pt x="2869605" y="1582631"/>
                    <a:pt x="2870977" y="1605948"/>
                    <a:pt x="2870291" y="1629951"/>
                  </a:cubicBezTo>
                  <a:close/>
                  <a:moveTo>
                    <a:pt x="3145983" y="1253447"/>
                  </a:moveTo>
                  <a:cubicBezTo>
                    <a:pt x="3145983" y="1253447"/>
                    <a:pt x="3145983" y="1253447"/>
                    <a:pt x="3145983" y="1253447"/>
                  </a:cubicBezTo>
                  <a:cubicBezTo>
                    <a:pt x="3145983" y="1253447"/>
                    <a:pt x="3145983" y="1253447"/>
                    <a:pt x="3145983" y="1253447"/>
                  </a:cubicBezTo>
                  <a:close/>
                </a:path>
              </a:pathLst>
            </a:custGeom>
            <a:solidFill>
              <a:schemeClr val="accent2"/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E8D0198-165C-435D-A7A8-EB0449917155}"/>
                </a:ext>
              </a:extLst>
            </p:cNvPr>
            <p:cNvGrpSpPr/>
            <p:nvPr/>
          </p:nvGrpSpPr>
          <p:grpSpPr>
            <a:xfrm>
              <a:off x="6337076" y="1415953"/>
              <a:ext cx="5183543" cy="4489920"/>
              <a:chOff x="6463378" y="1604819"/>
              <a:chExt cx="4948384" cy="4286227"/>
            </a:xfrm>
          </p:grpSpPr>
          <p:grpSp>
            <p:nvGrpSpPr>
              <p:cNvPr id="117" name="Graphic 4">
                <a:extLst>
                  <a:ext uri="{FF2B5EF4-FFF2-40B4-BE49-F238E27FC236}">
                    <a16:creationId xmlns:a16="http://schemas.microsoft.com/office/drawing/2014/main" id="{233869A8-F0D5-48A8-A988-F286A2E0B9C8}"/>
                  </a:ext>
                </a:extLst>
              </p:cNvPr>
              <p:cNvGrpSpPr/>
              <p:nvPr/>
            </p:nvGrpSpPr>
            <p:grpSpPr>
              <a:xfrm>
                <a:off x="6876550" y="1782438"/>
                <a:ext cx="4333676" cy="4108608"/>
                <a:chOff x="3760851" y="2016937"/>
                <a:chExt cx="5168825" cy="4900385"/>
              </a:xfrm>
            </p:grpSpPr>
            <p:grpSp>
              <p:nvGrpSpPr>
                <p:cNvPr id="118" name="Graphic 4">
                  <a:extLst>
                    <a:ext uri="{FF2B5EF4-FFF2-40B4-BE49-F238E27FC236}">
                      <a16:creationId xmlns:a16="http://schemas.microsoft.com/office/drawing/2014/main" id="{278C6871-B306-4A46-AA0B-94C3249419C3}"/>
                    </a:ext>
                  </a:extLst>
                </p:cNvPr>
                <p:cNvGrpSpPr/>
                <p:nvPr/>
              </p:nvGrpSpPr>
              <p:grpSpPr>
                <a:xfrm>
                  <a:off x="3760851" y="2016937"/>
                  <a:ext cx="2503170" cy="2306346"/>
                  <a:chOff x="3760851" y="2016937"/>
                  <a:chExt cx="2503170" cy="2306346"/>
                </a:xfrm>
                <a:solidFill>
                  <a:srgbClr val="8FC8F6"/>
                </a:solidFill>
              </p:grpSpPr>
              <p:sp>
                <p:nvSpPr>
                  <p:cNvPr id="121" name="Freeform: Shape 120">
                    <a:extLst>
                      <a:ext uri="{FF2B5EF4-FFF2-40B4-BE49-F238E27FC236}">
                        <a16:creationId xmlns:a16="http://schemas.microsoft.com/office/drawing/2014/main" id="{9A4321B5-6BF4-4EF9-9124-7E9F3F77ECA0}"/>
                      </a:ext>
                    </a:extLst>
                  </p:cNvPr>
                  <p:cNvSpPr/>
                  <p:nvPr/>
                </p:nvSpPr>
                <p:spPr>
                  <a:xfrm>
                    <a:off x="6226987" y="2780919"/>
                    <a:ext cx="1371" cy="6858"/>
                  </a:xfrm>
                  <a:custGeom>
                    <a:avLst/>
                    <a:gdLst>
                      <a:gd name="connsiteX0" fmla="*/ 0 w 1371"/>
                      <a:gd name="connsiteY0" fmla="*/ 0 h 6858"/>
                      <a:gd name="connsiteX1" fmla="*/ 0 w 1371"/>
                      <a:gd name="connsiteY1" fmla="*/ 0 h 6858"/>
                      <a:gd name="connsiteX2" fmla="*/ 1372 w 1371"/>
                      <a:gd name="connsiteY2" fmla="*/ 0 h 6858"/>
                      <a:gd name="connsiteX3" fmla="*/ 0 w 1371"/>
                      <a:gd name="connsiteY3" fmla="*/ 0 h 68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71" h="6858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60" y="0"/>
                          <a:pt x="912" y="0"/>
                          <a:pt x="1372" y="0"/>
                        </a:cubicBezTo>
                        <a:cubicBezTo>
                          <a:pt x="912" y="0"/>
                          <a:pt x="46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8FC8F6"/>
                  </a:solidFill>
                  <a:ln w="685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22" name="Freeform: Shape 121">
                    <a:extLst>
                      <a:ext uri="{FF2B5EF4-FFF2-40B4-BE49-F238E27FC236}">
                        <a16:creationId xmlns:a16="http://schemas.microsoft.com/office/drawing/2014/main" id="{5EC1CA2C-DE1E-47DA-B3F6-D81AA93ABD3A}"/>
                      </a:ext>
                    </a:extLst>
                  </p:cNvPr>
                  <p:cNvSpPr/>
                  <p:nvPr/>
                </p:nvSpPr>
                <p:spPr>
                  <a:xfrm>
                    <a:off x="4988407" y="2016937"/>
                    <a:ext cx="10998" cy="12819"/>
                  </a:xfrm>
                  <a:custGeom>
                    <a:avLst/>
                    <a:gdLst>
                      <a:gd name="connsiteX0" fmla="*/ 10999 w 10998"/>
                      <a:gd name="connsiteY0" fmla="*/ 686 h 12819"/>
                      <a:gd name="connsiteX1" fmla="*/ 4141 w 10998"/>
                      <a:gd name="connsiteY1" fmla="*/ 8229 h 12819"/>
                      <a:gd name="connsiteX2" fmla="*/ 10999 w 10998"/>
                      <a:gd name="connsiteY2" fmla="*/ 0 h 12819"/>
                      <a:gd name="connsiteX3" fmla="*/ 10999 w 10998"/>
                      <a:gd name="connsiteY3" fmla="*/ 686 h 12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998" h="12819">
                        <a:moveTo>
                          <a:pt x="10999" y="686"/>
                        </a:moveTo>
                        <a:cubicBezTo>
                          <a:pt x="-3403" y="16459"/>
                          <a:pt x="-1346" y="14402"/>
                          <a:pt x="4141" y="8229"/>
                        </a:cubicBezTo>
                        <a:cubicBezTo>
                          <a:pt x="6425" y="5486"/>
                          <a:pt x="8715" y="2743"/>
                          <a:pt x="10999" y="0"/>
                        </a:cubicBezTo>
                        <a:cubicBezTo>
                          <a:pt x="10999" y="459"/>
                          <a:pt x="10999" y="686"/>
                          <a:pt x="10999" y="686"/>
                        </a:cubicBezTo>
                        <a:close/>
                      </a:path>
                    </a:pathLst>
                  </a:custGeom>
                  <a:solidFill>
                    <a:srgbClr val="8FC8F6"/>
                  </a:solidFill>
                  <a:ln w="685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23" name="Freeform: Shape 122">
                    <a:extLst>
                      <a:ext uri="{FF2B5EF4-FFF2-40B4-BE49-F238E27FC236}">
                        <a16:creationId xmlns:a16="http://schemas.microsoft.com/office/drawing/2014/main" id="{8E002A28-9585-4376-BCE8-4EF8CC8251FB}"/>
                      </a:ext>
                    </a:extLst>
                  </p:cNvPr>
                  <p:cNvSpPr/>
                  <p:nvPr/>
                </p:nvSpPr>
                <p:spPr>
                  <a:xfrm>
                    <a:off x="6257163" y="2780233"/>
                    <a:ext cx="6858" cy="6858"/>
                  </a:xfrm>
                  <a:custGeom>
                    <a:avLst/>
                    <a:gdLst>
                      <a:gd name="connsiteX0" fmla="*/ 0 w 6858"/>
                      <a:gd name="connsiteY0" fmla="*/ 0 h 6858"/>
                      <a:gd name="connsiteX1" fmla="*/ 0 w 6858"/>
                      <a:gd name="connsiteY1" fmla="*/ 0 h 6858"/>
                      <a:gd name="connsiteX2" fmla="*/ 0 w 6858"/>
                      <a:gd name="connsiteY2" fmla="*/ 0 h 6858"/>
                      <a:gd name="connsiteX3" fmla="*/ 0 w 6858"/>
                      <a:gd name="connsiteY3" fmla="*/ 0 h 68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858" h="6858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8FC8F6"/>
                  </a:solidFill>
                  <a:ln w="685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24" name="Freeform: Shape 123">
                    <a:extLst>
                      <a:ext uri="{FF2B5EF4-FFF2-40B4-BE49-F238E27FC236}">
                        <a16:creationId xmlns:a16="http://schemas.microsoft.com/office/drawing/2014/main" id="{291B27DF-6E0F-421A-83D8-E3B307F35B3F}"/>
                      </a:ext>
                    </a:extLst>
                  </p:cNvPr>
                  <p:cNvSpPr/>
                  <p:nvPr/>
                </p:nvSpPr>
                <p:spPr>
                  <a:xfrm>
                    <a:off x="6256477" y="2779547"/>
                    <a:ext cx="685" cy="6858"/>
                  </a:xfrm>
                  <a:custGeom>
                    <a:avLst/>
                    <a:gdLst>
                      <a:gd name="connsiteX0" fmla="*/ 686 w 685"/>
                      <a:gd name="connsiteY0" fmla="*/ 0 h 6858"/>
                      <a:gd name="connsiteX1" fmla="*/ 686 w 685"/>
                      <a:gd name="connsiteY1" fmla="*/ 0 h 6858"/>
                      <a:gd name="connsiteX2" fmla="*/ 0 w 685"/>
                      <a:gd name="connsiteY2" fmla="*/ 0 h 6858"/>
                      <a:gd name="connsiteX3" fmla="*/ 686 w 685"/>
                      <a:gd name="connsiteY3" fmla="*/ 0 h 6858"/>
                      <a:gd name="connsiteX4" fmla="*/ 686 w 685"/>
                      <a:gd name="connsiteY4" fmla="*/ 0 h 68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85" h="6858">
                        <a:moveTo>
                          <a:pt x="686" y="0"/>
                        </a:moveTo>
                        <a:cubicBezTo>
                          <a:pt x="686" y="0"/>
                          <a:pt x="686" y="0"/>
                          <a:pt x="686" y="0"/>
                        </a:cubicBezTo>
                        <a:cubicBezTo>
                          <a:pt x="226" y="0"/>
                          <a:pt x="0" y="0"/>
                          <a:pt x="0" y="0"/>
                        </a:cubicBezTo>
                        <a:cubicBezTo>
                          <a:pt x="459" y="0"/>
                          <a:pt x="686" y="0"/>
                          <a:pt x="686" y="0"/>
                        </a:cubicBezTo>
                        <a:cubicBezTo>
                          <a:pt x="686" y="0"/>
                          <a:pt x="686" y="0"/>
                          <a:pt x="686" y="0"/>
                        </a:cubicBezTo>
                        <a:close/>
                      </a:path>
                    </a:pathLst>
                  </a:custGeom>
                  <a:solidFill>
                    <a:srgbClr val="8FC8F6"/>
                  </a:solidFill>
                  <a:ln w="685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25" name="Freeform: Shape 124">
                    <a:extLst>
                      <a:ext uri="{FF2B5EF4-FFF2-40B4-BE49-F238E27FC236}">
                        <a16:creationId xmlns:a16="http://schemas.microsoft.com/office/drawing/2014/main" id="{CEB41670-8A2A-4FDC-BE07-655AECD0C43F}"/>
                      </a:ext>
                    </a:extLst>
                  </p:cNvPr>
                  <p:cNvSpPr/>
                  <p:nvPr/>
                </p:nvSpPr>
                <p:spPr>
                  <a:xfrm>
                    <a:off x="6134393" y="3075127"/>
                    <a:ext cx="8240" cy="9981"/>
                  </a:xfrm>
                  <a:custGeom>
                    <a:avLst/>
                    <a:gdLst>
                      <a:gd name="connsiteX0" fmla="*/ 4126 w 8240"/>
                      <a:gd name="connsiteY0" fmla="*/ 5487 h 9981"/>
                      <a:gd name="connsiteX1" fmla="*/ 4811 w 8240"/>
                      <a:gd name="connsiteY1" fmla="*/ 4801 h 9981"/>
                      <a:gd name="connsiteX2" fmla="*/ 8240 w 8240"/>
                      <a:gd name="connsiteY2" fmla="*/ 0 h 9981"/>
                      <a:gd name="connsiteX3" fmla="*/ 4126 w 8240"/>
                      <a:gd name="connsiteY3" fmla="*/ 5487 h 99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240" h="9981">
                        <a:moveTo>
                          <a:pt x="4126" y="5487"/>
                        </a:moveTo>
                        <a:cubicBezTo>
                          <a:pt x="4126" y="5027"/>
                          <a:pt x="4352" y="4801"/>
                          <a:pt x="4811" y="4801"/>
                        </a:cubicBezTo>
                        <a:cubicBezTo>
                          <a:pt x="5724" y="3429"/>
                          <a:pt x="6869" y="1831"/>
                          <a:pt x="8240" y="0"/>
                        </a:cubicBezTo>
                        <a:cubicBezTo>
                          <a:pt x="-3418" y="13716"/>
                          <a:pt x="-675" y="10973"/>
                          <a:pt x="4126" y="5487"/>
                        </a:cubicBezTo>
                        <a:close/>
                      </a:path>
                    </a:pathLst>
                  </a:custGeom>
                  <a:solidFill>
                    <a:srgbClr val="8FC8F6"/>
                  </a:solidFill>
                  <a:ln w="685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26" name="Freeform: Shape 125">
                    <a:extLst>
                      <a:ext uri="{FF2B5EF4-FFF2-40B4-BE49-F238E27FC236}">
                        <a16:creationId xmlns:a16="http://schemas.microsoft.com/office/drawing/2014/main" id="{DDD08F78-287E-458C-9806-AF6E73552B82}"/>
                      </a:ext>
                    </a:extLst>
                  </p:cNvPr>
                  <p:cNvSpPr/>
                  <p:nvPr/>
                </p:nvSpPr>
                <p:spPr>
                  <a:xfrm>
                    <a:off x="3760851" y="4322597"/>
                    <a:ext cx="6858" cy="686"/>
                  </a:xfrm>
                  <a:custGeom>
                    <a:avLst/>
                    <a:gdLst>
                      <a:gd name="connsiteX0" fmla="*/ 0 w 6858"/>
                      <a:gd name="connsiteY0" fmla="*/ 686 h 686"/>
                      <a:gd name="connsiteX1" fmla="*/ 0 w 6858"/>
                      <a:gd name="connsiteY1" fmla="*/ 0 h 686"/>
                      <a:gd name="connsiteX2" fmla="*/ 0 w 6858"/>
                      <a:gd name="connsiteY2" fmla="*/ 0 h 686"/>
                      <a:gd name="connsiteX3" fmla="*/ 0 w 6858"/>
                      <a:gd name="connsiteY3" fmla="*/ 686 h 686"/>
                      <a:gd name="connsiteX4" fmla="*/ 0 w 6858"/>
                      <a:gd name="connsiteY4" fmla="*/ 686 h 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858" h="686">
                        <a:moveTo>
                          <a:pt x="0" y="686"/>
                        </a:moveTo>
                        <a:cubicBezTo>
                          <a:pt x="0" y="686"/>
                          <a:pt x="0" y="46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60"/>
                          <a:pt x="0" y="686"/>
                          <a:pt x="0" y="686"/>
                        </a:cubicBezTo>
                        <a:cubicBezTo>
                          <a:pt x="0" y="686"/>
                          <a:pt x="0" y="686"/>
                          <a:pt x="0" y="686"/>
                        </a:cubicBezTo>
                        <a:close/>
                      </a:path>
                    </a:pathLst>
                  </a:custGeom>
                  <a:solidFill>
                    <a:srgbClr val="8FC8F6"/>
                  </a:solidFill>
                  <a:ln w="685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27" name="Freeform: Shape 126">
                    <a:extLst>
                      <a:ext uri="{FF2B5EF4-FFF2-40B4-BE49-F238E27FC236}">
                        <a16:creationId xmlns:a16="http://schemas.microsoft.com/office/drawing/2014/main" id="{93D67150-5127-46ED-A5BF-A3E16E497E4C}"/>
                      </a:ext>
                    </a:extLst>
                  </p:cNvPr>
                  <p:cNvSpPr/>
                  <p:nvPr/>
                </p:nvSpPr>
                <p:spPr>
                  <a:xfrm>
                    <a:off x="6257163" y="2782290"/>
                    <a:ext cx="3429" cy="13030"/>
                  </a:xfrm>
                  <a:custGeom>
                    <a:avLst/>
                    <a:gdLst>
                      <a:gd name="connsiteX0" fmla="*/ 0 w 3429"/>
                      <a:gd name="connsiteY0" fmla="*/ 686 h 13030"/>
                      <a:gd name="connsiteX1" fmla="*/ 0 w 3429"/>
                      <a:gd name="connsiteY1" fmla="*/ 0 h 13030"/>
                      <a:gd name="connsiteX2" fmla="*/ 3429 w 3429"/>
                      <a:gd name="connsiteY2" fmla="*/ 13030 h 13030"/>
                      <a:gd name="connsiteX3" fmla="*/ 0 w 3429"/>
                      <a:gd name="connsiteY3" fmla="*/ 686 h 130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29" h="13030">
                        <a:moveTo>
                          <a:pt x="0" y="686"/>
                        </a:moveTo>
                        <a:cubicBezTo>
                          <a:pt x="0" y="226"/>
                          <a:pt x="0" y="0"/>
                          <a:pt x="0" y="0"/>
                        </a:cubicBezTo>
                        <a:cubicBezTo>
                          <a:pt x="686" y="6858"/>
                          <a:pt x="2057" y="10973"/>
                          <a:pt x="3429" y="13030"/>
                        </a:cubicBezTo>
                        <a:cubicBezTo>
                          <a:pt x="2057" y="8915"/>
                          <a:pt x="1372" y="4800"/>
                          <a:pt x="0" y="686"/>
                        </a:cubicBezTo>
                        <a:close/>
                      </a:path>
                    </a:pathLst>
                  </a:custGeom>
                  <a:solidFill>
                    <a:srgbClr val="8FC8F6"/>
                  </a:solidFill>
                  <a:ln w="685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C553B5BD-492B-441C-84F8-9B507CB4CB51}"/>
                    </a:ext>
                  </a:extLst>
                </p:cNvPr>
                <p:cNvSpPr/>
                <p:nvPr/>
              </p:nvSpPr>
              <p:spPr>
                <a:xfrm>
                  <a:off x="7824852" y="5791192"/>
                  <a:ext cx="1104824" cy="1104138"/>
                </a:xfrm>
                <a:custGeom>
                  <a:avLst/>
                  <a:gdLst>
                    <a:gd name="connsiteX0" fmla="*/ 897026 w 1104823"/>
                    <a:gd name="connsiteY0" fmla="*/ 983437 h 1104138"/>
                    <a:gd name="connsiteX1" fmla="*/ 780440 w 1104823"/>
                    <a:gd name="connsiteY1" fmla="*/ 659054 h 1104138"/>
                    <a:gd name="connsiteX2" fmla="*/ 1104824 w 1104823"/>
                    <a:gd name="connsiteY2" fmla="*/ 541782 h 1104138"/>
                    <a:gd name="connsiteX3" fmla="*/ 984123 w 1104823"/>
                    <a:gd name="connsiteY3" fmla="*/ 207112 h 1104138"/>
                    <a:gd name="connsiteX4" fmla="*/ 659054 w 1104823"/>
                    <a:gd name="connsiteY4" fmla="*/ 324383 h 1104138"/>
                    <a:gd name="connsiteX5" fmla="*/ 542468 w 1104823"/>
                    <a:gd name="connsiteY5" fmla="*/ 0 h 1104138"/>
                    <a:gd name="connsiteX6" fmla="*/ 207797 w 1104823"/>
                    <a:gd name="connsiteY6" fmla="*/ 120701 h 1104138"/>
                    <a:gd name="connsiteX7" fmla="*/ 324383 w 1104823"/>
                    <a:gd name="connsiteY7" fmla="*/ 445084 h 1104138"/>
                    <a:gd name="connsiteX8" fmla="*/ 0 w 1104823"/>
                    <a:gd name="connsiteY8" fmla="*/ 562356 h 1104138"/>
                    <a:gd name="connsiteX9" fmla="*/ 120701 w 1104823"/>
                    <a:gd name="connsiteY9" fmla="*/ 897026 h 1104138"/>
                    <a:gd name="connsiteX10" fmla="*/ 445770 w 1104823"/>
                    <a:gd name="connsiteY10" fmla="*/ 779755 h 1104138"/>
                    <a:gd name="connsiteX11" fmla="*/ 562356 w 1104823"/>
                    <a:gd name="connsiteY11" fmla="*/ 1104138 h 1104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104823" h="1104138">
                      <a:moveTo>
                        <a:pt x="897026" y="983437"/>
                      </a:moveTo>
                      <a:lnTo>
                        <a:pt x="780440" y="659054"/>
                      </a:lnTo>
                      <a:lnTo>
                        <a:pt x="1104824" y="541782"/>
                      </a:lnTo>
                      <a:lnTo>
                        <a:pt x="984123" y="207112"/>
                      </a:lnTo>
                      <a:lnTo>
                        <a:pt x="659054" y="324383"/>
                      </a:lnTo>
                      <a:lnTo>
                        <a:pt x="542468" y="0"/>
                      </a:lnTo>
                      <a:lnTo>
                        <a:pt x="207797" y="120701"/>
                      </a:lnTo>
                      <a:lnTo>
                        <a:pt x="324383" y="445084"/>
                      </a:lnTo>
                      <a:lnTo>
                        <a:pt x="0" y="562356"/>
                      </a:lnTo>
                      <a:lnTo>
                        <a:pt x="120701" y="897026"/>
                      </a:lnTo>
                      <a:lnTo>
                        <a:pt x="445770" y="779755"/>
                      </a:lnTo>
                      <a:lnTo>
                        <a:pt x="562356" y="1104138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A47E3EB8-C29E-4760-B35A-547105376368}"/>
                    </a:ext>
                  </a:extLst>
                </p:cNvPr>
                <p:cNvSpPr/>
                <p:nvPr/>
              </p:nvSpPr>
              <p:spPr>
                <a:xfrm>
                  <a:off x="4110363" y="5208994"/>
                  <a:ext cx="1709014" cy="1708328"/>
                </a:xfrm>
                <a:custGeom>
                  <a:avLst/>
                  <a:gdLst>
                    <a:gd name="connsiteX0" fmla="*/ 1709014 w 1709013"/>
                    <a:gd name="connsiteY0" fmla="*/ 853821 h 1708328"/>
                    <a:gd name="connsiteX1" fmla="*/ 854507 w 1709013"/>
                    <a:gd name="connsiteY1" fmla="*/ 1708328 h 1708328"/>
                    <a:gd name="connsiteX2" fmla="*/ 0 w 1709013"/>
                    <a:gd name="connsiteY2" fmla="*/ 853821 h 1708328"/>
                    <a:gd name="connsiteX3" fmla="*/ 854507 w 1709013"/>
                    <a:gd name="connsiteY3" fmla="*/ 0 h 1708328"/>
                    <a:gd name="connsiteX4" fmla="*/ 1709014 w 1709013"/>
                    <a:gd name="connsiteY4" fmla="*/ 853821 h 17083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09013" h="1708328">
                      <a:moveTo>
                        <a:pt x="1709014" y="853821"/>
                      </a:moveTo>
                      <a:cubicBezTo>
                        <a:pt x="1709014" y="1325651"/>
                        <a:pt x="1326337" y="1708328"/>
                        <a:pt x="854507" y="1708328"/>
                      </a:cubicBezTo>
                      <a:cubicBezTo>
                        <a:pt x="382676" y="1708328"/>
                        <a:pt x="0" y="1325651"/>
                        <a:pt x="0" y="853821"/>
                      </a:cubicBezTo>
                      <a:cubicBezTo>
                        <a:pt x="0" y="381991"/>
                        <a:pt x="382676" y="0"/>
                        <a:pt x="854507" y="0"/>
                      </a:cubicBezTo>
                      <a:cubicBezTo>
                        <a:pt x="1326337" y="0"/>
                        <a:pt x="1709014" y="381991"/>
                        <a:pt x="1709014" y="85382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9" name="Graphic 4">
                <a:extLst>
                  <a:ext uri="{FF2B5EF4-FFF2-40B4-BE49-F238E27FC236}">
                    <a16:creationId xmlns:a16="http://schemas.microsoft.com/office/drawing/2014/main" id="{ABCA3DF3-D332-4464-84C6-E4ED83CF52B4}"/>
                  </a:ext>
                </a:extLst>
              </p:cNvPr>
              <p:cNvGrpSpPr/>
              <p:nvPr/>
            </p:nvGrpSpPr>
            <p:grpSpPr>
              <a:xfrm>
                <a:off x="6813548" y="2996744"/>
                <a:ext cx="4276793" cy="2435196"/>
                <a:chOff x="3631920" y="3465254"/>
                <a:chExt cx="5100980" cy="2904486"/>
              </a:xfrm>
            </p:grpSpPr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58A1CF1C-8FE9-4CC6-B7DA-62A48DC4CFEA}"/>
                    </a:ext>
                  </a:extLst>
                </p:cNvPr>
                <p:cNvSpPr/>
                <p:nvPr/>
              </p:nvSpPr>
              <p:spPr>
                <a:xfrm>
                  <a:off x="3677869" y="3581933"/>
                  <a:ext cx="5039258" cy="2723264"/>
                </a:xfrm>
                <a:custGeom>
                  <a:avLst/>
                  <a:gdLst>
                    <a:gd name="connsiteX0" fmla="*/ 4200525 w 5039258"/>
                    <a:gd name="connsiteY0" fmla="*/ 0 h 2723264"/>
                    <a:gd name="connsiteX1" fmla="*/ 2486711 w 5039258"/>
                    <a:gd name="connsiteY1" fmla="*/ 498577 h 2723264"/>
                    <a:gd name="connsiteX2" fmla="*/ 839419 w 5039258"/>
                    <a:gd name="connsiteY2" fmla="*/ 0 h 2723264"/>
                    <a:gd name="connsiteX3" fmla="*/ 0 w 5039258"/>
                    <a:gd name="connsiteY3" fmla="*/ 1708328 h 2723264"/>
                    <a:gd name="connsiteX4" fmla="*/ 2301545 w 5039258"/>
                    <a:gd name="connsiteY4" fmla="*/ 2508656 h 2723264"/>
                    <a:gd name="connsiteX5" fmla="*/ 2486711 w 5039258"/>
                    <a:gd name="connsiteY5" fmla="*/ 2721940 h 2723264"/>
                    <a:gd name="connsiteX6" fmla="*/ 2737714 w 5039258"/>
                    <a:gd name="connsiteY6" fmla="*/ 2508656 h 2723264"/>
                    <a:gd name="connsiteX7" fmla="*/ 5039259 w 5039258"/>
                    <a:gd name="connsiteY7" fmla="*/ 1708328 h 2723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39258" h="2723264">
                      <a:moveTo>
                        <a:pt x="4200525" y="0"/>
                      </a:moveTo>
                      <a:lnTo>
                        <a:pt x="2486711" y="498577"/>
                      </a:lnTo>
                      <a:lnTo>
                        <a:pt x="839419" y="0"/>
                      </a:lnTo>
                      <a:lnTo>
                        <a:pt x="0" y="1708328"/>
                      </a:lnTo>
                      <a:lnTo>
                        <a:pt x="2301545" y="2508656"/>
                      </a:lnTo>
                      <a:cubicBezTo>
                        <a:pt x="2302917" y="2579980"/>
                        <a:pt x="2330349" y="2706853"/>
                        <a:pt x="2486711" y="2721940"/>
                      </a:cubicBezTo>
                      <a:cubicBezTo>
                        <a:pt x="2486711" y="2721940"/>
                        <a:pt x="2738400" y="2753487"/>
                        <a:pt x="2737714" y="2508656"/>
                      </a:cubicBezTo>
                      <a:lnTo>
                        <a:pt x="5039259" y="1708328"/>
                      </a:ln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E0C7E37C-A32F-47F9-882A-D65942723E0F}"/>
                    </a:ext>
                  </a:extLst>
                </p:cNvPr>
                <p:cNvSpPr/>
                <p:nvPr/>
              </p:nvSpPr>
              <p:spPr>
                <a:xfrm>
                  <a:off x="3677869" y="5290261"/>
                  <a:ext cx="5042001" cy="1079479"/>
                </a:xfrm>
                <a:custGeom>
                  <a:avLst/>
                  <a:gdLst>
                    <a:gd name="connsiteX0" fmla="*/ 2764460 w 5042001"/>
                    <a:gd name="connsiteY0" fmla="*/ 792099 h 1079479"/>
                    <a:gd name="connsiteX1" fmla="*/ 2708224 w 5042001"/>
                    <a:gd name="connsiteY1" fmla="*/ 808558 h 1079479"/>
                    <a:gd name="connsiteX2" fmla="*/ 2707539 w 5042001"/>
                    <a:gd name="connsiteY2" fmla="*/ 811301 h 1079479"/>
                    <a:gd name="connsiteX3" fmla="*/ 2696566 w 5042001"/>
                    <a:gd name="connsiteY3" fmla="*/ 892226 h 1079479"/>
                    <a:gd name="connsiteX4" fmla="*/ 2345436 w 5042001"/>
                    <a:gd name="connsiteY4" fmla="*/ 892226 h 1079479"/>
                    <a:gd name="connsiteX5" fmla="*/ 2334463 w 5042001"/>
                    <a:gd name="connsiteY5" fmla="*/ 811301 h 1079479"/>
                    <a:gd name="connsiteX6" fmla="*/ 2334463 w 5042001"/>
                    <a:gd name="connsiteY6" fmla="*/ 808558 h 1079479"/>
                    <a:gd name="connsiteX7" fmla="*/ 2277542 w 5042001"/>
                    <a:gd name="connsiteY7" fmla="*/ 792099 h 1079479"/>
                    <a:gd name="connsiteX8" fmla="*/ 0 w 5042001"/>
                    <a:gd name="connsiteY8" fmla="*/ 0 h 1079479"/>
                    <a:gd name="connsiteX9" fmla="*/ 0 w 5042001"/>
                    <a:gd name="connsiteY9" fmla="*/ 84353 h 1079479"/>
                    <a:gd name="connsiteX10" fmla="*/ 2269312 w 5042001"/>
                    <a:gd name="connsiteY10" fmla="*/ 866165 h 1079479"/>
                    <a:gd name="connsiteX11" fmla="*/ 2540203 w 5042001"/>
                    <a:gd name="connsiteY11" fmla="*/ 1079449 h 1079479"/>
                    <a:gd name="connsiteX12" fmla="*/ 2772690 w 5042001"/>
                    <a:gd name="connsiteY12" fmla="*/ 866165 h 1079479"/>
                    <a:gd name="connsiteX13" fmla="*/ 5042002 w 5042001"/>
                    <a:gd name="connsiteY13" fmla="*/ 84353 h 1079479"/>
                    <a:gd name="connsiteX14" fmla="*/ 5042002 w 5042001"/>
                    <a:gd name="connsiteY14" fmla="*/ 0 h 1079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5042001" h="1079479">
                      <a:moveTo>
                        <a:pt x="2764460" y="792099"/>
                      </a:moveTo>
                      <a:lnTo>
                        <a:pt x="2708224" y="808558"/>
                      </a:lnTo>
                      <a:cubicBezTo>
                        <a:pt x="2708224" y="809470"/>
                        <a:pt x="2707998" y="810389"/>
                        <a:pt x="2707539" y="811301"/>
                      </a:cubicBezTo>
                      <a:cubicBezTo>
                        <a:pt x="2707539" y="842162"/>
                        <a:pt x="2703424" y="868908"/>
                        <a:pt x="2696566" y="892226"/>
                      </a:cubicBezTo>
                      <a:cubicBezTo>
                        <a:pt x="2659533" y="1017041"/>
                        <a:pt x="2382469" y="1017041"/>
                        <a:pt x="2345436" y="892226"/>
                      </a:cubicBezTo>
                      <a:cubicBezTo>
                        <a:pt x="2338578" y="868908"/>
                        <a:pt x="2334463" y="842162"/>
                        <a:pt x="2334463" y="811301"/>
                      </a:cubicBezTo>
                      <a:cubicBezTo>
                        <a:pt x="2334463" y="810389"/>
                        <a:pt x="2334463" y="809470"/>
                        <a:pt x="2334463" y="808558"/>
                      </a:cubicBezTo>
                      <a:lnTo>
                        <a:pt x="2277542" y="792099"/>
                      </a:lnTo>
                      <a:lnTo>
                        <a:pt x="0" y="0"/>
                      </a:lnTo>
                      <a:lnTo>
                        <a:pt x="0" y="84353"/>
                      </a:lnTo>
                      <a:lnTo>
                        <a:pt x="2269312" y="866165"/>
                      </a:lnTo>
                      <a:cubicBezTo>
                        <a:pt x="2288515" y="1086993"/>
                        <a:pt x="2538832" y="1079449"/>
                        <a:pt x="2540203" y="1079449"/>
                      </a:cubicBezTo>
                      <a:cubicBezTo>
                        <a:pt x="2540203" y="1079449"/>
                        <a:pt x="2769261" y="1071905"/>
                        <a:pt x="2772690" y="866165"/>
                      </a:cubicBezTo>
                      <a:lnTo>
                        <a:pt x="5042002" y="84353"/>
                      </a:lnTo>
                      <a:lnTo>
                        <a:pt x="50420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C899E9AE-B64B-4328-872C-5DB7BE2F4E36}"/>
                    </a:ext>
                  </a:extLst>
                </p:cNvPr>
                <p:cNvSpPr/>
                <p:nvPr/>
              </p:nvSpPr>
              <p:spPr>
                <a:xfrm>
                  <a:off x="3657295" y="3546271"/>
                  <a:ext cx="5075605" cy="2564206"/>
                </a:xfrm>
                <a:custGeom>
                  <a:avLst/>
                  <a:gdLst>
                    <a:gd name="connsiteX0" fmla="*/ 4983709 w 5075605"/>
                    <a:gd name="connsiteY0" fmla="*/ 1332510 h 2564206"/>
                    <a:gd name="connsiteX1" fmla="*/ 4282135 w 5075605"/>
                    <a:gd name="connsiteY1" fmla="*/ 0 h 2564206"/>
                    <a:gd name="connsiteX2" fmla="*/ 2558034 w 5075605"/>
                    <a:gd name="connsiteY2" fmla="*/ 467716 h 2564206"/>
                    <a:gd name="connsiteX3" fmla="*/ 2517572 w 5075605"/>
                    <a:gd name="connsiteY3" fmla="*/ 467716 h 2564206"/>
                    <a:gd name="connsiteX4" fmla="*/ 793471 w 5075605"/>
                    <a:gd name="connsiteY4" fmla="*/ 0 h 2564206"/>
                    <a:gd name="connsiteX5" fmla="*/ 91897 w 5075605"/>
                    <a:gd name="connsiteY5" fmla="*/ 1332510 h 2564206"/>
                    <a:gd name="connsiteX6" fmla="*/ 0 w 5075605"/>
                    <a:gd name="connsiteY6" fmla="*/ 1505331 h 2564206"/>
                    <a:gd name="connsiteX7" fmla="*/ 56236 w 5075605"/>
                    <a:gd name="connsiteY7" fmla="*/ 1693240 h 2564206"/>
                    <a:gd name="connsiteX8" fmla="*/ 2374926 w 5075605"/>
                    <a:gd name="connsiteY8" fmla="*/ 2512086 h 2564206"/>
                    <a:gd name="connsiteX9" fmla="*/ 2545690 w 5075605"/>
                    <a:gd name="connsiteY9" fmla="*/ 2564206 h 2564206"/>
                    <a:gd name="connsiteX10" fmla="*/ 2719197 w 5075605"/>
                    <a:gd name="connsiteY10" fmla="*/ 2505228 h 2564206"/>
                    <a:gd name="connsiteX11" fmla="*/ 5019370 w 5075605"/>
                    <a:gd name="connsiteY11" fmla="*/ 1693240 h 2564206"/>
                    <a:gd name="connsiteX12" fmla="*/ 5075606 w 5075605"/>
                    <a:gd name="connsiteY12" fmla="*/ 1505331 h 2564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075605" h="2564206">
                      <a:moveTo>
                        <a:pt x="4983709" y="1332510"/>
                      </a:moveTo>
                      <a:lnTo>
                        <a:pt x="4282135" y="0"/>
                      </a:lnTo>
                      <a:lnTo>
                        <a:pt x="2558034" y="467716"/>
                      </a:lnTo>
                      <a:lnTo>
                        <a:pt x="2517572" y="467716"/>
                      </a:lnTo>
                      <a:lnTo>
                        <a:pt x="793471" y="0"/>
                      </a:lnTo>
                      <a:lnTo>
                        <a:pt x="91897" y="1332510"/>
                      </a:lnTo>
                      <a:lnTo>
                        <a:pt x="0" y="1505331"/>
                      </a:lnTo>
                      <a:lnTo>
                        <a:pt x="56236" y="1693240"/>
                      </a:lnTo>
                      <a:lnTo>
                        <a:pt x="2374926" y="2512086"/>
                      </a:lnTo>
                      <a:lnTo>
                        <a:pt x="2545690" y="2564206"/>
                      </a:lnTo>
                      <a:lnTo>
                        <a:pt x="2719197" y="2505228"/>
                      </a:lnTo>
                      <a:lnTo>
                        <a:pt x="5019370" y="1693240"/>
                      </a:lnTo>
                      <a:lnTo>
                        <a:pt x="5075606" y="1505331"/>
                      </a:lnTo>
                      <a:close/>
                    </a:path>
                  </a:pathLst>
                </a:custGeom>
                <a:solidFill>
                  <a:schemeClr val="bg2">
                    <a:lumMod val="85000"/>
                  </a:schemeClr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B7CE8862-824E-49FC-BBC1-1B9A0CEF6015}"/>
                    </a:ext>
                  </a:extLst>
                </p:cNvPr>
                <p:cNvSpPr/>
                <p:nvPr/>
              </p:nvSpPr>
              <p:spPr>
                <a:xfrm>
                  <a:off x="3673068" y="5133213"/>
                  <a:ext cx="5028971" cy="889482"/>
                </a:xfrm>
                <a:custGeom>
                  <a:avLst/>
                  <a:gdLst>
                    <a:gd name="connsiteX0" fmla="*/ 0 w 5028971"/>
                    <a:gd name="connsiteY0" fmla="*/ 0 h 889482"/>
                    <a:gd name="connsiteX1" fmla="*/ 1459382 w 5028971"/>
                    <a:gd name="connsiteY1" fmla="*/ 411480 h 889482"/>
                    <a:gd name="connsiteX2" fmla="*/ 2521687 w 5028971"/>
                    <a:gd name="connsiteY2" fmla="*/ 889483 h 889482"/>
                    <a:gd name="connsiteX3" fmla="*/ 3757498 w 5028971"/>
                    <a:gd name="connsiteY3" fmla="*/ 335356 h 889482"/>
                    <a:gd name="connsiteX4" fmla="*/ 5028972 w 5028971"/>
                    <a:gd name="connsiteY4" fmla="*/ 9601 h 889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28971" h="889482">
                      <a:moveTo>
                        <a:pt x="0" y="0"/>
                      </a:moveTo>
                      <a:cubicBezTo>
                        <a:pt x="0" y="0"/>
                        <a:pt x="874395" y="182423"/>
                        <a:pt x="1459382" y="411480"/>
                      </a:cubicBezTo>
                      <a:cubicBezTo>
                        <a:pt x="2043684" y="640537"/>
                        <a:pt x="2521687" y="889483"/>
                        <a:pt x="2521687" y="889483"/>
                      </a:cubicBezTo>
                      <a:cubicBezTo>
                        <a:pt x="2521687" y="889483"/>
                        <a:pt x="3223946" y="523265"/>
                        <a:pt x="3757498" y="335356"/>
                      </a:cubicBezTo>
                      <a:cubicBezTo>
                        <a:pt x="4291737" y="147447"/>
                        <a:pt x="5028972" y="9601"/>
                        <a:pt x="5028972" y="9601"/>
                      </a:cubicBezTo>
                    </a:path>
                  </a:pathLst>
                </a:custGeom>
                <a:noFill/>
                <a:ln w="6172" cap="rnd">
                  <a:solidFill>
                    <a:schemeClr val="bg2">
                      <a:lumMod val="50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13B45984-1224-413B-8644-075928B90701}"/>
                    </a:ext>
                  </a:extLst>
                </p:cNvPr>
                <p:cNvSpPr/>
                <p:nvPr/>
              </p:nvSpPr>
              <p:spPr>
                <a:xfrm>
                  <a:off x="3657295" y="3546271"/>
                  <a:ext cx="5070119" cy="2425674"/>
                </a:xfrm>
                <a:custGeom>
                  <a:avLst/>
                  <a:gdLst>
                    <a:gd name="connsiteX0" fmla="*/ 4276649 w 5070119"/>
                    <a:gd name="connsiteY0" fmla="*/ 0 h 2425674"/>
                    <a:gd name="connsiteX1" fmla="*/ 2553234 w 5070119"/>
                    <a:gd name="connsiteY1" fmla="*/ 475260 h 2425674"/>
                    <a:gd name="connsiteX2" fmla="*/ 2553234 w 5070119"/>
                    <a:gd name="connsiteY2" fmla="*/ 473202 h 2425674"/>
                    <a:gd name="connsiteX3" fmla="*/ 793471 w 5070119"/>
                    <a:gd name="connsiteY3" fmla="*/ 0 h 2425674"/>
                    <a:gd name="connsiteX4" fmla="*/ 0 w 5070119"/>
                    <a:gd name="connsiteY4" fmla="*/ 1505331 h 2425674"/>
                    <a:gd name="connsiteX5" fmla="*/ 1083564 w 5070119"/>
                    <a:gd name="connsiteY5" fmla="*/ 1743990 h 2425674"/>
                    <a:gd name="connsiteX6" fmla="*/ 2527859 w 5070119"/>
                    <a:gd name="connsiteY6" fmla="*/ 2425675 h 2425674"/>
                    <a:gd name="connsiteX7" fmla="*/ 2532660 w 5070119"/>
                    <a:gd name="connsiteY7" fmla="*/ 2425675 h 2425674"/>
                    <a:gd name="connsiteX8" fmla="*/ 3987241 w 5070119"/>
                    <a:gd name="connsiteY8" fmla="*/ 1743990 h 2425674"/>
                    <a:gd name="connsiteX9" fmla="*/ 5070120 w 5070119"/>
                    <a:gd name="connsiteY9" fmla="*/ 1505331 h 24256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070119" h="2425674">
                      <a:moveTo>
                        <a:pt x="4276649" y="0"/>
                      </a:moveTo>
                      <a:lnTo>
                        <a:pt x="2553234" y="475260"/>
                      </a:lnTo>
                      <a:lnTo>
                        <a:pt x="2553234" y="473202"/>
                      </a:lnTo>
                      <a:lnTo>
                        <a:pt x="793471" y="0"/>
                      </a:lnTo>
                      <a:lnTo>
                        <a:pt x="0" y="1505331"/>
                      </a:lnTo>
                      <a:cubicBezTo>
                        <a:pt x="0" y="1505331"/>
                        <a:pt x="624078" y="1610259"/>
                        <a:pt x="1083564" y="1743990"/>
                      </a:cubicBezTo>
                      <a:cubicBezTo>
                        <a:pt x="1988820" y="2008708"/>
                        <a:pt x="2527859" y="2425675"/>
                        <a:pt x="2527859" y="2425675"/>
                      </a:cubicBezTo>
                      <a:lnTo>
                        <a:pt x="2532660" y="2425675"/>
                      </a:lnTo>
                      <a:cubicBezTo>
                        <a:pt x="2532660" y="2425675"/>
                        <a:pt x="3081985" y="2008708"/>
                        <a:pt x="3987241" y="1743990"/>
                      </a:cubicBezTo>
                      <a:cubicBezTo>
                        <a:pt x="4446727" y="1610259"/>
                        <a:pt x="5070120" y="1505331"/>
                        <a:pt x="5070120" y="1505331"/>
                      </a:cubicBezTo>
                      <a:close/>
                    </a:path>
                  </a:pathLst>
                </a:custGeom>
                <a:solidFill>
                  <a:srgbClr val="DBDBDB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F60AD50D-D651-4418-AA19-C61E226246F0}"/>
                    </a:ext>
                  </a:extLst>
                </p:cNvPr>
                <p:cNvSpPr/>
                <p:nvPr/>
              </p:nvSpPr>
              <p:spPr>
                <a:xfrm>
                  <a:off x="3703243" y="4776597"/>
                  <a:ext cx="1047902" cy="366217"/>
                </a:xfrm>
                <a:custGeom>
                  <a:avLst/>
                  <a:gdLst>
                    <a:gd name="connsiteX0" fmla="*/ 0 w 1047902"/>
                    <a:gd name="connsiteY0" fmla="*/ 173507 h 366217"/>
                    <a:gd name="connsiteX1" fmla="*/ 91897 w 1047902"/>
                    <a:gd name="connsiteY1" fmla="*/ 0 h 366217"/>
                    <a:gd name="connsiteX2" fmla="*/ 1047902 w 1047902"/>
                    <a:gd name="connsiteY2" fmla="*/ 366217 h 366217"/>
                    <a:gd name="connsiteX3" fmla="*/ 0 w 1047902"/>
                    <a:gd name="connsiteY3" fmla="*/ 173507 h 3662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47902" h="366217">
                      <a:moveTo>
                        <a:pt x="0" y="173507"/>
                      </a:moveTo>
                      <a:lnTo>
                        <a:pt x="91897" y="0"/>
                      </a:lnTo>
                      <a:lnTo>
                        <a:pt x="1047902" y="366217"/>
                      </a:lnTo>
                      <a:cubicBezTo>
                        <a:pt x="1047902" y="366217"/>
                        <a:pt x="371018" y="203683"/>
                        <a:pt x="0" y="173507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8DE9DBD0-14B0-4608-B3AB-14B454BC3DEA}"/>
                    </a:ext>
                  </a:extLst>
                </p:cNvPr>
                <p:cNvSpPr/>
                <p:nvPr/>
              </p:nvSpPr>
              <p:spPr>
                <a:xfrm>
                  <a:off x="6774393" y="4792370"/>
                  <a:ext cx="1907072" cy="645435"/>
                </a:xfrm>
                <a:custGeom>
                  <a:avLst/>
                  <a:gdLst>
                    <a:gd name="connsiteX0" fmla="*/ 1820661 w 1907072"/>
                    <a:gd name="connsiteY0" fmla="*/ 0 h 645435"/>
                    <a:gd name="connsiteX1" fmla="*/ 1907072 w 1907072"/>
                    <a:gd name="connsiteY1" fmla="*/ 167335 h 645435"/>
                    <a:gd name="connsiteX2" fmla="*/ 366765 w 1907072"/>
                    <a:gd name="connsiteY2" fmla="*/ 518465 h 645435"/>
                    <a:gd name="connsiteX3" fmla="*/ 381853 w 1907072"/>
                    <a:gd name="connsiteY3" fmla="*/ 482803 h 645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07072" h="645435">
                      <a:moveTo>
                        <a:pt x="1820661" y="0"/>
                      </a:moveTo>
                      <a:lnTo>
                        <a:pt x="1907072" y="167335"/>
                      </a:lnTo>
                      <a:cubicBezTo>
                        <a:pt x="1907072" y="167335"/>
                        <a:pt x="1200698" y="213284"/>
                        <a:pt x="366765" y="518465"/>
                      </a:cubicBezTo>
                      <a:cubicBezTo>
                        <a:pt x="-467168" y="823646"/>
                        <a:pt x="381853" y="482803"/>
                        <a:pt x="381853" y="482803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8B08F90D-9A26-4DFD-BF2C-5746F180A336}"/>
                    </a:ext>
                  </a:extLst>
                </p:cNvPr>
                <p:cNvSpPr/>
                <p:nvPr/>
              </p:nvSpPr>
              <p:spPr>
                <a:xfrm>
                  <a:off x="3631920" y="3465254"/>
                  <a:ext cx="5083149" cy="2475830"/>
                </a:xfrm>
                <a:custGeom>
                  <a:avLst/>
                  <a:gdLst>
                    <a:gd name="connsiteX0" fmla="*/ 5083150 w 5083149"/>
                    <a:gd name="connsiteY0" fmla="*/ 1438901 h 2475830"/>
                    <a:gd name="connsiteX1" fmla="*/ 4293108 w 5083149"/>
                    <a:gd name="connsiteY1" fmla="*/ 40555 h 2475830"/>
                    <a:gd name="connsiteX2" fmla="*/ 2542947 w 5083149"/>
                    <a:gd name="connsiteY2" fmla="*/ 482896 h 2475830"/>
                    <a:gd name="connsiteX3" fmla="*/ 2540203 w 5083149"/>
                    <a:gd name="connsiteY3" fmla="*/ 482896 h 2475830"/>
                    <a:gd name="connsiteX4" fmla="*/ 790042 w 5083149"/>
                    <a:gd name="connsiteY4" fmla="*/ 40555 h 2475830"/>
                    <a:gd name="connsiteX5" fmla="*/ 0 w 5083149"/>
                    <a:gd name="connsiteY5" fmla="*/ 1438901 h 2475830"/>
                    <a:gd name="connsiteX6" fmla="*/ 2552548 w 5083149"/>
                    <a:gd name="connsiteY6" fmla="*/ 2475831 h 2475830"/>
                    <a:gd name="connsiteX7" fmla="*/ 2555291 w 5083149"/>
                    <a:gd name="connsiteY7" fmla="*/ 2473773 h 2475830"/>
                    <a:gd name="connsiteX8" fmla="*/ 5083150 w 5083149"/>
                    <a:gd name="connsiteY8" fmla="*/ 1438901 h 2475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083149" h="2475830">
                      <a:moveTo>
                        <a:pt x="5083150" y="1438901"/>
                      </a:moveTo>
                      <a:lnTo>
                        <a:pt x="4293108" y="40555"/>
                      </a:lnTo>
                      <a:cubicBezTo>
                        <a:pt x="3160852" y="-165871"/>
                        <a:pt x="2542947" y="482896"/>
                        <a:pt x="2542947" y="482896"/>
                      </a:cubicBezTo>
                      <a:lnTo>
                        <a:pt x="2540203" y="482896"/>
                      </a:lnTo>
                      <a:cubicBezTo>
                        <a:pt x="2540203" y="482896"/>
                        <a:pt x="1922297" y="-165871"/>
                        <a:pt x="790042" y="40555"/>
                      </a:cubicBezTo>
                      <a:lnTo>
                        <a:pt x="0" y="1438901"/>
                      </a:lnTo>
                      <a:cubicBezTo>
                        <a:pt x="0" y="1438901"/>
                        <a:pt x="1750162" y="1611723"/>
                        <a:pt x="2552548" y="2475831"/>
                      </a:cubicBezTo>
                      <a:lnTo>
                        <a:pt x="2555291" y="2473773"/>
                      </a:lnTo>
                      <a:cubicBezTo>
                        <a:pt x="3357677" y="1609665"/>
                        <a:pt x="5083150" y="1438901"/>
                        <a:pt x="5083150" y="1438901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3175" cap="flat">
                  <a:solidFill>
                    <a:schemeClr val="bg2">
                      <a:lumMod val="8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E0A52E3E-2F1F-4714-B03B-326CA6649C98}"/>
                    </a:ext>
                  </a:extLst>
                </p:cNvPr>
                <p:cNvSpPr/>
                <p:nvPr/>
              </p:nvSpPr>
              <p:spPr>
                <a:xfrm>
                  <a:off x="6174867" y="3948150"/>
                  <a:ext cx="12344" cy="1990877"/>
                </a:xfrm>
                <a:custGeom>
                  <a:avLst/>
                  <a:gdLst>
                    <a:gd name="connsiteX0" fmla="*/ 0 w 12344"/>
                    <a:gd name="connsiteY0" fmla="*/ 0 h 1990877"/>
                    <a:gd name="connsiteX1" fmla="*/ 12344 w 12344"/>
                    <a:gd name="connsiteY1" fmla="*/ 1990877 h 19908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344" h="1990877">
                      <a:moveTo>
                        <a:pt x="0" y="0"/>
                      </a:moveTo>
                      <a:lnTo>
                        <a:pt x="12344" y="1990877"/>
                      </a:lnTo>
                    </a:path>
                  </a:pathLst>
                </a:custGeom>
                <a:noFill/>
                <a:ln w="6172" cap="rnd">
                  <a:solidFill>
                    <a:schemeClr val="bg2">
                      <a:lumMod val="50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DEC40DC7-18AD-41DA-9FF5-7920E9E0849D}"/>
                    </a:ext>
                  </a:extLst>
                </p:cNvPr>
                <p:cNvSpPr/>
                <p:nvPr/>
              </p:nvSpPr>
              <p:spPr>
                <a:xfrm>
                  <a:off x="4181246" y="5183962"/>
                  <a:ext cx="4510506" cy="849020"/>
                </a:xfrm>
                <a:custGeom>
                  <a:avLst/>
                  <a:gdLst>
                    <a:gd name="connsiteX0" fmla="*/ 4510507 w 4510506"/>
                    <a:gd name="connsiteY0" fmla="*/ 0 h 849020"/>
                    <a:gd name="connsiteX1" fmla="*/ 2013509 w 4510506"/>
                    <a:gd name="connsiteY1" fmla="*/ 849020 h 849020"/>
                    <a:gd name="connsiteX2" fmla="*/ 0 w 4510506"/>
                    <a:gd name="connsiteY2" fmla="*/ 122072 h 849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510506" h="849020">
                      <a:moveTo>
                        <a:pt x="4510507" y="0"/>
                      </a:moveTo>
                      <a:cubicBezTo>
                        <a:pt x="4510507" y="0"/>
                        <a:pt x="3229432" y="213284"/>
                        <a:pt x="2013509" y="849020"/>
                      </a:cubicBezTo>
                      <a:cubicBezTo>
                        <a:pt x="2013509" y="849020"/>
                        <a:pt x="772897" y="299694"/>
                        <a:pt x="0" y="122072"/>
                      </a:cubicBezTo>
                    </a:path>
                  </a:pathLst>
                </a:custGeom>
                <a:noFill/>
                <a:ln w="6172" cap="rnd">
                  <a:solidFill>
                    <a:schemeClr val="bg2">
                      <a:lumMod val="50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03DF4454-C869-404B-AB5F-860886C3A03A}"/>
                  </a:ext>
                </a:extLst>
              </p:cNvPr>
              <p:cNvSpPr/>
              <p:nvPr/>
            </p:nvSpPr>
            <p:spPr>
              <a:xfrm>
                <a:off x="9077869" y="3148377"/>
                <a:ext cx="1368482" cy="796607"/>
              </a:xfrm>
              <a:custGeom>
                <a:avLst/>
                <a:gdLst>
                  <a:gd name="connsiteX0" fmla="*/ 0 w 1632204"/>
                  <a:gd name="connsiteY0" fmla="*/ 409026 h 950122"/>
                  <a:gd name="connsiteX1" fmla="*/ 37719 w 1632204"/>
                  <a:gd name="connsiteY1" fmla="*/ 950122 h 950122"/>
                  <a:gd name="connsiteX2" fmla="*/ 1632204 w 1632204"/>
                  <a:gd name="connsiteY2" fmla="*/ 400796 h 950122"/>
                  <a:gd name="connsiteX3" fmla="*/ 1410691 w 1632204"/>
                  <a:gd name="connsiteY3" fmla="*/ 4404 h 950122"/>
                  <a:gd name="connsiteX4" fmla="*/ 0 w 1632204"/>
                  <a:gd name="connsiteY4" fmla="*/ 409026 h 950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2204" h="950122">
                    <a:moveTo>
                      <a:pt x="0" y="409026"/>
                    </a:moveTo>
                    <a:lnTo>
                      <a:pt x="37719" y="950122"/>
                    </a:lnTo>
                    <a:cubicBezTo>
                      <a:pt x="37719" y="950122"/>
                      <a:pt x="663169" y="469376"/>
                      <a:pt x="1632204" y="400796"/>
                    </a:cubicBezTo>
                    <a:lnTo>
                      <a:pt x="1410691" y="4404"/>
                    </a:lnTo>
                    <a:cubicBezTo>
                      <a:pt x="1410691" y="4404"/>
                      <a:pt x="632993" y="-71720"/>
                      <a:pt x="0" y="409026"/>
                    </a:cubicBezTo>
                    <a:close/>
                  </a:path>
                </a:pathLst>
              </a:custGeom>
              <a:solidFill>
                <a:schemeClr val="bg2">
                  <a:lumMod val="9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EB7C7B9D-D11B-4253-81A5-94AAD32862FB}"/>
                  </a:ext>
                </a:extLst>
              </p:cNvPr>
              <p:cNvSpPr/>
              <p:nvPr/>
            </p:nvSpPr>
            <p:spPr>
              <a:xfrm>
                <a:off x="7466164" y="3145839"/>
                <a:ext cx="1310983" cy="780172"/>
              </a:xfrm>
              <a:custGeom>
                <a:avLst/>
                <a:gdLst>
                  <a:gd name="connsiteX0" fmla="*/ 1548536 w 1563624"/>
                  <a:gd name="connsiteY0" fmla="*/ 930520 h 930520"/>
                  <a:gd name="connsiteX1" fmla="*/ 0 w 1563624"/>
                  <a:gd name="connsiteY1" fmla="*/ 396282 h 930520"/>
                  <a:gd name="connsiteX2" fmla="*/ 190652 w 1563624"/>
                  <a:gd name="connsiteY2" fmla="*/ 14977 h 930520"/>
                  <a:gd name="connsiteX3" fmla="*/ 1563624 w 1563624"/>
                  <a:gd name="connsiteY3" fmla="*/ 388738 h 930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63624" h="930520">
                    <a:moveTo>
                      <a:pt x="1548536" y="930520"/>
                    </a:moveTo>
                    <a:cubicBezTo>
                      <a:pt x="1548536" y="930520"/>
                      <a:pt x="869594" y="351019"/>
                      <a:pt x="0" y="396282"/>
                    </a:cubicBezTo>
                    <a:lnTo>
                      <a:pt x="190652" y="14977"/>
                    </a:lnTo>
                    <a:cubicBezTo>
                      <a:pt x="190652" y="14977"/>
                      <a:pt x="862051" y="-114639"/>
                      <a:pt x="1563624" y="388738"/>
                    </a:cubicBezTo>
                    <a:close/>
                  </a:path>
                </a:pathLst>
              </a:custGeom>
              <a:solidFill>
                <a:schemeClr val="bg2">
                  <a:lumMod val="9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32" name="Graphic 4">
                <a:extLst>
                  <a:ext uri="{FF2B5EF4-FFF2-40B4-BE49-F238E27FC236}">
                    <a16:creationId xmlns:a16="http://schemas.microsoft.com/office/drawing/2014/main" id="{8B6DF4F7-A8A6-4CD0-9716-5569AEB9B192}"/>
                  </a:ext>
                </a:extLst>
              </p:cNvPr>
              <p:cNvGrpSpPr/>
              <p:nvPr/>
            </p:nvGrpSpPr>
            <p:grpSpPr>
              <a:xfrm>
                <a:off x="9115817" y="3637940"/>
                <a:ext cx="1631253" cy="1036136"/>
                <a:chOff x="6377863" y="4230014"/>
                <a:chExt cx="1945614" cy="1235811"/>
              </a:xfrm>
              <a:noFill/>
            </p:grpSpPr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65153A08-2649-459A-86CA-EAD07CB902AA}"/>
                    </a:ext>
                  </a:extLst>
                </p:cNvPr>
                <p:cNvSpPr/>
                <p:nvPr/>
              </p:nvSpPr>
              <p:spPr>
                <a:xfrm>
                  <a:off x="6377863" y="4230014"/>
                  <a:ext cx="1655521" cy="556869"/>
                </a:xfrm>
                <a:custGeom>
                  <a:avLst/>
                  <a:gdLst>
                    <a:gd name="connsiteX0" fmla="*/ 0 w 1655521"/>
                    <a:gd name="connsiteY0" fmla="*/ 556870 h 556869"/>
                    <a:gd name="connsiteX1" fmla="*/ 1655521 w 1655521"/>
                    <a:gd name="connsiteY1" fmla="*/ 0 h 556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55521" h="556869">
                      <a:moveTo>
                        <a:pt x="0" y="556870"/>
                      </a:moveTo>
                      <a:cubicBezTo>
                        <a:pt x="0" y="556870"/>
                        <a:pt x="808558" y="15773"/>
                        <a:pt x="1655521" y="0"/>
                      </a:cubicBezTo>
                    </a:path>
                  </a:pathLst>
                </a:custGeom>
                <a:noFill/>
                <a:ln w="6172" cap="rnd">
                  <a:solidFill>
                    <a:schemeClr val="bg2">
                      <a:lumMod val="50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09459FB4-B3C5-46C9-ABD8-9013F128076B}"/>
                    </a:ext>
                  </a:extLst>
                </p:cNvPr>
                <p:cNvSpPr/>
                <p:nvPr/>
              </p:nvSpPr>
              <p:spPr>
                <a:xfrm>
                  <a:off x="6386093" y="4375404"/>
                  <a:ext cx="1723415" cy="594588"/>
                </a:xfrm>
                <a:custGeom>
                  <a:avLst/>
                  <a:gdLst>
                    <a:gd name="connsiteX0" fmla="*/ 0 w 1723415"/>
                    <a:gd name="connsiteY0" fmla="*/ 594589 h 594588"/>
                    <a:gd name="connsiteX1" fmla="*/ 1723415 w 1723415"/>
                    <a:gd name="connsiteY1" fmla="*/ 0 h 5945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23415" h="594588">
                      <a:moveTo>
                        <a:pt x="0" y="594589"/>
                      </a:moveTo>
                      <a:cubicBezTo>
                        <a:pt x="0" y="594589"/>
                        <a:pt x="877138" y="15088"/>
                        <a:pt x="1723415" y="0"/>
                      </a:cubicBezTo>
                    </a:path>
                  </a:pathLst>
                </a:custGeom>
                <a:noFill/>
                <a:ln w="6172" cap="rnd">
                  <a:solidFill>
                    <a:schemeClr val="bg2">
                      <a:lumMod val="50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FF3AA731-37D7-49A0-8F69-1ED9DE9060AD}"/>
                    </a:ext>
                  </a:extLst>
                </p:cNvPr>
                <p:cNvSpPr/>
                <p:nvPr/>
              </p:nvSpPr>
              <p:spPr>
                <a:xfrm>
                  <a:off x="6401181" y="4542739"/>
                  <a:ext cx="1776907" cy="610362"/>
                </a:xfrm>
                <a:custGeom>
                  <a:avLst/>
                  <a:gdLst>
                    <a:gd name="connsiteX0" fmla="*/ 0 w 1776907"/>
                    <a:gd name="connsiteY0" fmla="*/ 610362 h 610362"/>
                    <a:gd name="connsiteX1" fmla="*/ 1776908 w 1776907"/>
                    <a:gd name="connsiteY1" fmla="*/ 0 h 610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76907" h="610362">
                      <a:moveTo>
                        <a:pt x="0" y="610362"/>
                      </a:moveTo>
                      <a:cubicBezTo>
                        <a:pt x="0" y="610362"/>
                        <a:pt x="930631" y="15773"/>
                        <a:pt x="1776908" y="0"/>
                      </a:cubicBezTo>
                    </a:path>
                  </a:pathLst>
                </a:custGeom>
                <a:noFill/>
                <a:ln w="6172" cap="rnd">
                  <a:solidFill>
                    <a:schemeClr val="bg2">
                      <a:lumMod val="50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60B97921-ACFB-4F08-B129-D7400D46E077}"/>
                    </a:ext>
                  </a:extLst>
                </p:cNvPr>
                <p:cNvSpPr/>
                <p:nvPr/>
              </p:nvSpPr>
              <p:spPr>
                <a:xfrm>
                  <a:off x="6408724" y="4672355"/>
                  <a:ext cx="1846173" cy="625449"/>
                </a:xfrm>
                <a:custGeom>
                  <a:avLst/>
                  <a:gdLst>
                    <a:gd name="connsiteX0" fmla="*/ 0 w 1846173"/>
                    <a:gd name="connsiteY0" fmla="*/ 625450 h 625449"/>
                    <a:gd name="connsiteX1" fmla="*/ 1846174 w 1846173"/>
                    <a:gd name="connsiteY1" fmla="*/ 0 h 6254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846173" h="625449">
                      <a:moveTo>
                        <a:pt x="0" y="625450"/>
                      </a:moveTo>
                      <a:cubicBezTo>
                        <a:pt x="0" y="625450"/>
                        <a:pt x="999211" y="15773"/>
                        <a:pt x="1846174" y="0"/>
                      </a:cubicBezTo>
                    </a:path>
                  </a:pathLst>
                </a:custGeom>
                <a:noFill/>
                <a:ln w="6172" cap="rnd">
                  <a:solidFill>
                    <a:schemeClr val="bg2">
                      <a:lumMod val="50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EB42676A-11F6-423B-BF28-E4F3CFFAAEE4}"/>
                    </a:ext>
                  </a:extLst>
                </p:cNvPr>
                <p:cNvSpPr/>
                <p:nvPr/>
              </p:nvSpPr>
              <p:spPr>
                <a:xfrm>
                  <a:off x="6416268" y="4802657"/>
                  <a:ext cx="1907209" cy="663168"/>
                </a:xfrm>
                <a:custGeom>
                  <a:avLst/>
                  <a:gdLst>
                    <a:gd name="connsiteX0" fmla="*/ 0 w 1907209"/>
                    <a:gd name="connsiteY0" fmla="*/ 663169 h 663168"/>
                    <a:gd name="connsiteX1" fmla="*/ 1907210 w 1907209"/>
                    <a:gd name="connsiteY1" fmla="*/ 0 h 663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07209" h="663168">
                      <a:moveTo>
                        <a:pt x="0" y="663169"/>
                      </a:moveTo>
                      <a:cubicBezTo>
                        <a:pt x="0" y="663169"/>
                        <a:pt x="1060247" y="15088"/>
                        <a:pt x="1907210" y="0"/>
                      </a:cubicBezTo>
                    </a:path>
                  </a:pathLst>
                </a:custGeom>
                <a:noFill/>
                <a:ln w="6172" cap="rnd">
                  <a:solidFill>
                    <a:schemeClr val="bg2">
                      <a:lumMod val="50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3" name="Graphic 4">
                <a:extLst>
                  <a:ext uri="{FF2B5EF4-FFF2-40B4-BE49-F238E27FC236}">
                    <a16:creationId xmlns:a16="http://schemas.microsoft.com/office/drawing/2014/main" id="{E90269B7-A026-4064-8CA3-D365D0CB78E4}"/>
                  </a:ext>
                </a:extLst>
              </p:cNvPr>
              <p:cNvGrpSpPr/>
              <p:nvPr/>
            </p:nvGrpSpPr>
            <p:grpSpPr>
              <a:xfrm>
                <a:off x="7133244" y="3612639"/>
                <a:ext cx="1631253" cy="1036136"/>
                <a:chOff x="4013225" y="4199839"/>
                <a:chExt cx="1945614" cy="1235811"/>
              </a:xfrm>
              <a:noFill/>
            </p:grpSpPr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30E26E49-B995-4A72-9173-F108F1ED5920}"/>
                    </a:ext>
                  </a:extLst>
                </p:cNvPr>
                <p:cNvSpPr/>
                <p:nvPr/>
              </p:nvSpPr>
              <p:spPr>
                <a:xfrm>
                  <a:off x="4303318" y="4199839"/>
                  <a:ext cx="1655521" cy="556869"/>
                </a:xfrm>
                <a:custGeom>
                  <a:avLst/>
                  <a:gdLst>
                    <a:gd name="connsiteX0" fmla="*/ 1655521 w 1655521"/>
                    <a:gd name="connsiteY0" fmla="*/ 556869 h 556869"/>
                    <a:gd name="connsiteX1" fmla="*/ 0 w 1655521"/>
                    <a:gd name="connsiteY1" fmla="*/ 0 h 556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55521" h="556869">
                      <a:moveTo>
                        <a:pt x="1655521" y="556869"/>
                      </a:moveTo>
                      <a:cubicBezTo>
                        <a:pt x="1655521" y="556869"/>
                        <a:pt x="846963" y="15087"/>
                        <a:pt x="0" y="0"/>
                      </a:cubicBezTo>
                    </a:path>
                  </a:pathLst>
                </a:custGeom>
                <a:noFill/>
                <a:ln w="6172" cap="rnd">
                  <a:solidFill>
                    <a:schemeClr val="bg2">
                      <a:lumMod val="50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DFB70249-22C7-4CB1-8FF6-ADCB58F49F87}"/>
                    </a:ext>
                  </a:extLst>
                </p:cNvPr>
                <p:cNvSpPr/>
                <p:nvPr/>
              </p:nvSpPr>
              <p:spPr>
                <a:xfrm>
                  <a:off x="4227195" y="4344543"/>
                  <a:ext cx="1724101" cy="595274"/>
                </a:xfrm>
                <a:custGeom>
                  <a:avLst/>
                  <a:gdLst>
                    <a:gd name="connsiteX0" fmla="*/ 1724101 w 1724101"/>
                    <a:gd name="connsiteY0" fmla="*/ 595274 h 595274"/>
                    <a:gd name="connsiteX1" fmla="*/ 0 w 1724101"/>
                    <a:gd name="connsiteY1" fmla="*/ 0 h 595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24101" h="595274">
                      <a:moveTo>
                        <a:pt x="1724101" y="595274"/>
                      </a:moveTo>
                      <a:cubicBezTo>
                        <a:pt x="1724101" y="595274"/>
                        <a:pt x="846277" y="15088"/>
                        <a:pt x="0" y="0"/>
                      </a:cubicBezTo>
                    </a:path>
                  </a:pathLst>
                </a:custGeom>
                <a:noFill/>
                <a:ln w="6172" cap="rnd">
                  <a:solidFill>
                    <a:schemeClr val="bg2">
                      <a:lumMod val="50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7E73A86C-78ED-4836-B339-93ABA466AC45}"/>
                    </a:ext>
                  </a:extLst>
                </p:cNvPr>
                <p:cNvSpPr/>
                <p:nvPr/>
              </p:nvSpPr>
              <p:spPr>
                <a:xfrm>
                  <a:off x="4158615" y="4512564"/>
                  <a:ext cx="1776907" cy="610362"/>
                </a:xfrm>
                <a:custGeom>
                  <a:avLst/>
                  <a:gdLst>
                    <a:gd name="connsiteX0" fmla="*/ 1776908 w 1776907"/>
                    <a:gd name="connsiteY0" fmla="*/ 610362 h 610362"/>
                    <a:gd name="connsiteX1" fmla="*/ 0 w 1776907"/>
                    <a:gd name="connsiteY1" fmla="*/ 0 h 610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76907" h="610362">
                      <a:moveTo>
                        <a:pt x="1776908" y="610362"/>
                      </a:moveTo>
                      <a:cubicBezTo>
                        <a:pt x="1776908" y="610362"/>
                        <a:pt x="846277" y="15088"/>
                        <a:pt x="0" y="0"/>
                      </a:cubicBezTo>
                    </a:path>
                  </a:pathLst>
                </a:custGeom>
                <a:noFill/>
                <a:ln w="6172" cap="rnd">
                  <a:solidFill>
                    <a:schemeClr val="bg2">
                      <a:lumMod val="50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8C9539EC-872D-4540-8FAF-20F2526CCD4B}"/>
                    </a:ext>
                  </a:extLst>
                </p:cNvPr>
                <p:cNvSpPr/>
                <p:nvPr/>
              </p:nvSpPr>
              <p:spPr>
                <a:xfrm>
                  <a:off x="4082491" y="4642180"/>
                  <a:ext cx="1845487" cy="625449"/>
                </a:xfrm>
                <a:custGeom>
                  <a:avLst/>
                  <a:gdLst>
                    <a:gd name="connsiteX0" fmla="*/ 1845488 w 1845487"/>
                    <a:gd name="connsiteY0" fmla="*/ 625449 h 625449"/>
                    <a:gd name="connsiteX1" fmla="*/ 0 w 1845487"/>
                    <a:gd name="connsiteY1" fmla="*/ 0 h 6254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845487" h="625449">
                      <a:moveTo>
                        <a:pt x="1845488" y="625449"/>
                      </a:moveTo>
                      <a:cubicBezTo>
                        <a:pt x="1845488" y="625449"/>
                        <a:pt x="846277" y="15087"/>
                        <a:pt x="0" y="0"/>
                      </a:cubicBezTo>
                    </a:path>
                  </a:pathLst>
                </a:custGeom>
                <a:noFill/>
                <a:ln w="6172" cap="rnd">
                  <a:solidFill>
                    <a:schemeClr val="bg2">
                      <a:lumMod val="50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BA715AFF-D971-49E4-9336-F4697DED254F}"/>
                    </a:ext>
                  </a:extLst>
                </p:cNvPr>
                <p:cNvSpPr/>
                <p:nvPr/>
              </p:nvSpPr>
              <p:spPr>
                <a:xfrm>
                  <a:off x="4013225" y="4771796"/>
                  <a:ext cx="1907209" cy="663854"/>
                </a:xfrm>
                <a:custGeom>
                  <a:avLst/>
                  <a:gdLst>
                    <a:gd name="connsiteX0" fmla="*/ 1907210 w 1907209"/>
                    <a:gd name="connsiteY0" fmla="*/ 663854 h 663854"/>
                    <a:gd name="connsiteX1" fmla="*/ 0 w 1907209"/>
                    <a:gd name="connsiteY1" fmla="*/ 0 h 6638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07209" h="663854">
                      <a:moveTo>
                        <a:pt x="1907210" y="663854"/>
                      </a:moveTo>
                      <a:cubicBezTo>
                        <a:pt x="1907210" y="663854"/>
                        <a:pt x="846963" y="15088"/>
                        <a:pt x="0" y="0"/>
                      </a:cubicBezTo>
                    </a:path>
                  </a:pathLst>
                </a:custGeom>
                <a:noFill/>
                <a:ln w="6172" cap="rnd">
                  <a:solidFill>
                    <a:schemeClr val="bg2">
                      <a:lumMod val="50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4" name="Graphic 4">
                <a:extLst>
                  <a:ext uri="{FF2B5EF4-FFF2-40B4-BE49-F238E27FC236}">
                    <a16:creationId xmlns:a16="http://schemas.microsoft.com/office/drawing/2014/main" id="{12B23F15-619B-4EE8-8F13-0C7365F00183}"/>
                  </a:ext>
                </a:extLst>
              </p:cNvPr>
              <p:cNvGrpSpPr/>
              <p:nvPr/>
            </p:nvGrpSpPr>
            <p:grpSpPr>
              <a:xfrm rot="3959476">
                <a:off x="8145000" y="2161383"/>
                <a:ext cx="1454324" cy="1429277"/>
                <a:chOff x="3568827" y="3147136"/>
                <a:chExt cx="1313992" cy="1291361"/>
              </a:xfrm>
            </p:grpSpPr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4FD4DC42-97B0-43EF-9C7E-2CC49C5BA293}"/>
                    </a:ext>
                  </a:extLst>
                </p:cNvPr>
                <p:cNvSpPr/>
                <p:nvPr/>
              </p:nvSpPr>
              <p:spPr>
                <a:xfrm>
                  <a:off x="3568827" y="3147136"/>
                  <a:ext cx="1313992" cy="1291361"/>
                </a:xfrm>
                <a:custGeom>
                  <a:avLst/>
                  <a:gdLst>
                    <a:gd name="connsiteX0" fmla="*/ 1222781 w 1313992"/>
                    <a:gd name="connsiteY0" fmla="*/ 503377 h 1291361"/>
                    <a:gd name="connsiteX1" fmla="*/ 1220038 w 1313992"/>
                    <a:gd name="connsiteY1" fmla="*/ 502692 h 1291361"/>
                    <a:gd name="connsiteX2" fmla="*/ 1218667 w 1313992"/>
                    <a:gd name="connsiteY2" fmla="*/ 506121 h 1291361"/>
                    <a:gd name="connsiteX3" fmla="*/ 1215923 w 1313992"/>
                    <a:gd name="connsiteY3" fmla="*/ 505434 h 1291361"/>
                    <a:gd name="connsiteX4" fmla="*/ 1214552 w 1313992"/>
                    <a:gd name="connsiteY4" fmla="*/ 508863 h 1291361"/>
                    <a:gd name="connsiteX5" fmla="*/ 1211809 w 1313992"/>
                    <a:gd name="connsiteY5" fmla="*/ 508178 h 1291361"/>
                    <a:gd name="connsiteX6" fmla="*/ 1210437 w 1313992"/>
                    <a:gd name="connsiteY6" fmla="*/ 511607 h 1291361"/>
                    <a:gd name="connsiteX7" fmla="*/ 1207694 w 1313992"/>
                    <a:gd name="connsiteY7" fmla="*/ 510921 h 1291361"/>
                    <a:gd name="connsiteX8" fmla="*/ 1206322 w 1313992"/>
                    <a:gd name="connsiteY8" fmla="*/ 514350 h 1291361"/>
                    <a:gd name="connsiteX9" fmla="*/ 1203579 w 1313992"/>
                    <a:gd name="connsiteY9" fmla="*/ 513664 h 1291361"/>
                    <a:gd name="connsiteX10" fmla="*/ 1202207 w 1313992"/>
                    <a:gd name="connsiteY10" fmla="*/ 516408 h 1291361"/>
                    <a:gd name="connsiteX11" fmla="*/ 1199464 w 1313992"/>
                    <a:gd name="connsiteY11" fmla="*/ 516408 h 1291361"/>
                    <a:gd name="connsiteX12" fmla="*/ 1198093 w 1313992"/>
                    <a:gd name="connsiteY12" fmla="*/ 519150 h 1291361"/>
                    <a:gd name="connsiteX13" fmla="*/ 1195349 w 1313992"/>
                    <a:gd name="connsiteY13" fmla="*/ 518465 h 1291361"/>
                    <a:gd name="connsiteX14" fmla="*/ 1193978 w 1313992"/>
                    <a:gd name="connsiteY14" fmla="*/ 521894 h 1291361"/>
                    <a:gd name="connsiteX15" fmla="*/ 1191235 w 1313992"/>
                    <a:gd name="connsiteY15" fmla="*/ 521208 h 1291361"/>
                    <a:gd name="connsiteX16" fmla="*/ 1189863 w 1313992"/>
                    <a:gd name="connsiteY16" fmla="*/ 524637 h 1291361"/>
                    <a:gd name="connsiteX17" fmla="*/ 1187120 w 1313992"/>
                    <a:gd name="connsiteY17" fmla="*/ 523951 h 1291361"/>
                    <a:gd name="connsiteX18" fmla="*/ 1185748 w 1313992"/>
                    <a:gd name="connsiteY18" fmla="*/ 527380 h 1291361"/>
                    <a:gd name="connsiteX19" fmla="*/ 1183005 w 1313992"/>
                    <a:gd name="connsiteY19" fmla="*/ 526695 h 1291361"/>
                    <a:gd name="connsiteX20" fmla="*/ 1181633 w 1313992"/>
                    <a:gd name="connsiteY20" fmla="*/ 530124 h 1291361"/>
                    <a:gd name="connsiteX21" fmla="*/ 1178890 w 1313992"/>
                    <a:gd name="connsiteY21" fmla="*/ 529438 h 1291361"/>
                    <a:gd name="connsiteX22" fmla="*/ 1177519 w 1313992"/>
                    <a:gd name="connsiteY22" fmla="*/ 532867 h 1291361"/>
                    <a:gd name="connsiteX23" fmla="*/ 1174775 w 1313992"/>
                    <a:gd name="connsiteY23" fmla="*/ 532181 h 1291361"/>
                    <a:gd name="connsiteX24" fmla="*/ 1173404 w 1313992"/>
                    <a:gd name="connsiteY24" fmla="*/ 535610 h 1291361"/>
                    <a:gd name="connsiteX25" fmla="*/ 1170661 w 1313992"/>
                    <a:gd name="connsiteY25" fmla="*/ 534924 h 1291361"/>
                    <a:gd name="connsiteX26" fmla="*/ 1169289 w 1313992"/>
                    <a:gd name="connsiteY26" fmla="*/ 538353 h 1291361"/>
                    <a:gd name="connsiteX27" fmla="*/ 1166546 w 1313992"/>
                    <a:gd name="connsiteY27" fmla="*/ 537667 h 1291361"/>
                    <a:gd name="connsiteX28" fmla="*/ 1165174 w 1313992"/>
                    <a:gd name="connsiteY28" fmla="*/ 540411 h 1291361"/>
                    <a:gd name="connsiteX29" fmla="*/ 1162431 w 1313992"/>
                    <a:gd name="connsiteY29" fmla="*/ 540411 h 1291361"/>
                    <a:gd name="connsiteX30" fmla="*/ 1161059 w 1313992"/>
                    <a:gd name="connsiteY30" fmla="*/ 543154 h 1291361"/>
                    <a:gd name="connsiteX31" fmla="*/ 1158316 w 1313992"/>
                    <a:gd name="connsiteY31" fmla="*/ 542468 h 1291361"/>
                    <a:gd name="connsiteX32" fmla="*/ 1156945 w 1313992"/>
                    <a:gd name="connsiteY32" fmla="*/ 545897 h 1291361"/>
                    <a:gd name="connsiteX33" fmla="*/ 1154201 w 1313992"/>
                    <a:gd name="connsiteY33" fmla="*/ 545211 h 1291361"/>
                    <a:gd name="connsiteX34" fmla="*/ 1152830 w 1313992"/>
                    <a:gd name="connsiteY34" fmla="*/ 548640 h 1291361"/>
                    <a:gd name="connsiteX35" fmla="*/ 1150087 w 1313992"/>
                    <a:gd name="connsiteY35" fmla="*/ 547954 h 1291361"/>
                    <a:gd name="connsiteX36" fmla="*/ 1148715 w 1313992"/>
                    <a:gd name="connsiteY36" fmla="*/ 551383 h 1291361"/>
                    <a:gd name="connsiteX37" fmla="*/ 1145972 w 1313992"/>
                    <a:gd name="connsiteY37" fmla="*/ 550698 h 1291361"/>
                    <a:gd name="connsiteX38" fmla="*/ 1144600 w 1313992"/>
                    <a:gd name="connsiteY38" fmla="*/ 554127 h 1291361"/>
                    <a:gd name="connsiteX39" fmla="*/ 1141857 w 1313992"/>
                    <a:gd name="connsiteY39" fmla="*/ 553441 h 1291361"/>
                    <a:gd name="connsiteX40" fmla="*/ 1140485 w 1313992"/>
                    <a:gd name="connsiteY40" fmla="*/ 556870 h 1291361"/>
                    <a:gd name="connsiteX41" fmla="*/ 1137742 w 1313992"/>
                    <a:gd name="connsiteY41" fmla="*/ 556184 h 1291361"/>
                    <a:gd name="connsiteX42" fmla="*/ 1136371 w 1313992"/>
                    <a:gd name="connsiteY42" fmla="*/ 559613 h 1291361"/>
                    <a:gd name="connsiteX43" fmla="*/ 934060 w 1313992"/>
                    <a:gd name="connsiteY43" fmla="*/ 517779 h 1291361"/>
                    <a:gd name="connsiteX44" fmla="*/ 841477 w 1313992"/>
                    <a:gd name="connsiteY44" fmla="*/ 732435 h 1291361"/>
                    <a:gd name="connsiteX45" fmla="*/ 1039673 w 1313992"/>
                    <a:gd name="connsiteY45" fmla="*/ 915543 h 1291361"/>
                    <a:gd name="connsiteX46" fmla="*/ 902513 w 1313992"/>
                    <a:gd name="connsiteY46" fmla="*/ 1235812 h 1291361"/>
                    <a:gd name="connsiteX47" fmla="*/ 900455 w 1313992"/>
                    <a:gd name="connsiteY47" fmla="*/ 1233754 h 1291361"/>
                    <a:gd name="connsiteX48" fmla="*/ 898398 w 1313992"/>
                    <a:gd name="connsiteY48" fmla="*/ 1238555 h 1291361"/>
                    <a:gd name="connsiteX49" fmla="*/ 896341 w 1313992"/>
                    <a:gd name="connsiteY49" fmla="*/ 1236498 h 1291361"/>
                    <a:gd name="connsiteX50" fmla="*/ 894283 w 1313992"/>
                    <a:gd name="connsiteY50" fmla="*/ 1241298 h 1291361"/>
                    <a:gd name="connsiteX51" fmla="*/ 892226 w 1313992"/>
                    <a:gd name="connsiteY51" fmla="*/ 1238555 h 1291361"/>
                    <a:gd name="connsiteX52" fmla="*/ 890168 w 1313992"/>
                    <a:gd name="connsiteY52" fmla="*/ 1243356 h 1291361"/>
                    <a:gd name="connsiteX53" fmla="*/ 888111 w 1313992"/>
                    <a:gd name="connsiteY53" fmla="*/ 1241298 h 1291361"/>
                    <a:gd name="connsiteX54" fmla="*/ 886054 w 1313992"/>
                    <a:gd name="connsiteY54" fmla="*/ 1246099 h 1291361"/>
                    <a:gd name="connsiteX55" fmla="*/ 883996 w 1313992"/>
                    <a:gd name="connsiteY55" fmla="*/ 1244041 h 1291361"/>
                    <a:gd name="connsiteX56" fmla="*/ 881939 w 1313992"/>
                    <a:gd name="connsiteY56" fmla="*/ 1248842 h 1291361"/>
                    <a:gd name="connsiteX57" fmla="*/ 879881 w 1313992"/>
                    <a:gd name="connsiteY57" fmla="*/ 1246785 h 1291361"/>
                    <a:gd name="connsiteX58" fmla="*/ 877824 w 1313992"/>
                    <a:gd name="connsiteY58" fmla="*/ 1251585 h 1291361"/>
                    <a:gd name="connsiteX59" fmla="*/ 875767 w 1313992"/>
                    <a:gd name="connsiteY59" fmla="*/ 1249528 h 1291361"/>
                    <a:gd name="connsiteX60" fmla="*/ 873709 w 1313992"/>
                    <a:gd name="connsiteY60" fmla="*/ 1254328 h 1291361"/>
                    <a:gd name="connsiteX61" fmla="*/ 871652 w 1313992"/>
                    <a:gd name="connsiteY61" fmla="*/ 1252271 h 1291361"/>
                    <a:gd name="connsiteX62" fmla="*/ 869594 w 1313992"/>
                    <a:gd name="connsiteY62" fmla="*/ 1257072 h 1291361"/>
                    <a:gd name="connsiteX63" fmla="*/ 867537 w 1313992"/>
                    <a:gd name="connsiteY63" fmla="*/ 1255014 h 1291361"/>
                    <a:gd name="connsiteX64" fmla="*/ 865480 w 1313992"/>
                    <a:gd name="connsiteY64" fmla="*/ 1259815 h 1291361"/>
                    <a:gd name="connsiteX65" fmla="*/ 863422 w 1313992"/>
                    <a:gd name="connsiteY65" fmla="*/ 1257757 h 1291361"/>
                    <a:gd name="connsiteX66" fmla="*/ 861365 w 1313992"/>
                    <a:gd name="connsiteY66" fmla="*/ 1262558 h 1291361"/>
                    <a:gd name="connsiteX67" fmla="*/ 859307 w 1313992"/>
                    <a:gd name="connsiteY67" fmla="*/ 1259815 h 1291361"/>
                    <a:gd name="connsiteX68" fmla="*/ 857250 w 1313992"/>
                    <a:gd name="connsiteY68" fmla="*/ 1265301 h 1291361"/>
                    <a:gd name="connsiteX69" fmla="*/ 855193 w 1313992"/>
                    <a:gd name="connsiteY69" fmla="*/ 1262558 h 1291361"/>
                    <a:gd name="connsiteX70" fmla="*/ 853135 w 1313992"/>
                    <a:gd name="connsiteY70" fmla="*/ 1267359 h 1291361"/>
                    <a:gd name="connsiteX71" fmla="*/ 851078 w 1313992"/>
                    <a:gd name="connsiteY71" fmla="*/ 1265301 h 1291361"/>
                    <a:gd name="connsiteX72" fmla="*/ 849020 w 1313992"/>
                    <a:gd name="connsiteY72" fmla="*/ 1270102 h 1291361"/>
                    <a:gd name="connsiteX73" fmla="*/ 846963 w 1313992"/>
                    <a:gd name="connsiteY73" fmla="*/ 1268044 h 1291361"/>
                    <a:gd name="connsiteX74" fmla="*/ 844906 w 1313992"/>
                    <a:gd name="connsiteY74" fmla="*/ 1272845 h 1291361"/>
                    <a:gd name="connsiteX75" fmla="*/ 842848 w 1313992"/>
                    <a:gd name="connsiteY75" fmla="*/ 1270788 h 1291361"/>
                    <a:gd name="connsiteX76" fmla="*/ 840791 w 1313992"/>
                    <a:gd name="connsiteY76" fmla="*/ 1275588 h 1291361"/>
                    <a:gd name="connsiteX77" fmla="*/ 838733 w 1313992"/>
                    <a:gd name="connsiteY77" fmla="*/ 1273531 h 1291361"/>
                    <a:gd name="connsiteX78" fmla="*/ 836676 w 1313992"/>
                    <a:gd name="connsiteY78" fmla="*/ 1278331 h 1291361"/>
                    <a:gd name="connsiteX79" fmla="*/ 834619 w 1313992"/>
                    <a:gd name="connsiteY79" fmla="*/ 1276274 h 1291361"/>
                    <a:gd name="connsiteX80" fmla="*/ 832561 w 1313992"/>
                    <a:gd name="connsiteY80" fmla="*/ 1281075 h 1291361"/>
                    <a:gd name="connsiteX81" fmla="*/ 830504 w 1313992"/>
                    <a:gd name="connsiteY81" fmla="*/ 1279017 h 1291361"/>
                    <a:gd name="connsiteX82" fmla="*/ 828446 w 1313992"/>
                    <a:gd name="connsiteY82" fmla="*/ 1283818 h 1291361"/>
                    <a:gd name="connsiteX83" fmla="*/ 826389 w 1313992"/>
                    <a:gd name="connsiteY83" fmla="*/ 1281760 h 1291361"/>
                    <a:gd name="connsiteX84" fmla="*/ 824332 w 1313992"/>
                    <a:gd name="connsiteY84" fmla="*/ 1286561 h 1291361"/>
                    <a:gd name="connsiteX85" fmla="*/ 822274 w 1313992"/>
                    <a:gd name="connsiteY85" fmla="*/ 1283818 h 1291361"/>
                    <a:gd name="connsiteX86" fmla="*/ 820217 w 1313992"/>
                    <a:gd name="connsiteY86" fmla="*/ 1288618 h 1291361"/>
                    <a:gd name="connsiteX87" fmla="*/ 818159 w 1313992"/>
                    <a:gd name="connsiteY87" fmla="*/ 1286561 h 1291361"/>
                    <a:gd name="connsiteX88" fmla="*/ 816102 w 1313992"/>
                    <a:gd name="connsiteY88" fmla="*/ 1291362 h 1291361"/>
                    <a:gd name="connsiteX89" fmla="*/ 0 w 1313992"/>
                    <a:gd name="connsiteY89" fmla="*/ 429996 h 1291361"/>
                    <a:gd name="connsiteX90" fmla="*/ 190652 w 1313992"/>
                    <a:gd name="connsiteY90" fmla="*/ 55550 h 1291361"/>
                    <a:gd name="connsiteX91" fmla="*/ 192710 w 1313992"/>
                    <a:gd name="connsiteY91" fmla="*/ 56236 h 1291361"/>
                    <a:gd name="connsiteX92" fmla="*/ 194767 w 1313992"/>
                    <a:gd name="connsiteY92" fmla="*/ 53493 h 1291361"/>
                    <a:gd name="connsiteX93" fmla="*/ 196825 w 1313992"/>
                    <a:gd name="connsiteY93" fmla="*/ 53493 h 1291361"/>
                    <a:gd name="connsiteX94" fmla="*/ 198882 w 1313992"/>
                    <a:gd name="connsiteY94" fmla="*/ 50749 h 1291361"/>
                    <a:gd name="connsiteX95" fmla="*/ 200939 w 1313992"/>
                    <a:gd name="connsiteY95" fmla="*/ 51435 h 1291361"/>
                    <a:gd name="connsiteX96" fmla="*/ 202997 w 1313992"/>
                    <a:gd name="connsiteY96" fmla="*/ 48006 h 1291361"/>
                    <a:gd name="connsiteX97" fmla="*/ 205054 w 1313992"/>
                    <a:gd name="connsiteY97" fmla="*/ 48692 h 1291361"/>
                    <a:gd name="connsiteX98" fmla="*/ 207112 w 1313992"/>
                    <a:gd name="connsiteY98" fmla="*/ 45263 h 1291361"/>
                    <a:gd name="connsiteX99" fmla="*/ 209169 w 1313992"/>
                    <a:gd name="connsiteY99" fmla="*/ 45949 h 1291361"/>
                    <a:gd name="connsiteX100" fmla="*/ 211226 w 1313992"/>
                    <a:gd name="connsiteY100" fmla="*/ 42520 h 1291361"/>
                    <a:gd name="connsiteX101" fmla="*/ 213284 w 1313992"/>
                    <a:gd name="connsiteY101" fmla="*/ 43206 h 1291361"/>
                    <a:gd name="connsiteX102" fmla="*/ 215341 w 1313992"/>
                    <a:gd name="connsiteY102" fmla="*/ 39777 h 1291361"/>
                    <a:gd name="connsiteX103" fmla="*/ 217399 w 1313992"/>
                    <a:gd name="connsiteY103" fmla="*/ 40462 h 1291361"/>
                    <a:gd name="connsiteX104" fmla="*/ 219456 w 1313992"/>
                    <a:gd name="connsiteY104" fmla="*/ 37033 h 1291361"/>
                    <a:gd name="connsiteX105" fmla="*/ 221513 w 1313992"/>
                    <a:gd name="connsiteY105" fmla="*/ 37719 h 1291361"/>
                    <a:gd name="connsiteX106" fmla="*/ 223571 w 1313992"/>
                    <a:gd name="connsiteY106" fmla="*/ 34290 h 1291361"/>
                    <a:gd name="connsiteX107" fmla="*/ 225628 w 1313992"/>
                    <a:gd name="connsiteY107" fmla="*/ 34976 h 1291361"/>
                    <a:gd name="connsiteX108" fmla="*/ 227686 w 1313992"/>
                    <a:gd name="connsiteY108" fmla="*/ 32233 h 1291361"/>
                    <a:gd name="connsiteX109" fmla="*/ 229743 w 1313992"/>
                    <a:gd name="connsiteY109" fmla="*/ 32233 h 1291361"/>
                    <a:gd name="connsiteX110" fmla="*/ 231800 w 1313992"/>
                    <a:gd name="connsiteY110" fmla="*/ 29490 h 1291361"/>
                    <a:gd name="connsiteX111" fmla="*/ 233858 w 1313992"/>
                    <a:gd name="connsiteY111" fmla="*/ 30175 h 1291361"/>
                    <a:gd name="connsiteX112" fmla="*/ 235915 w 1313992"/>
                    <a:gd name="connsiteY112" fmla="*/ 26746 h 1291361"/>
                    <a:gd name="connsiteX113" fmla="*/ 237973 w 1313992"/>
                    <a:gd name="connsiteY113" fmla="*/ 27432 h 1291361"/>
                    <a:gd name="connsiteX114" fmla="*/ 240030 w 1313992"/>
                    <a:gd name="connsiteY114" fmla="*/ 24003 h 1291361"/>
                    <a:gd name="connsiteX115" fmla="*/ 242087 w 1313992"/>
                    <a:gd name="connsiteY115" fmla="*/ 24689 h 1291361"/>
                    <a:gd name="connsiteX116" fmla="*/ 244145 w 1313992"/>
                    <a:gd name="connsiteY116" fmla="*/ 21260 h 1291361"/>
                    <a:gd name="connsiteX117" fmla="*/ 246202 w 1313992"/>
                    <a:gd name="connsiteY117" fmla="*/ 21946 h 1291361"/>
                    <a:gd name="connsiteX118" fmla="*/ 248260 w 1313992"/>
                    <a:gd name="connsiteY118" fmla="*/ 18517 h 1291361"/>
                    <a:gd name="connsiteX119" fmla="*/ 250317 w 1313992"/>
                    <a:gd name="connsiteY119" fmla="*/ 19203 h 1291361"/>
                    <a:gd name="connsiteX120" fmla="*/ 252374 w 1313992"/>
                    <a:gd name="connsiteY120" fmla="*/ 15774 h 1291361"/>
                    <a:gd name="connsiteX121" fmla="*/ 254432 w 1313992"/>
                    <a:gd name="connsiteY121" fmla="*/ 16459 h 1291361"/>
                    <a:gd name="connsiteX122" fmla="*/ 256489 w 1313992"/>
                    <a:gd name="connsiteY122" fmla="*/ 13030 h 1291361"/>
                    <a:gd name="connsiteX123" fmla="*/ 258547 w 1313992"/>
                    <a:gd name="connsiteY123" fmla="*/ 13716 h 1291361"/>
                    <a:gd name="connsiteX124" fmla="*/ 260604 w 1313992"/>
                    <a:gd name="connsiteY124" fmla="*/ 10287 h 1291361"/>
                    <a:gd name="connsiteX125" fmla="*/ 262661 w 1313992"/>
                    <a:gd name="connsiteY125" fmla="*/ 10973 h 1291361"/>
                    <a:gd name="connsiteX126" fmla="*/ 264719 w 1313992"/>
                    <a:gd name="connsiteY126" fmla="*/ 8230 h 1291361"/>
                    <a:gd name="connsiteX127" fmla="*/ 266776 w 1313992"/>
                    <a:gd name="connsiteY127" fmla="*/ 8230 h 1291361"/>
                    <a:gd name="connsiteX128" fmla="*/ 268834 w 1313992"/>
                    <a:gd name="connsiteY128" fmla="*/ 5487 h 1291361"/>
                    <a:gd name="connsiteX129" fmla="*/ 270891 w 1313992"/>
                    <a:gd name="connsiteY129" fmla="*/ 6172 h 1291361"/>
                    <a:gd name="connsiteX130" fmla="*/ 272948 w 1313992"/>
                    <a:gd name="connsiteY130" fmla="*/ 2743 h 1291361"/>
                    <a:gd name="connsiteX131" fmla="*/ 275006 w 1313992"/>
                    <a:gd name="connsiteY131" fmla="*/ 3429 h 1291361"/>
                    <a:gd name="connsiteX132" fmla="*/ 277063 w 1313992"/>
                    <a:gd name="connsiteY132" fmla="*/ 0 h 1291361"/>
                    <a:gd name="connsiteX133" fmla="*/ 1313993 w 1313992"/>
                    <a:gd name="connsiteY133" fmla="*/ 251689 h 1291361"/>
                    <a:gd name="connsiteX134" fmla="*/ 641223 w 1313992"/>
                    <a:gd name="connsiteY134" fmla="*/ 507492 h 1291361"/>
                    <a:gd name="connsiteX135" fmla="*/ 671398 w 1313992"/>
                    <a:gd name="connsiteY135" fmla="*/ 445084 h 1291361"/>
                    <a:gd name="connsiteX136" fmla="*/ 554812 w 1313992"/>
                    <a:gd name="connsiteY136" fmla="*/ 417652 h 12913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</a:cxnLst>
                  <a:rect l="l" t="t" r="r" b="b"/>
                  <a:pathLst>
                    <a:path w="1313992" h="1291361">
                      <a:moveTo>
                        <a:pt x="1222781" y="503377"/>
                      </a:moveTo>
                      <a:lnTo>
                        <a:pt x="1220038" y="502692"/>
                      </a:lnTo>
                      <a:lnTo>
                        <a:pt x="1218667" y="506121"/>
                      </a:lnTo>
                      <a:lnTo>
                        <a:pt x="1215923" y="505434"/>
                      </a:lnTo>
                      <a:lnTo>
                        <a:pt x="1214552" y="508863"/>
                      </a:lnTo>
                      <a:lnTo>
                        <a:pt x="1211809" y="508178"/>
                      </a:lnTo>
                      <a:lnTo>
                        <a:pt x="1210437" y="511607"/>
                      </a:lnTo>
                      <a:lnTo>
                        <a:pt x="1207694" y="510921"/>
                      </a:lnTo>
                      <a:lnTo>
                        <a:pt x="1206322" y="514350"/>
                      </a:lnTo>
                      <a:lnTo>
                        <a:pt x="1203579" y="513664"/>
                      </a:lnTo>
                      <a:lnTo>
                        <a:pt x="1202207" y="516408"/>
                      </a:lnTo>
                      <a:lnTo>
                        <a:pt x="1199464" y="516408"/>
                      </a:lnTo>
                      <a:lnTo>
                        <a:pt x="1198093" y="519150"/>
                      </a:lnTo>
                      <a:lnTo>
                        <a:pt x="1195349" y="518465"/>
                      </a:lnTo>
                      <a:lnTo>
                        <a:pt x="1193978" y="521894"/>
                      </a:lnTo>
                      <a:lnTo>
                        <a:pt x="1191235" y="521208"/>
                      </a:lnTo>
                      <a:lnTo>
                        <a:pt x="1189863" y="524637"/>
                      </a:lnTo>
                      <a:lnTo>
                        <a:pt x="1187120" y="523951"/>
                      </a:lnTo>
                      <a:lnTo>
                        <a:pt x="1185748" y="527380"/>
                      </a:lnTo>
                      <a:lnTo>
                        <a:pt x="1183005" y="526695"/>
                      </a:lnTo>
                      <a:lnTo>
                        <a:pt x="1181633" y="530124"/>
                      </a:lnTo>
                      <a:lnTo>
                        <a:pt x="1178890" y="529438"/>
                      </a:lnTo>
                      <a:lnTo>
                        <a:pt x="1177519" y="532867"/>
                      </a:lnTo>
                      <a:lnTo>
                        <a:pt x="1174775" y="532181"/>
                      </a:lnTo>
                      <a:lnTo>
                        <a:pt x="1173404" y="535610"/>
                      </a:lnTo>
                      <a:lnTo>
                        <a:pt x="1170661" y="534924"/>
                      </a:lnTo>
                      <a:lnTo>
                        <a:pt x="1169289" y="538353"/>
                      </a:lnTo>
                      <a:lnTo>
                        <a:pt x="1166546" y="537667"/>
                      </a:lnTo>
                      <a:lnTo>
                        <a:pt x="1165174" y="540411"/>
                      </a:lnTo>
                      <a:lnTo>
                        <a:pt x="1162431" y="540411"/>
                      </a:lnTo>
                      <a:lnTo>
                        <a:pt x="1161059" y="543154"/>
                      </a:lnTo>
                      <a:lnTo>
                        <a:pt x="1158316" y="542468"/>
                      </a:lnTo>
                      <a:lnTo>
                        <a:pt x="1156945" y="545897"/>
                      </a:lnTo>
                      <a:lnTo>
                        <a:pt x="1154201" y="545211"/>
                      </a:lnTo>
                      <a:lnTo>
                        <a:pt x="1152830" y="548640"/>
                      </a:lnTo>
                      <a:lnTo>
                        <a:pt x="1150087" y="547954"/>
                      </a:lnTo>
                      <a:lnTo>
                        <a:pt x="1148715" y="551383"/>
                      </a:lnTo>
                      <a:lnTo>
                        <a:pt x="1145972" y="550698"/>
                      </a:lnTo>
                      <a:lnTo>
                        <a:pt x="1144600" y="554127"/>
                      </a:lnTo>
                      <a:lnTo>
                        <a:pt x="1141857" y="553441"/>
                      </a:lnTo>
                      <a:lnTo>
                        <a:pt x="1140485" y="556870"/>
                      </a:lnTo>
                      <a:lnTo>
                        <a:pt x="1137742" y="556184"/>
                      </a:lnTo>
                      <a:lnTo>
                        <a:pt x="1136371" y="559613"/>
                      </a:lnTo>
                      <a:lnTo>
                        <a:pt x="934060" y="517779"/>
                      </a:lnTo>
                      <a:lnTo>
                        <a:pt x="841477" y="732435"/>
                      </a:lnTo>
                      <a:lnTo>
                        <a:pt x="1039673" y="915543"/>
                      </a:lnTo>
                      <a:lnTo>
                        <a:pt x="902513" y="1235812"/>
                      </a:lnTo>
                      <a:lnTo>
                        <a:pt x="900455" y="1233754"/>
                      </a:lnTo>
                      <a:lnTo>
                        <a:pt x="898398" y="1238555"/>
                      </a:lnTo>
                      <a:lnTo>
                        <a:pt x="896341" y="1236498"/>
                      </a:lnTo>
                      <a:lnTo>
                        <a:pt x="894283" y="1241298"/>
                      </a:lnTo>
                      <a:lnTo>
                        <a:pt x="892226" y="1238555"/>
                      </a:lnTo>
                      <a:lnTo>
                        <a:pt x="890168" y="1243356"/>
                      </a:lnTo>
                      <a:lnTo>
                        <a:pt x="888111" y="1241298"/>
                      </a:lnTo>
                      <a:lnTo>
                        <a:pt x="886054" y="1246099"/>
                      </a:lnTo>
                      <a:lnTo>
                        <a:pt x="883996" y="1244041"/>
                      </a:lnTo>
                      <a:lnTo>
                        <a:pt x="881939" y="1248842"/>
                      </a:lnTo>
                      <a:lnTo>
                        <a:pt x="879881" y="1246785"/>
                      </a:lnTo>
                      <a:lnTo>
                        <a:pt x="877824" y="1251585"/>
                      </a:lnTo>
                      <a:lnTo>
                        <a:pt x="875767" y="1249528"/>
                      </a:lnTo>
                      <a:lnTo>
                        <a:pt x="873709" y="1254328"/>
                      </a:lnTo>
                      <a:lnTo>
                        <a:pt x="871652" y="1252271"/>
                      </a:lnTo>
                      <a:lnTo>
                        <a:pt x="869594" y="1257072"/>
                      </a:lnTo>
                      <a:lnTo>
                        <a:pt x="867537" y="1255014"/>
                      </a:lnTo>
                      <a:lnTo>
                        <a:pt x="865480" y="1259815"/>
                      </a:lnTo>
                      <a:lnTo>
                        <a:pt x="863422" y="1257757"/>
                      </a:lnTo>
                      <a:lnTo>
                        <a:pt x="861365" y="1262558"/>
                      </a:lnTo>
                      <a:lnTo>
                        <a:pt x="859307" y="1259815"/>
                      </a:lnTo>
                      <a:lnTo>
                        <a:pt x="857250" y="1265301"/>
                      </a:lnTo>
                      <a:lnTo>
                        <a:pt x="855193" y="1262558"/>
                      </a:lnTo>
                      <a:lnTo>
                        <a:pt x="853135" y="1267359"/>
                      </a:lnTo>
                      <a:lnTo>
                        <a:pt x="851078" y="1265301"/>
                      </a:lnTo>
                      <a:lnTo>
                        <a:pt x="849020" y="1270102"/>
                      </a:lnTo>
                      <a:lnTo>
                        <a:pt x="846963" y="1268044"/>
                      </a:lnTo>
                      <a:lnTo>
                        <a:pt x="844906" y="1272845"/>
                      </a:lnTo>
                      <a:lnTo>
                        <a:pt x="842848" y="1270788"/>
                      </a:lnTo>
                      <a:lnTo>
                        <a:pt x="840791" y="1275588"/>
                      </a:lnTo>
                      <a:lnTo>
                        <a:pt x="838733" y="1273531"/>
                      </a:lnTo>
                      <a:lnTo>
                        <a:pt x="836676" y="1278331"/>
                      </a:lnTo>
                      <a:lnTo>
                        <a:pt x="834619" y="1276274"/>
                      </a:lnTo>
                      <a:lnTo>
                        <a:pt x="832561" y="1281075"/>
                      </a:lnTo>
                      <a:lnTo>
                        <a:pt x="830504" y="1279017"/>
                      </a:lnTo>
                      <a:lnTo>
                        <a:pt x="828446" y="1283818"/>
                      </a:lnTo>
                      <a:lnTo>
                        <a:pt x="826389" y="1281760"/>
                      </a:lnTo>
                      <a:lnTo>
                        <a:pt x="824332" y="1286561"/>
                      </a:lnTo>
                      <a:lnTo>
                        <a:pt x="822274" y="1283818"/>
                      </a:lnTo>
                      <a:lnTo>
                        <a:pt x="820217" y="1288618"/>
                      </a:lnTo>
                      <a:lnTo>
                        <a:pt x="818159" y="1286561"/>
                      </a:lnTo>
                      <a:lnTo>
                        <a:pt x="816102" y="1291362"/>
                      </a:lnTo>
                      <a:lnTo>
                        <a:pt x="0" y="429996"/>
                      </a:lnTo>
                      <a:lnTo>
                        <a:pt x="190652" y="55550"/>
                      </a:lnTo>
                      <a:lnTo>
                        <a:pt x="192710" y="56236"/>
                      </a:lnTo>
                      <a:lnTo>
                        <a:pt x="194767" y="53493"/>
                      </a:lnTo>
                      <a:lnTo>
                        <a:pt x="196825" y="53493"/>
                      </a:lnTo>
                      <a:lnTo>
                        <a:pt x="198882" y="50749"/>
                      </a:lnTo>
                      <a:lnTo>
                        <a:pt x="200939" y="51435"/>
                      </a:lnTo>
                      <a:lnTo>
                        <a:pt x="202997" y="48006"/>
                      </a:lnTo>
                      <a:lnTo>
                        <a:pt x="205054" y="48692"/>
                      </a:lnTo>
                      <a:lnTo>
                        <a:pt x="207112" y="45263"/>
                      </a:lnTo>
                      <a:lnTo>
                        <a:pt x="209169" y="45949"/>
                      </a:lnTo>
                      <a:lnTo>
                        <a:pt x="211226" y="42520"/>
                      </a:lnTo>
                      <a:lnTo>
                        <a:pt x="213284" y="43206"/>
                      </a:lnTo>
                      <a:lnTo>
                        <a:pt x="215341" y="39777"/>
                      </a:lnTo>
                      <a:lnTo>
                        <a:pt x="217399" y="40462"/>
                      </a:lnTo>
                      <a:lnTo>
                        <a:pt x="219456" y="37033"/>
                      </a:lnTo>
                      <a:lnTo>
                        <a:pt x="221513" y="37719"/>
                      </a:lnTo>
                      <a:lnTo>
                        <a:pt x="223571" y="34290"/>
                      </a:lnTo>
                      <a:lnTo>
                        <a:pt x="225628" y="34976"/>
                      </a:lnTo>
                      <a:lnTo>
                        <a:pt x="227686" y="32233"/>
                      </a:lnTo>
                      <a:lnTo>
                        <a:pt x="229743" y="32233"/>
                      </a:lnTo>
                      <a:lnTo>
                        <a:pt x="231800" y="29490"/>
                      </a:lnTo>
                      <a:lnTo>
                        <a:pt x="233858" y="30175"/>
                      </a:lnTo>
                      <a:lnTo>
                        <a:pt x="235915" y="26746"/>
                      </a:lnTo>
                      <a:lnTo>
                        <a:pt x="237973" y="27432"/>
                      </a:lnTo>
                      <a:lnTo>
                        <a:pt x="240030" y="24003"/>
                      </a:lnTo>
                      <a:lnTo>
                        <a:pt x="242087" y="24689"/>
                      </a:lnTo>
                      <a:lnTo>
                        <a:pt x="244145" y="21260"/>
                      </a:lnTo>
                      <a:lnTo>
                        <a:pt x="246202" y="21946"/>
                      </a:lnTo>
                      <a:lnTo>
                        <a:pt x="248260" y="18517"/>
                      </a:lnTo>
                      <a:lnTo>
                        <a:pt x="250317" y="19203"/>
                      </a:lnTo>
                      <a:lnTo>
                        <a:pt x="252374" y="15774"/>
                      </a:lnTo>
                      <a:lnTo>
                        <a:pt x="254432" y="16459"/>
                      </a:lnTo>
                      <a:lnTo>
                        <a:pt x="256489" y="13030"/>
                      </a:lnTo>
                      <a:lnTo>
                        <a:pt x="258547" y="13716"/>
                      </a:lnTo>
                      <a:lnTo>
                        <a:pt x="260604" y="10287"/>
                      </a:lnTo>
                      <a:lnTo>
                        <a:pt x="262661" y="10973"/>
                      </a:lnTo>
                      <a:lnTo>
                        <a:pt x="264719" y="8230"/>
                      </a:lnTo>
                      <a:lnTo>
                        <a:pt x="266776" y="8230"/>
                      </a:lnTo>
                      <a:lnTo>
                        <a:pt x="268834" y="5487"/>
                      </a:lnTo>
                      <a:lnTo>
                        <a:pt x="270891" y="6172"/>
                      </a:lnTo>
                      <a:lnTo>
                        <a:pt x="272948" y="2743"/>
                      </a:lnTo>
                      <a:lnTo>
                        <a:pt x="275006" y="3429"/>
                      </a:lnTo>
                      <a:lnTo>
                        <a:pt x="277063" y="0"/>
                      </a:lnTo>
                      <a:lnTo>
                        <a:pt x="1313993" y="251689"/>
                      </a:lnTo>
                      <a:close/>
                      <a:moveTo>
                        <a:pt x="641223" y="507492"/>
                      </a:moveTo>
                      <a:lnTo>
                        <a:pt x="671398" y="445084"/>
                      </a:lnTo>
                      <a:lnTo>
                        <a:pt x="554812" y="41765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FC52B4CB-9702-446E-B1EE-CDBDA138B7EB}"/>
                    </a:ext>
                  </a:extLst>
                </p:cNvPr>
                <p:cNvSpPr/>
                <p:nvPr/>
              </p:nvSpPr>
              <p:spPr>
                <a:xfrm>
                  <a:off x="3655237" y="3147136"/>
                  <a:ext cx="1227582" cy="1235811"/>
                </a:xfrm>
                <a:custGeom>
                  <a:avLst/>
                  <a:gdLst>
                    <a:gd name="connsiteX0" fmla="*/ 877138 w 1227582"/>
                    <a:gd name="connsiteY0" fmla="*/ 449885 h 1235811"/>
                    <a:gd name="connsiteX1" fmla="*/ 755066 w 1227582"/>
                    <a:gd name="connsiteY1" fmla="*/ 732435 h 1235811"/>
                    <a:gd name="connsiteX2" fmla="*/ 953262 w 1227582"/>
                    <a:gd name="connsiteY2" fmla="*/ 915543 h 1235811"/>
                    <a:gd name="connsiteX3" fmla="*/ 816102 w 1227582"/>
                    <a:gd name="connsiteY3" fmla="*/ 1235812 h 1235811"/>
                    <a:gd name="connsiteX4" fmla="*/ 0 w 1227582"/>
                    <a:gd name="connsiteY4" fmla="*/ 373761 h 1235811"/>
                    <a:gd name="connsiteX5" fmla="*/ 190652 w 1227582"/>
                    <a:gd name="connsiteY5" fmla="*/ 0 h 1235811"/>
                    <a:gd name="connsiteX6" fmla="*/ 1227582 w 1227582"/>
                    <a:gd name="connsiteY6" fmla="*/ 251689 h 1235811"/>
                    <a:gd name="connsiteX7" fmla="*/ 1136371 w 1227582"/>
                    <a:gd name="connsiteY7" fmla="*/ 503377 h 1235811"/>
                    <a:gd name="connsiteX8" fmla="*/ 671398 w 1227582"/>
                    <a:gd name="connsiteY8" fmla="*/ 388848 h 1235811"/>
                    <a:gd name="connsiteX9" fmla="*/ 373761 w 1227582"/>
                    <a:gd name="connsiteY9" fmla="*/ 320269 h 1235811"/>
                    <a:gd name="connsiteX10" fmla="*/ 594589 w 1227582"/>
                    <a:gd name="connsiteY10" fmla="*/ 549326 h 1235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27582" h="1235811">
                      <a:moveTo>
                        <a:pt x="877138" y="449885"/>
                      </a:moveTo>
                      <a:lnTo>
                        <a:pt x="755066" y="732435"/>
                      </a:lnTo>
                      <a:lnTo>
                        <a:pt x="953262" y="915543"/>
                      </a:lnTo>
                      <a:lnTo>
                        <a:pt x="816102" y="1235812"/>
                      </a:lnTo>
                      <a:lnTo>
                        <a:pt x="0" y="373761"/>
                      </a:lnTo>
                      <a:lnTo>
                        <a:pt x="190652" y="0"/>
                      </a:lnTo>
                      <a:lnTo>
                        <a:pt x="1227582" y="251689"/>
                      </a:lnTo>
                      <a:lnTo>
                        <a:pt x="1136371" y="503377"/>
                      </a:lnTo>
                      <a:close/>
                      <a:moveTo>
                        <a:pt x="671398" y="388848"/>
                      </a:moveTo>
                      <a:lnTo>
                        <a:pt x="373761" y="320269"/>
                      </a:lnTo>
                      <a:lnTo>
                        <a:pt x="594589" y="5493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E1DBC1F7-07A9-457B-897A-D0CCC8FBE9A9}"/>
                  </a:ext>
                </a:extLst>
              </p:cNvPr>
              <p:cNvSpPr/>
              <p:nvPr/>
            </p:nvSpPr>
            <p:spPr>
              <a:xfrm>
                <a:off x="9940932" y="5088069"/>
                <a:ext cx="182272" cy="182272"/>
              </a:xfrm>
              <a:custGeom>
                <a:avLst/>
                <a:gdLst>
                  <a:gd name="connsiteX0" fmla="*/ 217399 w 217398"/>
                  <a:gd name="connsiteY0" fmla="*/ 109042 h 217398"/>
                  <a:gd name="connsiteX1" fmla="*/ 109042 w 217398"/>
                  <a:gd name="connsiteY1" fmla="*/ 217399 h 217398"/>
                  <a:gd name="connsiteX2" fmla="*/ 0 w 217398"/>
                  <a:gd name="connsiteY2" fmla="*/ 109042 h 217398"/>
                  <a:gd name="connsiteX3" fmla="*/ 109042 w 217398"/>
                  <a:gd name="connsiteY3" fmla="*/ 0 h 217398"/>
                  <a:gd name="connsiteX4" fmla="*/ 217399 w 217398"/>
                  <a:gd name="connsiteY4" fmla="*/ 109042 h 217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398" h="217398">
                    <a:moveTo>
                      <a:pt x="217399" y="109042"/>
                    </a:moveTo>
                    <a:cubicBezTo>
                      <a:pt x="217399" y="168707"/>
                      <a:pt x="168707" y="217399"/>
                      <a:pt x="109042" y="217399"/>
                    </a:cubicBezTo>
                    <a:cubicBezTo>
                      <a:pt x="48692" y="217399"/>
                      <a:pt x="0" y="168707"/>
                      <a:pt x="0" y="109042"/>
                    </a:cubicBezTo>
                    <a:cubicBezTo>
                      <a:pt x="0" y="48692"/>
                      <a:pt x="48692" y="0"/>
                      <a:pt x="109042" y="0"/>
                    </a:cubicBezTo>
                    <a:cubicBezTo>
                      <a:pt x="168707" y="0"/>
                      <a:pt x="217399" y="48692"/>
                      <a:pt x="217399" y="109042"/>
                    </a:cubicBezTo>
                    <a:close/>
                  </a:path>
                </a:pathLst>
              </a:custGeom>
              <a:solidFill>
                <a:srgbClr val="EED833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D6F3A163-ED0E-4653-93FC-EA3518F7AF60}"/>
                  </a:ext>
                </a:extLst>
              </p:cNvPr>
              <p:cNvSpPr/>
              <p:nvPr/>
            </p:nvSpPr>
            <p:spPr>
              <a:xfrm>
                <a:off x="6463378" y="4364153"/>
                <a:ext cx="182272" cy="182272"/>
              </a:xfrm>
              <a:custGeom>
                <a:avLst/>
                <a:gdLst>
                  <a:gd name="connsiteX0" fmla="*/ 217399 w 217398"/>
                  <a:gd name="connsiteY0" fmla="*/ 108357 h 217398"/>
                  <a:gd name="connsiteX1" fmla="*/ 109042 w 217398"/>
                  <a:gd name="connsiteY1" fmla="*/ 217399 h 217398"/>
                  <a:gd name="connsiteX2" fmla="*/ 0 w 217398"/>
                  <a:gd name="connsiteY2" fmla="*/ 108357 h 217398"/>
                  <a:gd name="connsiteX3" fmla="*/ 109042 w 217398"/>
                  <a:gd name="connsiteY3" fmla="*/ 0 h 217398"/>
                  <a:gd name="connsiteX4" fmla="*/ 217399 w 217398"/>
                  <a:gd name="connsiteY4" fmla="*/ 108357 h 217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398" h="217398">
                    <a:moveTo>
                      <a:pt x="217399" y="108357"/>
                    </a:moveTo>
                    <a:cubicBezTo>
                      <a:pt x="217399" y="168707"/>
                      <a:pt x="168707" y="217399"/>
                      <a:pt x="109042" y="217399"/>
                    </a:cubicBezTo>
                    <a:cubicBezTo>
                      <a:pt x="48692" y="217399"/>
                      <a:pt x="0" y="168707"/>
                      <a:pt x="0" y="108357"/>
                    </a:cubicBezTo>
                    <a:cubicBezTo>
                      <a:pt x="0" y="48692"/>
                      <a:pt x="48692" y="0"/>
                      <a:pt x="109042" y="0"/>
                    </a:cubicBezTo>
                    <a:cubicBezTo>
                      <a:pt x="168707" y="0"/>
                      <a:pt x="217399" y="48692"/>
                      <a:pt x="217399" y="10835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F5C361DB-9322-4132-8E4C-606F04821814}"/>
                  </a:ext>
                </a:extLst>
              </p:cNvPr>
              <p:cNvSpPr/>
              <p:nvPr/>
            </p:nvSpPr>
            <p:spPr>
              <a:xfrm>
                <a:off x="9418264" y="3451067"/>
                <a:ext cx="396169" cy="527268"/>
              </a:xfrm>
              <a:custGeom>
                <a:avLst/>
                <a:gdLst>
                  <a:gd name="connsiteX0" fmla="*/ 205740 w 472515"/>
                  <a:gd name="connsiteY0" fmla="*/ 185852 h 628878"/>
                  <a:gd name="connsiteX1" fmla="*/ 48006 w 472515"/>
                  <a:gd name="connsiteY1" fmla="*/ 187909 h 628878"/>
                  <a:gd name="connsiteX2" fmla="*/ 44577 w 472515"/>
                  <a:gd name="connsiteY2" fmla="*/ 42520 h 628878"/>
                  <a:gd name="connsiteX3" fmla="*/ 333985 w 472515"/>
                  <a:gd name="connsiteY3" fmla="*/ 0 h 628878"/>
                  <a:gd name="connsiteX4" fmla="*/ 472516 w 472515"/>
                  <a:gd name="connsiteY4" fmla="*/ 80239 h 628878"/>
                  <a:gd name="connsiteX5" fmla="*/ 154305 w 472515"/>
                  <a:gd name="connsiteY5" fmla="*/ 628879 h 628878"/>
                  <a:gd name="connsiteX6" fmla="*/ 0 w 472515"/>
                  <a:gd name="connsiteY6" fmla="*/ 539725 h 628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2515" h="628878">
                    <a:moveTo>
                      <a:pt x="205740" y="185852"/>
                    </a:moveTo>
                    <a:lnTo>
                      <a:pt x="48006" y="187909"/>
                    </a:lnTo>
                    <a:lnTo>
                      <a:pt x="44577" y="42520"/>
                    </a:lnTo>
                    <a:lnTo>
                      <a:pt x="333985" y="0"/>
                    </a:lnTo>
                    <a:lnTo>
                      <a:pt x="472516" y="80239"/>
                    </a:lnTo>
                    <a:lnTo>
                      <a:pt x="154305" y="628879"/>
                    </a:lnTo>
                    <a:lnTo>
                      <a:pt x="0" y="539725"/>
                    </a:lnTo>
                    <a:close/>
                  </a:path>
                </a:pathLst>
              </a:custGeom>
              <a:solidFill>
                <a:schemeClr val="accent2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AE2AB71D-9689-4FA6-96C1-16A57D250852}"/>
                  </a:ext>
                </a:extLst>
              </p:cNvPr>
              <p:cNvSpPr/>
              <p:nvPr/>
            </p:nvSpPr>
            <p:spPr>
              <a:xfrm>
                <a:off x="7903734" y="3487289"/>
                <a:ext cx="418019" cy="461719"/>
              </a:xfrm>
              <a:custGeom>
                <a:avLst/>
                <a:gdLst>
                  <a:gd name="connsiteX0" fmla="*/ 98755 w 498576"/>
                  <a:gd name="connsiteY0" fmla="*/ 459486 h 550697"/>
                  <a:gd name="connsiteX1" fmla="*/ 196825 w 498576"/>
                  <a:gd name="connsiteY1" fmla="*/ 213970 h 550697"/>
                  <a:gd name="connsiteX2" fmla="*/ 221514 w 498576"/>
                  <a:gd name="connsiteY2" fmla="*/ 161163 h 550697"/>
                  <a:gd name="connsiteX3" fmla="*/ 34290 w 498576"/>
                  <a:gd name="connsiteY3" fmla="*/ 220142 h 550697"/>
                  <a:gd name="connsiteX4" fmla="*/ 0 w 498576"/>
                  <a:gd name="connsiteY4" fmla="*/ 111786 h 550697"/>
                  <a:gd name="connsiteX5" fmla="*/ 355930 w 498576"/>
                  <a:gd name="connsiteY5" fmla="*/ 0 h 550697"/>
                  <a:gd name="connsiteX6" fmla="*/ 384734 w 498576"/>
                  <a:gd name="connsiteY6" fmla="*/ 93269 h 550697"/>
                  <a:gd name="connsiteX7" fmla="*/ 292837 w 498576"/>
                  <a:gd name="connsiteY7" fmla="*/ 325069 h 550697"/>
                  <a:gd name="connsiteX8" fmla="*/ 264033 w 498576"/>
                  <a:gd name="connsiteY8" fmla="*/ 388849 h 550697"/>
                  <a:gd name="connsiteX9" fmla="*/ 464287 w 498576"/>
                  <a:gd name="connsiteY9" fmla="*/ 325755 h 550697"/>
                  <a:gd name="connsiteX10" fmla="*/ 498577 w 498576"/>
                  <a:gd name="connsiteY10" fmla="*/ 434112 h 550697"/>
                  <a:gd name="connsiteX11" fmla="*/ 127559 w 498576"/>
                  <a:gd name="connsiteY11" fmla="*/ 550698 h 550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8576" h="550697">
                    <a:moveTo>
                      <a:pt x="98755" y="459486"/>
                    </a:moveTo>
                    <a:lnTo>
                      <a:pt x="196825" y="213970"/>
                    </a:lnTo>
                    <a:cubicBezTo>
                      <a:pt x="207798" y="186538"/>
                      <a:pt x="221514" y="161163"/>
                      <a:pt x="221514" y="161163"/>
                    </a:cubicBezTo>
                    <a:lnTo>
                      <a:pt x="34290" y="220142"/>
                    </a:lnTo>
                    <a:lnTo>
                      <a:pt x="0" y="111786"/>
                    </a:lnTo>
                    <a:lnTo>
                      <a:pt x="355930" y="0"/>
                    </a:lnTo>
                    <a:lnTo>
                      <a:pt x="384734" y="93269"/>
                    </a:lnTo>
                    <a:lnTo>
                      <a:pt x="292837" y="325069"/>
                    </a:lnTo>
                    <a:cubicBezTo>
                      <a:pt x="282550" y="351130"/>
                      <a:pt x="264033" y="388849"/>
                      <a:pt x="264033" y="388849"/>
                    </a:cubicBezTo>
                    <a:lnTo>
                      <a:pt x="464287" y="325755"/>
                    </a:lnTo>
                    <a:lnTo>
                      <a:pt x="498577" y="434112"/>
                    </a:lnTo>
                    <a:lnTo>
                      <a:pt x="127559" y="550698"/>
                    </a:lnTo>
                    <a:close/>
                  </a:path>
                </a:pathLst>
              </a:custGeom>
              <a:solidFill>
                <a:schemeClr val="accent1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8FD5B9FC-8BF1-4ED9-81CE-28E483588A95}"/>
                  </a:ext>
                </a:extLst>
              </p:cNvPr>
              <p:cNvSpPr/>
              <p:nvPr/>
            </p:nvSpPr>
            <p:spPr>
              <a:xfrm>
                <a:off x="9992681" y="3729362"/>
                <a:ext cx="344420" cy="450219"/>
              </a:xfrm>
              <a:custGeom>
                <a:avLst/>
                <a:gdLst>
                  <a:gd name="connsiteX0" fmla="*/ 259233 w 410794"/>
                  <a:gd name="connsiteY0" fmla="*/ 536981 h 536981"/>
                  <a:gd name="connsiteX1" fmla="*/ 0 w 410794"/>
                  <a:gd name="connsiteY1" fmla="*/ 87782 h 536981"/>
                  <a:gd name="connsiteX2" fmla="*/ 151562 w 410794"/>
                  <a:gd name="connsiteY2" fmla="*/ 0 h 536981"/>
                  <a:gd name="connsiteX3" fmla="*/ 410794 w 410794"/>
                  <a:gd name="connsiteY3" fmla="*/ 449199 h 536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794" h="536981">
                    <a:moveTo>
                      <a:pt x="259233" y="536981"/>
                    </a:moveTo>
                    <a:lnTo>
                      <a:pt x="0" y="87782"/>
                    </a:lnTo>
                    <a:lnTo>
                      <a:pt x="151562" y="0"/>
                    </a:lnTo>
                    <a:lnTo>
                      <a:pt x="410794" y="449199"/>
                    </a:lnTo>
                    <a:close/>
                  </a:path>
                </a:pathLst>
              </a:custGeom>
              <a:solidFill>
                <a:schemeClr val="accent3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46576F9A-A783-4EC9-90FF-B955767A4877}"/>
                  </a:ext>
                </a:extLst>
              </p:cNvPr>
              <p:cNvSpPr/>
              <p:nvPr/>
            </p:nvSpPr>
            <p:spPr>
              <a:xfrm>
                <a:off x="6787674" y="4844848"/>
                <a:ext cx="364545" cy="332345"/>
              </a:xfrm>
              <a:custGeom>
                <a:avLst/>
                <a:gdLst>
                  <a:gd name="connsiteX0" fmla="*/ 0 w 434797"/>
                  <a:gd name="connsiteY0" fmla="*/ 0 h 396392"/>
                  <a:gd name="connsiteX1" fmla="*/ 434797 w 434797"/>
                  <a:gd name="connsiteY1" fmla="*/ 98755 h 396392"/>
                  <a:gd name="connsiteX2" fmla="*/ 106299 w 434797"/>
                  <a:gd name="connsiteY2" fmla="*/ 396392 h 396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4797" h="396392">
                    <a:moveTo>
                      <a:pt x="0" y="0"/>
                    </a:moveTo>
                    <a:lnTo>
                      <a:pt x="434797" y="98755"/>
                    </a:lnTo>
                    <a:lnTo>
                      <a:pt x="106299" y="396392"/>
                    </a:lnTo>
                    <a:close/>
                  </a:path>
                </a:pathLst>
              </a:custGeom>
              <a:solidFill>
                <a:schemeClr val="accent3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66" name="Graphic 4">
                <a:extLst>
                  <a:ext uri="{FF2B5EF4-FFF2-40B4-BE49-F238E27FC236}">
                    <a16:creationId xmlns:a16="http://schemas.microsoft.com/office/drawing/2014/main" id="{2F1A3E42-4D62-4587-A5ED-6056F9BEBA4D}"/>
                  </a:ext>
                </a:extLst>
              </p:cNvPr>
              <p:cNvGrpSpPr/>
              <p:nvPr/>
            </p:nvGrpSpPr>
            <p:grpSpPr>
              <a:xfrm>
                <a:off x="9951303" y="2474345"/>
                <a:ext cx="1007380" cy="1014245"/>
                <a:chOff x="7442519" y="2910346"/>
                <a:chExt cx="1201514" cy="1209702"/>
              </a:xfrm>
            </p:grpSpPr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9EBE81ED-2B72-435B-BF7A-E1E006CA8276}"/>
                    </a:ext>
                  </a:extLst>
                </p:cNvPr>
                <p:cNvSpPr/>
                <p:nvPr/>
              </p:nvSpPr>
              <p:spPr>
                <a:xfrm>
                  <a:off x="7442519" y="3665601"/>
                  <a:ext cx="439989" cy="454447"/>
                </a:xfrm>
                <a:custGeom>
                  <a:avLst/>
                  <a:gdLst>
                    <a:gd name="connsiteX0" fmla="*/ 439990 w 439989"/>
                    <a:gd name="connsiteY0" fmla="*/ 161163 h 454447"/>
                    <a:gd name="connsiteX1" fmla="*/ 335748 w 439989"/>
                    <a:gd name="connsiteY1" fmla="*/ 311353 h 454447"/>
                    <a:gd name="connsiteX2" fmla="*/ 61428 w 439989"/>
                    <a:gd name="connsiteY2" fmla="*/ 449885 h 454447"/>
                    <a:gd name="connsiteX3" fmla="*/ 4507 w 439989"/>
                    <a:gd name="connsiteY3" fmla="*/ 393649 h 454447"/>
                    <a:gd name="connsiteX4" fmla="*/ 143724 w 439989"/>
                    <a:gd name="connsiteY4" fmla="*/ 108356 h 454447"/>
                    <a:gd name="connsiteX5" fmla="*/ 299401 w 439989"/>
                    <a:gd name="connsiteY5" fmla="*/ 0 h 454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989" h="454447">
                      <a:moveTo>
                        <a:pt x="439990" y="161163"/>
                      </a:moveTo>
                      <a:lnTo>
                        <a:pt x="335748" y="311353"/>
                      </a:lnTo>
                      <a:lnTo>
                        <a:pt x="61428" y="449885"/>
                      </a:lnTo>
                      <a:cubicBezTo>
                        <a:pt x="25081" y="467716"/>
                        <a:pt x="-13324" y="429997"/>
                        <a:pt x="4507" y="393649"/>
                      </a:cubicBezTo>
                      <a:lnTo>
                        <a:pt x="143724" y="108356"/>
                      </a:lnTo>
                      <a:lnTo>
                        <a:pt x="299401" y="0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id="{FF05909D-1DC7-4B34-B92F-46D06BB67E1B}"/>
                    </a:ext>
                  </a:extLst>
                </p:cNvPr>
                <p:cNvSpPr/>
                <p:nvPr/>
              </p:nvSpPr>
              <p:spPr>
                <a:xfrm>
                  <a:off x="7588299" y="2910346"/>
                  <a:ext cx="1055732" cy="1053577"/>
                </a:xfrm>
                <a:custGeom>
                  <a:avLst/>
                  <a:gdLst>
                    <a:gd name="connsiteX0" fmla="*/ 24689 w 1055732"/>
                    <a:gd name="connsiteY0" fmla="*/ 868412 h 1053577"/>
                    <a:gd name="connsiteX1" fmla="*/ 93269 w 1055732"/>
                    <a:gd name="connsiteY1" fmla="*/ 954137 h 1053577"/>
                    <a:gd name="connsiteX2" fmla="*/ 181737 w 1055732"/>
                    <a:gd name="connsiteY2" fmla="*/ 987741 h 1053577"/>
                    <a:gd name="connsiteX3" fmla="*/ 202997 w 1055732"/>
                    <a:gd name="connsiteY3" fmla="*/ 1053578 h 1053577"/>
                    <a:gd name="connsiteX4" fmla="*/ 1032129 w 1055732"/>
                    <a:gd name="connsiteY4" fmla="*/ 236790 h 1053577"/>
                    <a:gd name="connsiteX5" fmla="*/ 840791 w 1055732"/>
                    <a:gd name="connsiteY5" fmla="*/ 19392 h 1053577"/>
                    <a:gd name="connsiteX6" fmla="*/ 0 w 1055732"/>
                    <a:gd name="connsiteY6" fmla="*/ 861554 h 1053577"/>
                    <a:gd name="connsiteX7" fmla="*/ 24689 w 1055732"/>
                    <a:gd name="connsiteY7" fmla="*/ 868412 h 1053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5732" h="1053577">
                      <a:moveTo>
                        <a:pt x="24689" y="868412"/>
                      </a:moveTo>
                      <a:cubicBezTo>
                        <a:pt x="59665" y="882814"/>
                        <a:pt x="86411" y="916418"/>
                        <a:pt x="93269" y="954137"/>
                      </a:cubicBezTo>
                      <a:cubicBezTo>
                        <a:pt x="125502" y="948651"/>
                        <a:pt x="160477" y="962367"/>
                        <a:pt x="181737" y="987741"/>
                      </a:cubicBezTo>
                      <a:cubicBezTo>
                        <a:pt x="196825" y="1006258"/>
                        <a:pt x="203683" y="1030261"/>
                        <a:pt x="202997" y="1053578"/>
                      </a:cubicBezTo>
                      <a:lnTo>
                        <a:pt x="1032129" y="236790"/>
                      </a:lnTo>
                      <a:cubicBezTo>
                        <a:pt x="1118540" y="82485"/>
                        <a:pt x="947776" y="-51246"/>
                        <a:pt x="840791" y="19392"/>
                      </a:cubicBezTo>
                      <a:lnTo>
                        <a:pt x="0" y="861554"/>
                      </a:lnTo>
                      <a:cubicBezTo>
                        <a:pt x="8230" y="862926"/>
                        <a:pt x="16459" y="865209"/>
                        <a:pt x="24689" y="86841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58B33E7E-D32E-458A-B27C-5AEF10C7F717}"/>
                    </a:ext>
                  </a:extLst>
                </p:cNvPr>
                <p:cNvSpPr/>
                <p:nvPr/>
              </p:nvSpPr>
              <p:spPr>
                <a:xfrm>
                  <a:off x="7681569" y="3159480"/>
                  <a:ext cx="835989" cy="804443"/>
                </a:xfrm>
                <a:custGeom>
                  <a:avLst/>
                  <a:gdLst>
                    <a:gd name="connsiteX0" fmla="*/ 835990 w 835989"/>
                    <a:gd name="connsiteY0" fmla="*/ 89154 h 804443"/>
                    <a:gd name="connsiteX1" fmla="*/ 743407 w 835989"/>
                    <a:gd name="connsiteY1" fmla="*/ 0 h 804443"/>
                    <a:gd name="connsiteX2" fmla="*/ 0 w 835989"/>
                    <a:gd name="connsiteY2" fmla="*/ 705002 h 804443"/>
                    <a:gd name="connsiteX3" fmla="*/ 88468 w 835989"/>
                    <a:gd name="connsiteY3" fmla="*/ 738607 h 804443"/>
                    <a:gd name="connsiteX4" fmla="*/ 109728 w 835989"/>
                    <a:gd name="connsiteY4" fmla="*/ 804443 h 8044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5989" h="804443">
                      <a:moveTo>
                        <a:pt x="835990" y="89154"/>
                      </a:moveTo>
                      <a:lnTo>
                        <a:pt x="743407" y="0"/>
                      </a:lnTo>
                      <a:lnTo>
                        <a:pt x="0" y="705002"/>
                      </a:lnTo>
                      <a:cubicBezTo>
                        <a:pt x="32233" y="699516"/>
                        <a:pt x="67208" y="713232"/>
                        <a:pt x="88468" y="738607"/>
                      </a:cubicBezTo>
                      <a:cubicBezTo>
                        <a:pt x="103556" y="757123"/>
                        <a:pt x="110414" y="781126"/>
                        <a:pt x="109728" y="804443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1768B74B-3EF4-4A03-87A4-EE2B3E6B2B1C}"/>
                    </a:ext>
                  </a:extLst>
                </p:cNvPr>
                <p:cNvSpPr/>
                <p:nvPr/>
              </p:nvSpPr>
              <p:spPr>
                <a:xfrm>
                  <a:off x="7442519" y="3974896"/>
                  <a:ext cx="140981" cy="145151"/>
                </a:xfrm>
                <a:custGeom>
                  <a:avLst/>
                  <a:gdLst>
                    <a:gd name="connsiteX0" fmla="*/ 61428 w 140981"/>
                    <a:gd name="connsiteY0" fmla="*/ 140589 h 145151"/>
                    <a:gd name="connsiteX1" fmla="*/ 140981 w 140981"/>
                    <a:gd name="connsiteY1" fmla="*/ 100127 h 145151"/>
                    <a:gd name="connsiteX2" fmla="*/ 99833 w 140981"/>
                    <a:gd name="connsiteY2" fmla="*/ 27432 h 145151"/>
                    <a:gd name="connsiteX3" fmla="*/ 45655 w 140981"/>
                    <a:gd name="connsiteY3" fmla="*/ 0 h 145151"/>
                    <a:gd name="connsiteX4" fmla="*/ 4507 w 140981"/>
                    <a:gd name="connsiteY4" fmla="*/ 84354 h 145151"/>
                    <a:gd name="connsiteX5" fmla="*/ 61428 w 140981"/>
                    <a:gd name="connsiteY5" fmla="*/ 140589 h 1451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0981" h="145151">
                      <a:moveTo>
                        <a:pt x="61428" y="140589"/>
                      </a:moveTo>
                      <a:lnTo>
                        <a:pt x="140981" y="100127"/>
                      </a:lnTo>
                      <a:cubicBezTo>
                        <a:pt x="135495" y="72695"/>
                        <a:pt x="121093" y="46635"/>
                        <a:pt x="99833" y="27432"/>
                      </a:cubicBezTo>
                      <a:cubicBezTo>
                        <a:pt x="84746" y="13716"/>
                        <a:pt x="65543" y="4801"/>
                        <a:pt x="45655" y="0"/>
                      </a:cubicBezTo>
                      <a:lnTo>
                        <a:pt x="4507" y="84354"/>
                      </a:lnTo>
                      <a:cubicBezTo>
                        <a:pt x="-13324" y="120701"/>
                        <a:pt x="25081" y="158420"/>
                        <a:pt x="61428" y="140589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2" name="Freeform: Shape 171">
                  <a:extLst>
                    <a:ext uri="{FF2B5EF4-FFF2-40B4-BE49-F238E27FC236}">
                      <a16:creationId xmlns:a16="http://schemas.microsoft.com/office/drawing/2014/main" id="{226BE090-BFF6-4DAB-B41F-D2202807CBEC}"/>
                    </a:ext>
                  </a:extLst>
                </p:cNvPr>
                <p:cNvSpPr/>
                <p:nvPr/>
              </p:nvSpPr>
              <p:spPr>
                <a:xfrm>
                  <a:off x="8289874" y="2910346"/>
                  <a:ext cx="354159" cy="367777"/>
                </a:xfrm>
                <a:custGeom>
                  <a:avLst/>
                  <a:gdLst>
                    <a:gd name="connsiteX0" fmla="*/ 0 w 354159"/>
                    <a:gd name="connsiteY0" fmla="*/ 161352 h 367777"/>
                    <a:gd name="connsiteX1" fmla="*/ 143332 w 354159"/>
                    <a:gd name="connsiteY1" fmla="*/ 285482 h 367777"/>
                    <a:gd name="connsiteX2" fmla="*/ 200939 w 354159"/>
                    <a:gd name="connsiteY2" fmla="*/ 367778 h 367777"/>
                    <a:gd name="connsiteX3" fmla="*/ 330555 w 354159"/>
                    <a:gd name="connsiteY3" fmla="*/ 236790 h 367777"/>
                    <a:gd name="connsiteX4" fmla="*/ 139217 w 354159"/>
                    <a:gd name="connsiteY4" fmla="*/ 19392 h 3677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4159" h="367777">
                      <a:moveTo>
                        <a:pt x="0" y="161352"/>
                      </a:moveTo>
                      <a:cubicBezTo>
                        <a:pt x="54864" y="190842"/>
                        <a:pt x="100812" y="238848"/>
                        <a:pt x="143332" y="285482"/>
                      </a:cubicBezTo>
                      <a:cubicBezTo>
                        <a:pt x="165963" y="310171"/>
                        <a:pt x="189966" y="337603"/>
                        <a:pt x="200939" y="367778"/>
                      </a:cubicBezTo>
                      <a:lnTo>
                        <a:pt x="330555" y="236790"/>
                      </a:lnTo>
                      <a:cubicBezTo>
                        <a:pt x="416966" y="82485"/>
                        <a:pt x="246202" y="-51246"/>
                        <a:pt x="139217" y="19392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DDD9D64A-A444-4EFF-B972-45F38BA8997C}"/>
                  </a:ext>
                </a:extLst>
              </p:cNvPr>
              <p:cNvSpPr/>
              <p:nvPr/>
            </p:nvSpPr>
            <p:spPr>
              <a:xfrm>
                <a:off x="9613986" y="1604819"/>
                <a:ext cx="733587" cy="756240"/>
              </a:xfrm>
              <a:custGeom>
                <a:avLst/>
                <a:gdLst>
                  <a:gd name="connsiteX0" fmla="*/ 385301 w 874957"/>
                  <a:gd name="connsiteY0" fmla="*/ 12031 h 901976"/>
                  <a:gd name="connsiteX1" fmla="*/ 552636 w 874957"/>
                  <a:gd name="connsiteY1" fmla="*/ 201998 h 901976"/>
                  <a:gd name="connsiteX2" fmla="*/ 583497 w 874957"/>
                  <a:gd name="connsiteY2" fmla="*/ 213656 h 901976"/>
                  <a:gd name="connsiteX3" fmla="*/ 835186 w 874957"/>
                  <a:gd name="connsiteY3" fmla="*/ 184167 h 901976"/>
                  <a:gd name="connsiteX4" fmla="*/ 870161 w 874957"/>
                  <a:gd name="connsiteY4" fmla="*/ 236973 h 901976"/>
                  <a:gd name="connsiteX5" fmla="*/ 740545 w 874957"/>
                  <a:gd name="connsiteY5" fmla="*/ 455058 h 901976"/>
                  <a:gd name="connsiteX6" fmla="*/ 739174 w 874957"/>
                  <a:gd name="connsiteY6" fmla="*/ 487976 h 901976"/>
                  <a:gd name="connsiteX7" fmla="*/ 844787 w 874957"/>
                  <a:gd name="connsiteY7" fmla="*/ 718405 h 901976"/>
                  <a:gd name="connsiteX8" fmla="*/ 805010 w 874957"/>
                  <a:gd name="connsiteY8" fmla="*/ 767783 h 901976"/>
                  <a:gd name="connsiteX9" fmla="*/ 558122 w 874957"/>
                  <a:gd name="connsiteY9" fmla="*/ 711547 h 901976"/>
                  <a:gd name="connsiteX10" fmla="*/ 525890 w 874957"/>
                  <a:gd name="connsiteY10" fmla="*/ 720463 h 901976"/>
                  <a:gd name="connsiteX11" fmla="*/ 340038 w 874957"/>
                  <a:gd name="connsiteY11" fmla="*/ 892598 h 901976"/>
                  <a:gd name="connsiteX12" fmla="*/ 281059 w 874957"/>
                  <a:gd name="connsiteY12" fmla="*/ 869967 h 901976"/>
                  <a:gd name="connsiteX13" fmla="*/ 257742 w 874957"/>
                  <a:gd name="connsiteY13" fmla="*/ 617593 h 901976"/>
                  <a:gd name="connsiteX14" fmla="*/ 239225 w 874957"/>
                  <a:gd name="connsiteY14" fmla="*/ 590161 h 901976"/>
                  <a:gd name="connsiteX15" fmla="*/ 18398 w 874957"/>
                  <a:gd name="connsiteY15" fmla="*/ 466031 h 901976"/>
                  <a:gd name="connsiteX16" fmla="*/ 21827 w 874957"/>
                  <a:gd name="connsiteY16" fmla="*/ 402937 h 901976"/>
                  <a:gd name="connsiteX17" fmla="*/ 254313 w 874957"/>
                  <a:gd name="connsiteY17" fmla="*/ 302810 h 901976"/>
                  <a:gd name="connsiteX18" fmla="*/ 274887 w 874957"/>
                  <a:gd name="connsiteY18" fmla="*/ 276750 h 901976"/>
                  <a:gd name="connsiteX19" fmla="*/ 324265 w 874957"/>
                  <a:gd name="connsiteY19" fmla="*/ 28490 h 901976"/>
                  <a:gd name="connsiteX20" fmla="*/ 385301 w 874957"/>
                  <a:gd name="connsiteY20" fmla="*/ 12031 h 901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74957" h="901976">
                    <a:moveTo>
                      <a:pt x="385301" y="12031"/>
                    </a:moveTo>
                    <a:lnTo>
                      <a:pt x="552636" y="201998"/>
                    </a:lnTo>
                    <a:cubicBezTo>
                      <a:pt x="560180" y="210913"/>
                      <a:pt x="571838" y="215714"/>
                      <a:pt x="583497" y="213656"/>
                    </a:cubicBezTo>
                    <a:lnTo>
                      <a:pt x="835186" y="184167"/>
                    </a:lnTo>
                    <a:cubicBezTo>
                      <a:pt x="864675" y="180738"/>
                      <a:pt x="884563" y="212285"/>
                      <a:pt x="870161" y="236973"/>
                    </a:cubicBezTo>
                    <a:lnTo>
                      <a:pt x="740545" y="455058"/>
                    </a:lnTo>
                    <a:cubicBezTo>
                      <a:pt x="734373" y="465345"/>
                      <a:pt x="733687" y="477689"/>
                      <a:pt x="739174" y="487976"/>
                    </a:cubicBezTo>
                    <a:lnTo>
                      <a:pt x="844787" y="718405"/>
                    </a:lnTo>
                    <a:cubicBezTo>
                      <a:pt x="857131" y="744466"/>
                      <a:pt x="833814" y="773955"/>
                      <a:pt x="805010" y="767783"/>
                    </a:cubicBezTo>
                    <a:lnTo>
                      <a:pt x="558122" y="711547"/>
                    </a:lnTo>
                    <a:cubicBezTo>
                      <a:pt x="546464" y="709490"/>
                      <a:pt x="534805" y="712233"/>
                      <a:pt x="525890" y="720463"/>
                    </a:cubicBezTo>
                    <a:lnTo>
                      <a:pt x="340038" y="892598"/>
                    </a:lnTo>
                    <a:cubicBezTo>
                      <a:pt x="318778" y="912487"/>
                      <a:pt x="283802" y="898771"/>
                      <a:pt x="281059" y="869967"/>
                    </a:cubicBezTo>
                    <a:lnTo>
                      <a:pt x="257742" y="617593"/>
                    </a:lnTo>
                    <a:cubicBezTo>
                      <a:pt x="256370" y="605934"/>
                      <a:pt x="249512" y="595647"/>
                      <a:pt x="239225" y="590161"/>
                    </a:cubicBezTo>
                    <a:lnTo>
                      <a:pt x="18398" y="466031"/>
                    </a:lnTo>
                    <a:cubicBezTo>
                      <a:pt x="-7663" y="451629"/>
                      <a:pt x="-5605" y="414596"/>
                      <a:pt x="21827" y="402937"/>
                    </a:cubicBezTo>
                    <a:lnTo>
                      <a:pt x="254313" y="302810"/>
                    </a:lnTo>
                    <a:cubicBezTo>
                      <a:pt x="265286" y="298010"/>
                      <a:pt x="272830" y="288408"/>
                      <a:pt x="274887" y="276750"/>
                    </a:cubicBezTo>
                    <a:lnTo>
                      <a:pt x="324265" y="28490"/>
                    </a:lnTo>
                    <a:cubicBezTo>
                      <a:pt x="329751" y="-313"/>
                      <a:pt x="366098" y="-9915"/>
                      <a:pt x="385301" y="1203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A2C74516-249F-4048-B71B-B7E56146BF23}"/>
                  </a:ext>
                </a:extLst>
              </p:cNvPr>
              <p:cNvSpPr/>
              <p:nvPr/>
            </p:nvSpPr>
            <p:spPr>
              <a:xfrm>
                <a:off x="7239876" y="2038660"/>
                <a:ext cx="507030" cy="507139"/>
              </a:xfrm>
              <a:custGeom>
                <a:avLst/>
                <a:gdLst>
                  <a:gd name="connsiteX0" fmla="*/ 548664 w 604741"/>
                  <a:gd name="connsiteY0" fmla="*/ 86252 h 604872"/>
                  <a:gd name="connsiteX1" fmla="*/ 493800 w 604741"/>
                  <a:gd name="connsiteY1" fmla="*/ 248787 h 604872"/>
                  <a:gd name="connsiteX2" fmla="*/ 497229 w 604741"/>
                  <a:gd name="connsiteY2" fmla="*/ 270733 h 604872"/>
                  <a:gd name="connsiteX3" fmla="*/ 600099 w 604741"/>
                  <a:gd name="connsiteY3" fmla="*/ 408578 h 604872"/>
                  <a:gd name="connsiteX4" fmla="*/ 580211 w 604741"/>
                  <a:gd name="connsiteY4" fmla="*/ 446983 h 604872"/>
                  <a:gd name="connsiteX5" fmla="*/ 408761 w 604741"/>
                  <a:gd name="connsiteY5" fmla="*/ 444240 h 604872"/>
                  <a:gd name="connsiteX6" fmla="*/ 388873 w 604741"/>
                  <a:gd name="connsiteY6" fmla="*/ 454527 h 604872"/>
                  <a:gd name="connsiteX7" fmla="*/ 290118 w 604741"/>
                  <a:gd name="connsiteY7" fmla="*/ 595116 h 604872"/>
                  <a:gd name="connsiteX8" fmla="*/ 247598 w 604741"/>
                  <a:gd name="connsiteY8" fmla="*/ 588258 h 604872"/>
                  <a:gd name="connsiteX9" fmla="*/ 196163 w 604741"/>
                  <a:gd name="connsiteY9" fmla="*/ 424352 h 604872"/>
                  <a:gd name="connsiteX10" fmla="*/ 180390 w 604741"/>
                  <a:gd name="connsiteY10" fmla="*/ 408578 h 604872"/>
                  <a:gd name="connsiteX11" fmla="*/ 16483 w 604741"/>
                  <a:gd name="connsiteY11" fmla="*/ 357829 h 604872"/>
                  <a:gd name="connsiteX12" fmla="*/ 10311 w 604741"/>
                  <a:gd name="connsiteY12" fmla="*/ 315310 h 604872"/>
                  <a:gd name="connsiteX13" fmla="*/ 150214 w 604741"/>
                  <a:gd name="connsiteY13" fmla="*/ 215869 h 604872"/>
                  <a:gd name="connsiteX14" fmla="*/ 160501 w 604741"/>
                  <a:gd name="connsiteY14" fmla="*/ 195980 h 604872"/>
                  <a:gd name="connsiteX15" fmla="*/ 157758 w 604741"/>
                  <a:gd name="connsiteY15" fmla="*/ 24530 h 604872"/>
                  <a:gd name="connsiteX16" fmla="*/ 196163 w 604741"/>
                  <a:gd name="connsiteY16" fmla="*/ 4642 h 604872"/>
                  <a:gd name="connsiteX17" fmla="*/ 334009 w 604741"/>
                  <a:gd name="connsiteY17" fmla="*/ 107512 h 604872"/>
                  <a:gd name="connsiteX18" fmla="*/ 355954 w 604741"/>
                  <a:gd name="connsiteY18" fmla="*/ 110941 h 604872"/>
                  <a:gd name="connsiteX19" fmla="*/ 518489 w 604741"/>
                  <a:gd name="connsiteY19" fmla="*/ 56077 h 604872"/>
                  <a:gd name="connsiteX20" fmla="*/ 548664 w 604741"/>
                  <a:gd name="connsiteY20" fmla="*/ 86252 h 604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604741" h="604872">
                    <a:moveTo>
                      <a:pt x="548664" y="86252"/>
                    </a:moveTo>
                    <a:lnTo>
                      <a:pt x="493800" y="248787"/>
                    </a:lnTo>
                    <a:cubicBezTo>
                      <a:pt x="491057" y="256331"/>
                      <a:pt x="492429" y="264560"/>
                      <a:pt x="497229" y="270733"/>
                    </a:cubicBezTo>
                    <a:lnTo>
                      <a:pt x="600099" y="408578"/>
                    </a:lnTo>
                    <a:cubicBezTo>
                      <a:pt x="611758" y="424352"/>
                      <a:pt x="600099" y="446983"/>
                      <a:pt x="580211" y="446983"/>
                    </a:cubicBezTo>
                    <a:lnTo>
                      <a:pt x="408761" y="444240"/>
                    </a:lnTo>
                    <a:cubicBezTo>
                      <a:pt x="400531" y="444240"/>
                      <a:pt x="393673" y="448355"/>
                      <a:pt x="388873" y="454527"/>
                    </a:cubicBezTo>
                    <a:lnTo>
                      <a:pt x="290118" y="595116"/>
                    </a:lnTo>
                    <a:cubicBezTo>
                      <a:pt x="278459" y="610889"/>
                      <a:pt x="253084" y="606775"/>
                      <a:pt x="247598" y="588258"/>
                    </a:cubicBezTo>
                    <a:lnTo>
                      <a:pt x="196163" y="424352"/>
                    </a:lnTo>
                    <a:cubicBezTo>
                      <a:pt x="194106" y="416808"/>
                      <a:pt x="187933" y="410636"/>
                      <a:pt x="180390" y="408578"/>
                    </a:cubicBezTo>
                    <a:lnTo>
                      <a:pt x="16483" y="357829"/>
                    </a:lnTo>
                    <a:cubicBezTo>
                      <a:pt x="-2033" y="351657"/>
                      <a:pt x="-6148" y="326282"/>
                      <a:pt x="10311" y="315310"/>
                    </a:cubicBezTo>
                    <a:lnTo>
                      <a:pt x="150214" y="215869"/>
                    </a:lnTo>
                    <a:cubicBezTo>
                      <a:pt x="156387" y="211754"/>
                      <a:pt x="160501" y="204210"/>
                      <a:pt x="160501" y="195980"/>
                    </a:cubicBezTo>
                    <a:lnTo>
                      <a:pt x="157758" y="24530"/>
                    </a:lnTo>
                    <a:cubicBezTo>
                      <a:pt x="157758" y="4642"/>
                      <a:pt x="180390" y="-7016"/>
                      <a:pt x="196163" y="4642"/>
                    </a:cubicBezTo>
                    <a:lnTo>
                      <a:pt x="334009" y="107512"/>
                    </a:lnTo>
                    <a:cubicBezTo>
                      <a:pt x="340181" y="112313"/>
                      <a:pt x="348411" y="113684"/>
                      <a:pt x="355954" y="110941"/>
                    </a:cubicBezTo>
                    <a:lnTo>
                      <a:pt x="518489" y="56077"/>
                    </a:lnTo>
                    <a:cubicBezTo>
                      <a:pt x="537006" y="49219"/>
                      <a:pt x="554836" y="67736"/>
                      <a:pt x="548664" y="8625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14A661D6-942B-4243-84FD-24ABEF2EA7F2}"/>
                  </a:ext>
                </a:extLst>
              </p:cNvPr>
              <p:cNvSpPr/>
              <p:nvPr/>
            </p:nvSpPr>
            <p:spPr>
              <a:xfrm>
                <a:off x="10826420" y="3092073"/>
                <a:ext cx="554049" cy="566565"/>
              </a:xfrm>
              <a:custGeom>
                <a:avLst/>
                <a:gdLst>
                  <a:gd name="connsiteX0" fmla="*/ 633679 w 660820"/>
                  <a:gd name="connsiteY0" fmla="*/ 378112 h 675749"/>
                  <a:gd name="connsiteX1" fmla="*/ 460858 w 660820"/>
                  <a:gd name="connsiteY1" fmla="*/ 513901 h 675749"/>
                  <a:gd name="connsiteX2" fmla="*/ 82296 w 660820"/>
                  <a:gd name="connsiteY2" fmla="*/ 675750 h 675749"/>
                  <a:gd name="connsiteX3" fmla="*/ 0 w 660820"/>
                  <a:gd name="connsiteY3" fmla="*/ 532417 h 675749"/>
                  <a:gd name="connsiteX4" fmla="*/ 244145 w 660820"/>
                  <a:gd name="connsiteY4" fmla="*/ 422004 h 675749"/>
                  <a:gd name="connsiteX5" fmla="*/ 240030 w 660820"/>
                  <a:gd name="connsiteY5" fmla="*/ 419260 h 675749"/>
                  <a:gd name="connsiteX6" fmla="*/ 159792 w 660820"/>
                  <a:gd name="connsiteY6" fmla="*/ 122995 h 675749"/>
                  <a:gd name="connsiteX7" fmla="*/ 529438 w 660820"/>
                  <a:gd name="connsiteY7" fmla="*/ 42756 h 675749"/>
                  <a:gd name="connsiteX8" fmla="*/ 660426 w 660820"/>
                  <a:gd name="connsiteY8" fmla="*/ 280729 h 675749"/>
                  <a:gd name="connsiteX9" fmla="*/ 633679 w 660820"/>
                  <a:gd name="connsiteY9" fmla="*/ 378112 h 675749"/>
                  <a:gd name="connsiteX10" fmla="*/ 317526 w 660820"/>
                  <a:gd name="connsiteY10" fmla="*/ 206662 h 675749"/>
                  <a:gd name="connsiteX11" fmla="*/ 342214 w 660820"/>
                  <a:gd name="connsiteY11" fmla="*/ 308847 h 675749"/>
                  <a:gd name="connsiteX12" fmla="*/ 442341 w 660820"/>
                  <a:gd name="connsiteY12" fmla="*/ 280729 h 675749"/>
                  <a:gd name="connsiteX13" fmla="*/ 419710 w 660820"/>
                  <a:gd name="connsiteY13" fmla="*/ 178545 h 675749"/>
                  <a:gd name="connsiteX14" fmla="*/ 317526 w 660820"/>
                  <a:gd name="connsiteY14" fmla="*/ 206662 h 675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0820" h="675749">
                    <a:moveTo>
                      <a:pt x="633679" y="378112"/>
                    </a:moveTo>
                    <a:cubicBezTo>
                      <a:pt x="598018" y="441206"/>
                      <a:pt x="533553" y="483040"/>
                      <a:pt x="460858" y="513901"/>
                    </a:cubicBezTo>
                    <a:lnTo>
                      <a:pt x="82296" y="675750"/>
                    </a:lnTo>
                    <a:lnTo>
                      <a:pt x="0" y="532417"/>
                    </a:lnTo>
                    <a:lnTo>
                      <a:pt x="244145" y="422004"/>
                    </a:lnTo>
                    <a:lnTo>
                      <a:pt x="240030" y="419260"/>
                    </a:lnTo>
                    <a:cubicBezTo>
                      <a:pt x="131674" y="358224"/>
                      <a:pt x="95326" y="225865"/>
                      <a:pt x="159792" y="122995"/>
                    </a:cubicBezTo>
                    <a:cubicBezTo>
                      <a:pt x="240030" y="-3878"/>
                      <a:pt x="389535" y="-36111"/>
                      <a:pt x="529438" y="42756"/>
                    </a:cubicBezTo>
                    <a:cubicBezTo>
                      <a:pt x="613791" y="90076"/>
                      <a:pt x="665912" y="184031"/>
                      <a:pt x="660426" y="280729"/>
                    </a:cubicBezTo>
                    <a:cubicBezTo>
                      <a:pt x="658368" y="317762"/>
                      <a:pt x="648767" y="349995"/>
                      <a:pt x="633679" y="378112"/>
                    </a:cubicBezTo>
                    <a:close/>
                    <a:moveTo>
                      <a:pt x="317526" y="206662"/>
                    </a:moveTo>
                    <a:cubicBezTo>
                      <a:pt x="296266" y="242324"/>
                      <a:pt x="299695" y="283472"/>
                      <a:pt x="342214" y="308847"/>
                    </a:cubicBezTo>
                    <a:cubicBezTo>
                      <a:pt x="383362" y="333535"/>
                      <a:pt x="421081" y="316390"/>
                      <a:pt x="442341" y="280729"/>
                    </a:cubicBezTo>
                    <a:cubicBezTo>
                      <a:pt x="464973" y="242324"/>
                      <a:pt x="460858" y="202548"/>
                      <a:pt x="419710" y="178545"/>
                    </a:cubicBezTo>
                    <a:cubicBezTo>
                      <a:pt x="377190" y="153170"/>
                      <a:pt x="340843" y="168258"/>
                      <a:pt x="317526" y="20666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50A0C7B3-729A-4F50-A1DD-9BE7E489D3E2}"/>
                  </a:ext>
                </a:extLst>
              </p:cNvPr>
              <p:cNvSpPr/>
              <p:nvPr/>
            </p:nvSpPr>
            <p:spPr>
              <a:xfrm>
                <a:off x="11245589" y="2800175"/>
                <a:ext cx="166173" cy="236896"/>
              </a:xfrm>
              <a:custGeom>
                <a:avLst/>
                <a:gdLst>
                  <a:gd name="connsiteX0" fmla="*/ 122072 w 198196"/>
                  <a:gd name="connsiteY0" fmla="*/ 0 h 282549"/>
                  <a:gd name="connsiteX1" fmla="*/ 0 w 198196"/>
                  <a:gd name="connsiteY1" fmla="*/ 198196 h 282549"/>
                  <a:gd name="connsiteX2" fmla="*/ 198196 w 198196"/>
                  <a:gd name="connsiteY2" fmla="*/ 282549 h 282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8196" h="282549">
                    <a:moveTo>
                      <a:pt x="122072" y="0"/>
                    </a:moveTo>
                    <a:lnTo>
                      <a:pt x="0" y="198196"/>
                    </a:lnTo>
                    <a:lnTo>
                      <a:pt x="198196" y="282549"/>
                    </a:lnTo>
                    <a:close/>
                  </a:path>
                </a:pathLst>
              </a:custGeom>
              <a:solidFill>
                <a:schemeClr val="accent4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E2CAC3F7-8D47-492C-B3FE-7EA3EEEC5539}"/>
                  </a:ext>
                </a:extLst>
              </p:cNvPr>
              <p:cNvSpPr/>
              <p:nvPr/>
            </p:nvSpPr>
            <p:spPr>
              <a:xfrm>
                <a:off x="6774955" y="3347728"/>
                <a:ext cx="274271" cy="281746"/>
              </a:xfrm>
              <a:custGeom>
                <a:avLst/>
                <a:gdLst>
                  <a:gd name="connsiteX0" fmla="*/ 0 w 327126"/>
                  <a:gd name="connsiteY0" fmla="*/ 0 h 336042"/>
                  <a:gd name="connsiteX1" fmla="*/ 327127 w 327126"/>
                  <a:gd name="connsiteY1" fmla="*/ 38405 h 336042"/>
                  <a:gd name="connsiteX2" fmla="*/ 277749 w 327126"/>
                  <a:gd name="connsiteY2" fmla="*/ 336042 h 336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7126" h="336042">
                    <a:moveTo>
                      <a:pt x="0" y="0"/>
                    </a:moveTo>
                    <a:lnTo>
                      <a:pt x="327127" y="38405"/>
                    </a:lnTo>
                    <a:lnTo>
                      <a:pt x="277749" y="336042"/>
                    </a:lnTo>
                    <a:close/>
                  </a:path>
                </a:pathLst>
              </a:custGeom>
              <a:solidFill>
                <a:schemeClr val="accent2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18" name="Graphic 4">
                <a:extLst>
                  <a:ext uri="{FF2B5EF4-FFF2-40B4-BE49-F238E27FC236}">
                    <a16:creationId xmlns:a16="http://schemas.microsoft.com/office/drawing/2014/main" id="{79F874B2-839D-4D7A-8909-2A91327CE9D1}"/>
                  </a:ext>
                </a:extLst>
              </p:cNvPr>
              <p:cNvGrpSpPr/>
              <p:nvPr/>
            </p:nvGrpSpPr>
            <p:grpSpPr>
              <a:xfrm>
                <a:off x="6577196" y="3849191"/>
                <a:ext cx="924490" cy="429420"/>
                <a:chOff x="6556414" y="5096100"/>
                <a:chExt cx="924490" cy="429420"/>
              </a:xfrm>
            </p:grpSpPr>
            <p:sp>
              <p:nvSpPr>
                <p:cNvPr id="219" name="Freeform: Shape 218">
                  <a:extLst>
                    <a:ext uri="{FF2B5EF4-FFF2-40B4-BE49-F238E27FC236}">
                      <a16:creationId xmlns:a16="http://schemas.microsoft.com/office/drawing/2014/main" id="{44B8E4FA-4E50-49C4-8EA5-2334411D75FA}"/>
                    </a:ext>
                  </a:extLst>
                </p:cNvPr>
                <p:cNvSpPr/>
                <p:nvPr/>
              </p:nvSpPr>
              <p:spPr>
                <a:xfrm>
                  <a:off x="6557815" y="5121268"/>
                  <a:ext cx="905259" cy="341845"/>
                </a:xfrm>
                <a:custGeom>
                  <a:avLst/>
                  <a:gdLst>
                    <a:gd name="connsiteX0" fmla="*/ 50753 w 905259"/>
                    <a:gd name="connsiteY0" fmla="*/ 319869 h 341845"/>
                    <a:gd name="connsiteX1" fmla="*/ 877828 w 905259"/>
                    <a:gd name="connsiteY1" fmla="*/ 341815 h 341845"/>
                    <a:gd name="connsiteX2" fmla="*/ 903202 w 905259"/>
                    <a:gd name="connsiteY2" fmla="*/ 317812 h 341845"/>
                    <a:gd name="connsiteX3" fmla="*/ 905260 w 905259"/>
                    <a:gd name="connsiteY3" fmla="*/ 130588 h 341845"/>
                    <a:gd name="connsiteX4" fmla="*/ 903202 w 905259"/>
                    <a:gd name="connsiteY4" fmla="*/ 120301 h 341845"/>
                    <a:gd name="connsiteX5" fmla="*/ 870284 w 905259"/>
                    <a:gd name="connsiteY5" fmla="*/ 5773 h 341845"/>
                    <a:gd name="connsiteX6" fmla="*/ 831193 w 905259"/>
                    <a:gd name="connsiteY6" fmla="*/ 5087 h 341845"/>
                    <a:gd name="connsiteX7" fmla="*/ 25378 w 905259"/>
                    <a:gd name="connsiteY7" fmla="*/ 223857 h 341845"/>
                    <a:gd name="connsiteX8" fmla="*/ 1375 w 905259"/>
                    <a:gd name="connsiteY8" fmla="*/ 219742 h 341845"/>
                    <a:gd name="connsiteX9" fmla="*/ 44581 w 905259"/>
                    <a:gd name="connsiteY9" fmla="*/ 309582 h 341845"/>
                    <a:gd name="connsiteX10" fmla="*/ 50753 w 905259"/>
                    <a:gd name="connsiteY10" fmla="*/ 319869 h 3418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05259" h="341845">
                      <a:moveTo>
                        <a:pt x="50753" y="319869"/>
                      </a:moveTo>
                      <a:lnTo>
                        <a:pt x="877828" y="341815"/>
                      </a:lnTo>
                      <a:cubicBezTo>
                        <a:pt x="891544" y="342501"/>
                        <a:pt x="902517" y="331528"/>
                        <a:pt x="903202" y="317812"/>
                      </a:cubicBezTo>
                      <a:lnTo>
                        <a:pt x="905260" y="130588"/>
                      </a:lnTo>
                      <a:cubicBezTo>
                        <a:pt x="905260" y="126933"/>
                        <a:pt x="904574" y="123504"/>
                        <a:pt x="903202" y="120301"/>
                      </a:cubicBezTo>
                      <a:lnTo>
                        <a:pt x="870284" y="5773"/>
                      </a:lnTo>
                      <a:cubicBezTo>
                        <a:pt x="865483" y="-5200"/>
                        <a:pt x="842852" y="2344"/>
                        <a:pt x="831193" y="5087"/>
                      </a:cubicBezTo>
                      <a:lnTo>
                        <a:pt x="25378" y="223857"/>
                      </a:lnTo>
                      <a:cubicBezTo>
                        <a:pt x="10977" y="227972"/>
                        <a:pt x="-4797" y="206026"/>
                        <a:pt x="1375" y="219742"/>
                      </a:cubicBezTo>
                      <a:lnTo>
                        <a:pt x="44581" y="309582"/>
                      </a:lnTo>
                      <a:cubicBezTo>
                        <a:pt x="48696" y="318498"/>
                        <a:pt x="40466" y="319183"/>
                        <a:pt x="50753" y="319869"/>
                      </a:cubicBezTo>
                      <a:close/>
                    </a:path>
                  </a:pathLst>
                </a:custGeom>
                <a:solidFill>
                  <a:srgbClr val="006D93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0" name="Freeform: Shape 219">
                  <a:extLst>
                    <a:ext uri="{FF2B5EF4-FFF2-40B4-BE49-F238E27FC236}">
                      <a16:creationId xmlns:a16="http://schemas.microsoft.com/office/drawing/2014/main" id="{E3A5052A-58A7-4EE0-858F-271C8BD0B994}"/>
                    </a:ext>
                  </a:extLst>
                </p:cNvPr>
                <p:cNvSpPr/>
                <p:nvPr/>
              </p:nvSpPr>
              <p:spPr>
                <a:xfrm>
                  <a:off x="6557815" y="5121268"/>
                  <a:ext cx="910198" cy="403541"/>
                </a:xfrm>
                <a:custGeom>
                  <a:avLst/>
                  <a:gdLst>
                    <a:gd name="connsiteX0" fmla="*/ 77499 w 910198"/>
                    <a:gd name="connsiteY0" fmla="*/ 381591 h 403541"/>
                    <a:gd name="connsiteX1" fmla="*/ 904574 w 910198"/>
                    <a:gd name="connsiteY1" fmla="*/ 403537 h 403541"/>
                    <a:gd name="connsiteX2" fmla="*/ 903202 w 910198"/>
                    <a:gd name="connsiteY2" fmla="*/ 317812 h 403541"/>
                    <a:gd name="connsiteX3" fmla="*/ 872341 w 910198"/>
                    <a:gd name="connsiteY3" fmla="*/ 103156 h 403541"/>
                    <a:gd name="connsiteX4" fmla="*/ 870284 w 910198"/>
                    <a:gd name="connsiteY4" fmla="*/ 92869 h 403541"/>
                    <a:gd name="connsiteX5" fmla="*/ 870284 w 910198"/>
                    <a:gd name="connsiteY5" fmla="*/ 5773 h 403541"/>
                    <a:gd name="connsiteX6" fmla="*/ 831193 w 910198"/>
                    <a:gd name="connsiteY6" fmla="*/ 5087 h 403541"/>
                    <a:gd name="connsiteX7" fmla="*/ 25378 w 910198"/>
                    <a:gd name="connsiteY7" fmla="*/ 223857 h 403541"/>
                    <a:gd name="connsiteX8" fmla="*/ 1375 w 910198"/>
                    <a:gd name="connsiteY8" fmla="*/ 219742 h 403541"/>
                    <a:gd name="connsiteX9" fmla="*/ 54868 w 910198"/>
                    <a:gd name="connsiteY9" fmla="*/ 366504 h 403541"/>
                    <a:gd name="connsiteX10" fmla="*/ 77499 w 910198"/>
                    <a:gd name="connsiteY10" fmla="*/ 381591 h 403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10198" h="403541">
                      <a:moveTo>
                        <a:pt x="77499" y="381591"/>
                      </a:moveTo>
                      <a:lnTo>
                        <a:pt x="904574" y="403537"/>
                      </a:lnTo>
                      <a:cubicBezTo>
                        <a:pt x="918290" y="404223"/>
                        <a:pt x="902517" y="331528"/>
                        <a:pt x="903202" y="317812"/>
                      </a:cubicBezTo>
                      <a:lnTo>
                        <a:pt x="872341" y="103156"/>
                      </a:lnTo>
                      <a:cubicBezTo>
                        <a:pt x="872341" y="99954"/>
                        <a:pt x="871656" y="96525"/>
                        <a:pt x="870284" y="92869"/>
                      </a:cubicBezTo>
                      <a:lnTo>
                        <a:pt x="870284" y="5773"/>
                      </a:lnTo>
                      <a:cubicBezTo>
                        <a:pt x="865483" y="-5200"/>
                        <a:pt x="842852" y="2344"/>
                        <a:pt x="831193" y="5087"/>
                      </a:cubicBezTo>
                      <a:lnTo>
                        <a:pt x="25378" y="223857"/>
                      </a:lnTo>
                      <a:cubicBezTo>
                        <a:pt x="10977" y="227972"/>
                        <a:pt x="-4797" y="206026"/>
                        <a:pt x="1375" y="219742"/>
                      </a:cubicBezTo>
                      <a:lnTo>
                        <a:pt x="54868" y="366504"/>
                      </a:lnTo>
                      <a:cubicBezTo>
                        <a:pt x="58983" y="375419"/>
                        <a:pt x="67898" y="381591"/>
                        <a:pt x="77499" y="381591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1" name="Freeform: Shape 220">
                  <a:extLst>
                    <a:ext uri="{FF2B5EF4-FFF2-40B4-BE49-F238E27FC236}">
                      <a16:creationId xmlns:a16="http://schemas.microsoft.com/office/drawing/2014/main" id="{7C9D3550-DC0A-4AAB-BB0B-DCD45E9B5D49}"/>
                    </a:ext>
                  </a:extLst>
                </p:cNvPr>
                <p:cNvSpPr/>
                <p:nvPr/>
              </p:nvSpPr>
              <p:spPr>
                <a:xfrm>
                  <a:off x="6966555" y="5121268"/>
                  <a:ext cx="514350" cy="404253"/>
                </a:xfrm>
                <a:custGeom>
                  <a:avLst/>
                  <a:gdLst>
                    <a:gd name="connsiteX0" fmla="*/ 422453 w 514350"/>
                    <a:gd name="connsiteY0" fmla="*/ 5087 h 404253"/>
                    <a:gd name="connsiteX1" fmla="*/ 461543 w 514350"/>
                    <a:gd name="connsiteY1" fmla="*/ 5773 h 404253"/>
                    <a:gd name="connsiteX2" fmla="*/ 509549 w 514350"/>
                    <a:gd name="connsiteY2" fmla="*/ 114129 h 404253"/>
                    <a:gd name="connsiteX3" fmla="*/ 510921 w 514350"/>
                    <a:gd name="connsiteY3" fmla="*/ 124416 h 404253"/>
                    <a:gd name="connsiteX4" fmla="*/ 514350 w 514350"/>
                    <a:gd name="connsiteY4" fmla="*/ 380220 h 404253"/>
                    <a:gd name="connsiteX5" fmla="*/ 488975 w 514350"/>
                    <a:gd name="connsiteY5" fmla="*/ 404223 h 404253"/>
                    <a:gd name="connsiteX6" fmla="*/ 68580 w 514350"/>
                    <a:gd name="connsiteY6" fmla="*/ 393250 h 404253"/>
                    <a:gd name="connsiteX7" fmla="*/ 0 w 514350"/>
                    <a:gd name="connsiteY7" fmla="*/ 119616 h 4042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14350" h="404253">
                      <a:moveTo>
                        <a:pt x="422453" y="5087"/>
                      </a:moveTo>
                      <a:cubicBezTo>
                        <a:pt x="434111" y="2344"/>
                        <a:pt x="456743" y="-5200"/>
                        <a:pt x="461543" y="5773"/>
                      </a:cubicBezTo>
                      <a:lnTo>
                        <a:pt x="509549" y="114129"/>
                      </a:lnTo>
                      <a:cubicBezTo>
                        <a:pt x="510921" y="117332"/>
                        <a:pt x="511381" y="120761"/>
                        <a:pt x="510921" y="124416"/>
                      </a:cubicBezTo>
                      <a:lnTo>
                        <a:pt x="514350" y="380220"/>
                      </a:lnTo>
                      <a:cubicBezTo>
                        <a:pt x="514350" y="393936"/>
                        <a:pt x="502691" y="404908"/>
                        <a:pt x="488975" y="404223"/>
                      </a:cubicBezTo>
                      <a:lnTo>
                        <a:pt x="68580" y="393250"/>
                      </a:lnTo>
                      <a:lnTo>
                        <a:pt x="0" y="119616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2" name="Freeform: Shape 221">
                  <a:extLst>
                    <a:ext uri="{FF2B5EF4-FFF2-40B4-BE49-F238E27FC236}">
                      <a16:creationId xmlns:a16="http://schemas.microsoft.com/office/drawing/2014/main" id="{C1C50A9D-E813-42B4-80A2-F2CD4306D90F}"/>
                    </a:ext>
                  </a:extLst>
                </p:cNvPr>
                <p:cNvSpPr/>
                <p:nvPr/>
              </p:nvSpPr>
              <p:spPr>
                <a:xfrm>
                  <a:off x="6994673" y="5103723"/>
                  <a:ext cx="435515" cy="271576"/>
                </a:xfrm>
                <a:custGeom>
                  <a:avLst/>
                  <a:gdLst>
                    <a:gd name="connsiteX0" fmla="*/ 414223 w 435515"/>
                    <a:gd name="connsiteY0" fmla="*/ 10973 h 271576"/>
                    <a:gd name="connsiteX1" fmla="*/ 435483 w 435515"/>
                    <a:gd name="connsiteY1" fmla="*/ 33604 h 271576"/>
                    <a:gd name="connsiteX2" fmla="*/ 429997 w 435515"/>
                    <a:gd name="connsiteY2" fmla="*/ 249631 h 271576"/>
                    <a:gd name="connsiteX3" fmla="*/ 406679 w 435515"/>
                    <a:gd name="connsiteY3" fmla="*/ 271577 h 271576"/>
                    <a:gd name="connsiteX4" fmla="*/ 0 w 435515"/>
                    <a:gd name="connsiteY4" fmla="*/ 260604 h 271576"/>
                    <a:gd name="connsiteX5" fmla="*/ 6858 w 435515"/>
                    <a:gd name="connsiteY5" fmla="*/ 0 h 2715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5515" h="271576">
                      <a:moveTo>
                        <a:pt x="414223" y="10973"/>
                      </a:moveTo>
                      <a:cubicBezTo>
                        <a:pt x="425882" y="10973"/>
                        <a:pt x="436169" y="21260"/>
                        <a:pt x="435483" y="33604"/>
                      </a:cubicBezTo>
                      <a:lnTo>
                        <a:pt x="429997" y="249631"/>
                      </a:lnTo>
                      <a:cubicBezTo>
                        <a:pt x="429311" y="261976"/>
                        <a:pt x="419024" y="271577"/>
                        <a:pt x="406679" y="271577"/>
                      </a:cubicBezTo>
                      <a:lnTo>
                        <a:pt x="0" y="260604"/>
                      </a:lnTo>
                      <a:lnTo>
                        <a:pt x="685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3" name="Freeform: Shape 222">
                  <a:extLst>
                    <a:ext uri="{FF2B5EF4-FFF2-40B4-BE49-F238E27FC236}">
                      <a16:creationId xmlns:a16="http://schemas.microsoft.com/office/drawing/2014/main" id="{F6E93AC8-C1AD-4389-8B1E-E7BCC090879B}"/>
                    </a:ext>
                  </a:extLst>
                </p:cNvPr>
                <p:cNvSpPr/>
                <p:nvPr/>
              </p:nvSpPr>
              <p:spPr>
                <a:xfrm>
                  <a:off x="6556414" y="5096100"/>
                  <a:ext cx="481463" cy="268227"/>
                </a:xfrm>
                <a:custGeom>
                  <a:avLst/>
                  <a:gdLst>
                    <a:gd name="connsiteX0" fmla="*/ 144050 w 481463"/>
                    <a:gd name="connsiteY0" fmla="*/ 79 h 268227"/>
                    <a:gd name="connsiteX1" fmla="*/ 481464 w 481463"/>
                    <a:gd name="connsiteY1" fmla="*/ 8309 h 268227"/>
                    <a:gd name="connsiteX2" fmla="*/ 438258 w 481463"/>
                    <a:gd name="connsiteY2" fmla="*/ 268227 h 268227"/>
                    <a:gd name="connsiteX3" fmla="*/ 21292 w 481463"/>
                    <a:gd name="connsiteY3" fmla="*/ 257254 h 268227"/>
                    <a:gd name="connsiteX4" fmla="*/ 32 w 481463"/>
                    <a:gd name="connsiteY4" fmla="*/ 234623 h 268227"/>
                    <a:gd name="connsiteX5" fmla="*/ 109074 w 481463"/>
                    <a:gd name="connsiteY5" fmla="*/ 23397 h 268227"/>
                    <a:gd name="connsiteX6" fmla="*/ 144050 w 481463"/>
                    <a:gd name="connsiteY6" fmla="*/ 79 h 26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1463" h="268227">
                      <a:moveTo>
                        <a:pt x="144050" y="79"/>
                      </a:moveTo>
                      <a:lnTo>
                        <a:pt x="481464" y="8309"/>
                      </a:lnTo>
                      <a:lnTo>
                        <a:pt x="438258" y="268227"/>
                      </a:lnTo>
                      <a:lnTo>
                        <a:pt x="21292" y="257254"/>
                      </a:lnTo>
                      <a:cubicBezTo>
                        <a:pt x="9633" y="256569"/>
                        <a:pt x="-654" y="246282"/>
                        <a:pt x="32" y="234623"/>
                      </a:cubicBezTo>
                      <a:lnTo>
                        <a:pt x="109074" y="23397"/>
                      </a:lnTo>
                      <a:cubicBezTo>
                        <a:pt x="117990" y="2823"/>
                        <a:pt x="131706" y="-606"/>
                        <a:pt x="144050" y="79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5C9ADB8-33A8-4DB2-A020-AF82C9210335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256195" y="1900672"/>
            <a:ext cx="4919851" cy="2556325"/>
          </a:xfrm>
          <a:prstGeom prst="rect">
            <a:avLst/>
          </a:prstGeom>
        </p:spPr>
        <p:txBody>
          <a:bodyPr anchor="ctr"/>
          <a:lstStyle>
            <a:lvl1pPr algn="ctr">
              <a:defRPr sz="600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256195" y="4991708"/>
            <a:ext cx="4839805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183" y="572655"/>
            <a:ext cx="10353964" cy="69575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182" y="1376362"/>
            <a:ext cx="10353963" cy="51165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AFD-B168-41BD-8A41-52E680D19E45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22963-FBC7-426E-AC02-1E36AD2AB3ED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44F1-5602-4754-A48D-1F6AE90DA2C4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A137-DE15-491C-B0BF-5704AC3BB921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4697" y="576943"/>
            <a:ext cx="9657680" cy="6914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4697" y="620486"/>
            <a:ext cx="9657680" cy="647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89B9A1C-133F-448A-81E5-0CBC2266883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7573" y="4333301"/>
            <a:ext cx="10820399" cy="1904213"/>
          </a:xfrm>
          <a:custGeom>
            <a:avLst/>
            <a:gdLst>
              <a:gd name="connsiteX0" fmla="*/ 253456 w 10820399"/>
              <a:gd name="connsiteY0" fmla="*/ 0 h 1904213"/>
              <a:gd name="connsiteX1" fmla="*/ 10820399 w 10820399"/>
              <a:gd name="connsiteY1" fmla="*/ 0 h 1904213"/>
              <a:gd name="connsiteX2" fmla="*/ 10820399 w 10820399"/>
              <a:gd name="connsiteY2" fmla="*/ 1904213 h 1904213"/>
              <a:gd name="connsiteX3" fmla="*/ 0 w 10820399"/>
              <a:gd name="connsiteY3" fmla="*/ 1904213 h 1904213"/>
              <a:gd name="connsiteX4" fmla="*/ 0 w 10820399"/>
              <a:gd name="connsiteY4" fmla="*/ 1682597 h 1904213"/>
              <a:gd name="connsiteX5" fmla="*/ 158556 w 10820399"/>
              <a:gd name="connsiteY5" fmla="*/ 1682597 h 1904213"/>
              <a:gd name="connsiteX6" fmla="*/ 263393 w 10820399"/>
              <a:gd name="connsiteY6" fmla="*/ 1640572 h 1904213"/>
              <a:gd name="connsiteX7" fmla="*/ 306818 w 10820399"/>
              <a:gd name="connsiteY7" fmla="*/ 1539132 h 1904213"/>
              <a:gd name="connsiteX8" fmla="*/ 263393 w 10820399"/>
              <a:gd name="connsiteY8" fmla="*/ 1437694 h 1904213"/>
              <a:gd name="connsiteX9" fmla="*/ 158556 w 10820399"/>
              <a:gd name="connsiteY9" fmla="*/ 1395668 h 1904213"/>
              <a:gd name="connsiteX10" fmla="*/ 0 w 10820399"/>
              <a:gd name="connsiteY10" fmla="*/ 1395668 h 1904213"/>
              <a:gd name="connsiteX11" fmla="*/ 0 w 10820399"/>
              <a:gd name="connsiteY11" fmla="*/ 1136229 h 1904213"/>
              <a:gd name="connsiteX12" fmla="*/ 158556 w 10820399"/>
              <a:gd name="connsiteY12" fmla="*/ 1136229 h 1904213"/>
              <a:gd name="connsiteX13" fmla="*/ 263393 w 10820399"/>
              <a:gd name="connsiteY13" fmla="*/ 1094204 h 1904213"/>
              <a:gd name="connsiteX14" fmla="*/ 306817 w 10820399"/>
              <a:gd name="connsiteY14" fmla="*/ 992764 h 1904213"/>
              <a:gd name="connsiteX15" fmla="*/ 263393 w 10820399"/>
              <a:gd name="connsiteY15" fmla="*/ 891326 h 1904213"/>
              <a:gd name="connsiteX16" fmla="*/ 158556 w 10820399"/>
              <a:gd name="connsiteY16" fmla="*/ 849300 h 1904213"/>
              <a:gd name="connsiteX17" fmla="*/ 0 w 10820399"/>
              <a:gd name="connsiteY17" fmla="*/ 849300 h 1904213"/>
              <a:gd name="connsiteX18" fmla="*/ 0 w 10820399"/>
              <a:gd name="connsiteY18" fmla="*/ 589861 h 1904213"/>
              <a:gd name="connsiteX19" fmla="*/ 158556 w 10820399"/>
              <a:gd name="connsiteY19" fmla="*/ 589861 h 1904213"/>
              <a:gd name="connsiteX20" fmla="*/ 263393 w 10820399"/>
              <a:gd name="connsiteY20" fmla="*/ 547836 h 1904213"/>
              <a:gd name="connsiteX21" fmla="*/ 306817 w 10820399"/>
              <a:gd name="connsiteY21" fmla="*/ 446396 h 1904213"/>
              <a:gd name="connsiteX22" fmla="*/ 263393 w 10820399"/>
              <a:gd name="connsiteY22" fmla="*/ 344958 h 1904213"/>
              <a:gd name="connsiteX23" fmla="*/ 158556 w 10820399"/>
              <a:gd name="connsiteY23" fmla="*/ 302932 h 1904213"/>
              <a:gd name="connsiteX24" fmla="*/ 0 w 10820399"/>
              <a:gd name="connsiteY24" fmla="*/ 302932 h 1904213"/>
              <a:gd name="connsiteX25" fmla="*/ 0 w 10820399"/>
              <a:gd name="connsiteY25" fmla="*/ 41773 h 1904213"/>
              <a:gd name="connsiteX26" fmla="*/ 148616 w 10820399"/>
              <a:gd name="connsiteY26" fmla="*/ 41773 h 1904213"/>
              <a:gd name="connsiteX27" fmla="*/ 253452 w 10820399"/>
              <a:gd name="connsiteY27" fmla="*/ 5 h 1904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0820399" h="1904213">
                <a:moveTo>
                  <a:pt x="253456" y="0"/>
                </a:moveTo>
                <a:lnTo>
                  <a:pt x="10820399" y="0"/>
                </a:lnTo>
                <a:lnTo>
                  <a:pt x="10820399" y="1904213"/>
                </a:lnTo>
                <a:lnTo>
                  <a:pt x="0" y="1904213"/>
                </a:lnTo>
                <a:lnTo>
                  <a:pt x="0" y="1682597"/>
                </a:lnTo>
                <a:lnTo>
                  <a:pt x="158556" y="1682597"/>
                </a:lnTo>
                <a:cubicBezTo>
                  <a:pt x="197878" y="1682597"/>
                  <a:pt x="235588" y="1667477"/>
                  <a:pt x="263393" y="1640572"/>
                </a:cubicBezTo>
                <a:cubicBezTo>
                  <a:pt x="291195" y="1613682"/>
                  <a:pt x="306818" y="1577189"/>
                  <a:pt x="306818" y="1539132"/>
                </a:cubicBezTo>
                <a:cubicBezTo>
                  <a:pt x="306818" y="1501076"/>
                  <a:pt x="291195" y="1464600"/>
                  <a:pt x="263393" y="1437694"/>
                </a:cubicBezTo>
                <a:cubicBezTo>
                  <a:pt x="235588" y="1410788"/>
                  <a:pt x="197878" y="1395668"/>
                  <a:pt x="158556" y="1395668"/>
                </a:cubicBezTo>
                <a:lnTo>
                  <a:pt x="0" y="1395668"/>
                </a:lnTo>
                <a:lnTo>
                  <a:pt x="0" y="1136229"/>
                </a:lnTo>
                <a:lnTo>
                  <a:pt x="158556" y="1136229"/>
                </a:lnTo>
                <a:cubicBezTo>
                  <a:pt x="197878" y="1136229"/>
                  <a:pt x="235588" y="1121109"/>
                  <a:pt x="263393" y="1094204"/>
                </a:cubicBezTo>
                <a:cubicBezTo>
                  <a:pt x="291195" y="1067314"/>
                  <a:pt x="306817" y="1030821"/>
                  <a:pt x="306817" y="992764"/>
                </a:cubicBezTo>
                <a:cubicBezTo>
                  <a:pt x="306817" y="954708"/>
                  <a:pt x="291195" y="918232"/>
                  <a:pt x="263393" y="891326"/>
                </a:cubicBezTo>
                <a:cubicBezTo>
                  <a:pt x="235588" y="864420"/>
                  <a:pt x="197878" y="849300"/>
                  <a:pt x="158556" y="849300"/>
                </a:cubicBezTo>
                <a:lnTo>
                  <a:pt x="0" y="849300"/>
                </a:lnTo>
                <a:lnTo>
                  <a:pt x="0" y="589861"/>
                </a:lnTo>
                <a:lnTo>
                  <a:pt x="158556" y="589861"/>
                </a:lnTo>
                <a:cubicBezTo>
                  <a:pt x="197878" y="589861"/>
                  <a:pt x="235588" y="574741"/>
                  <a:pt x="263393" y="547836"/>
                </a:cubicBezTo>
                <a:cubicBezTo>
                  <a:pt x="291195" y="520946"/>
                  <a:pt x="306817" y="484453"/>
                  <a:pt x="306817" y="446396"/>
                </a:cubicBezTo>
                <a:cubicBezTo>
                  <a:pt x="306817" y="408340"/>
                  <a:pt x="291195" y="371864"/>
                  <a:pt x="263393" y="344958"/>
                </a:cubicBezTo>
                <a:cubicBezTo>
                  <a:pt x="235588" y="318052"/>
                  <a:pt x="197878" y="302932"/>
                  <a:pt x="158556" y="302932"/>
                </a:cubicBezTo>
                <a:lnTo>
                  <a:pt x="0" y="302932"/>
                </a:lnTo>
                <a:lnTo>
                  <a:pt x="0" y="41773"/>
                </a:lnTo>
                <a:lnTo>
                  <a:pt x="148616" y="41773"/>
                </a:lnTo>
                <a:cubicBezTo>
                  <a:pt x="187938" y="41773"/>
                  <a:pt x="225648" y="26757"/>
                  <a:pt x="253452" y="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574" y="594292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657" y="598714"/>
            <a:ext cx="9862457" cy="714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1038" y="583451"/>
            <a:ext cx="6122133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90691" y="594337"/>
            <a:ext cx="4037280" cy="563666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314" y="596900"/>
            <a:ext cx="5318316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94716" y="576943"/>
            <a:ext cx="4844143" cy="567145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EE6FF541-96FC-9EFF-DED9-0B474265C5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94716" y="576943"/>
            <a:ext cx="4844143" cy="567145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66767072-0E2F-3A5D-2FF8-8DF1CA6EFD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94716" y="576943"/>
            <a:ext cx="4844143" cy="567145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39AA-07F1-4BD2-9544-756326A1526C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25F9D-2F64-4748-87ED-F4E433C189E3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6333-2D63-48AF-BE2C-97A47AA0D178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63A04-B449-4FC6-8FA8-AB054F9CF9D8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4829" y="555171"/>
            <a:ext cx="9735812" cy="713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0D12-DD43-494B-9F16-0006BF90C1CC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70769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B6B84-786A-4C8E-BCBB-2B361E3EC269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31923" y="870619"/>
            <a:ext cx="5715454" cy="5013759"/>
          </a:xfrm>
          <a:prstGeom prst="round2DiagRect">
            <a:avLst>
              <a:gd name="adj1" fmla="val 8028"/>
              <a:gd name="adj2" fmla="val 7329"/>
            </a:avLst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47579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0" y="383066"/>
            <a:ext cx="6530940" cy="2055334"/>
          </a:xfrm>
        </p:spPr>
        <p:txBody>
          <a:bodyPr/>
          <a:lstStyle>
            <a:lvl1pPr algn="ctr">
              <a:defRPr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4A08B964-FABF-4507-AD89-2E97283D5E11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87512" y="1648963"/>
            <a:ext cx="4243846" cy="4243846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635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175015" y="576943"/>
            <a:ext cx="9860568" cy="6923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B80AC13E-BFC1-4313-9D09-9F446CA01C28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022134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0231" y="557425"/>
            <a:ext cx="9571539" cy="690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D7DF-8076-4B6A-B591-D46F986741E7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2558DD4-C38C-D1D7-66E1-5EC23920C9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7573" y="4333301"/>
            <a:ext cx="10853056" cy="1904213"/>
          </a:xfrm>
          <a:custGeom>
            <a:avLst/>
            <a:gdLst>
              <a:gd name="connsiteX0" fmla="*/ 253456 w 10820399"/>
              <a:gd name="connsiteY0" fmla="*/ 0 h 1904213"/>
              <a:gd name="connsiteX1" fmla="*/ 10820399 w 10820399"/>
              <a:gd name="connsiteY1" fmla="*/ 0 h 1904213"/>
              <a:gd name="connsiteX2" fmla="*/ 10820399 w 10820399"/>
              <a:gd name="connsiteY2" fmla="*/ 1904213 h 1904213"/>
              <a:gd name="connsiteX3" fmla="*/ 0 w 10820399"/>
              <a:gd name="connsiteY3" fmla="*/ 1904213 h 1904213"/>
              <a:gd name="connsiteX4" fmla="*/ 0 w 10820399"/>
              <a:gd name="connsiteY4" fmla="*/ 1682597 h 1904213"/>
              <a:gd name="connsiteX5" fmla="*/ 158556 w 10820399"/>
              <a:gd name="connsiteY5" fmla="*/ 1682597 h 1904213"/>
              <a:gd name="connsiteX6" fmla="*/ 263393 w 10820399"/>
              <a:gd name="connsiteY6" fmla="*/ 1640572 h 1904213"/>
              <a:gd name="connsiteX7" fmla="*/ 306818 w 10820399"/>
              <a:gd name="connsiteY7" fmla="*/ 1539132 h 1904213"/>
              <a:gd name="connsiteX8" fmla="*/ 263393 w 10820399"/>
              <a:gd name="connsiteY8" fmla="*/ 1437694 h 1904213"/>
              <a:gd name="connsiteX9" fmla="*/ 158556 w 10820399"/>
              <a:gd name="connsiteY9" fmla="*/ 1395668 h 1904213"/>
              <a:gd name="connsiteX10" fmla="*/ 0 w 10820399"/>
              <a:gd name="connsiteY10" fmla="*/ 1395668 h 1904213"/>
              <a:gd name="connsiteX11" fmla="*/ 0 w 10820399"/>
              <a:gd name="connsiteY11" fmla="*/ 1136229 h 1904213"/>
              <a:gd name="connsiteX12" fmla="*/ 158556 w 10820399"/>
              <a:gd name="connsiteY12" fmla="*/ 1136229 h 1904213"/>
              <a:gd name="connsiteX13" fmla="*/ 263393 w 10820399"/>
              <a:gd name="connsiteY13" fmla="*/ 1094204 h 1904213"/>
              <a:gd name="connsiteX14" fmla="*/ 306817 w 10820399"/>
              <a:gd name="connsiteY14" fmla="*/ 992764 h 1904213"/>
              <a:gd name="connsiteX15" fmla="*/ 263393 w 10820399"/>
              <a:gd name="connsiteY15" fmla="*/ 891326 h 1904213"/>
              <a:gd name="connsiteX16" fmla="*/ 158556 w 10820399"/>
              <a:gd name="connsiteY16" fmla="*/ 849300 h 1904213"/>
              <a:gd name="connsiteX17" fmla="*/ 0 w 10820399"/>
              <a:gd name="connsiteY17" fmla="*/ 849300 h 1904213"/>
              <a:gd name="connsiteX18" fmla="*/ 0 w 10820399"/>
              <a:gd name="connsiteY18" fmla="*/ 589861 h 1904213"/>
              <a:gd name="connsiteX19" fmla="*/ 158556 w 10820399"/>
              <a:gd name="connsiteY19" fmla="*/ 589861 h 1904213"/>
              <a:gd name="connsiteX20" fmla="*/ 263393 w 10820399"/>
              <a:gd name="connsiteY20" fmla="*/ 547836 h 1904213"/>
              <a:gd name="connsiteX21" fmla="*/ 306817 w 10820399"/>
              <a:gd name="connsiteY21" fmla="*/ 446396 h 1904213"/>
              <a:gd name="connsiteX22" fmla="*/ 263393 w 10820399"/>
              <a:gd name="connsiteY22" fmla="*/ 344958 h 1904213"/>
              <a:gd name="connsiteX23" fmla="*/ 158556 w 10820399"/>
              <a:gd name="connsiteY23" fmla="*/ 302932 h 1904213"/>
              <a:gd name="connsiteX24" fmla="*/ 0 w 10820399"/>
              <a:gd name="connsiteY24" fmla="*/ 302932 h 1904213"/>
              <a:gd name="connsiteX25" fmla="*/ 0 w 10820399"/>
              <a:gd name="connsiteY25" fmla="*/ 41773 h 1904213"/>
              <a:gd name="connsiteX26" fmla="*/ 148616 w 10820399"/>
              <a:gd name="connsiteY26" fmla="*/ 41773 h 1904213"/>
              <a:gd name="connsiteX27" fmla="*/ 253452 w 10820399"/>
              <a:gd name="connsiteY27" fmla="*/ 5 h 1904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0820399" h="1904213">
                <a:moveTo>
                  <a:pt x="253456" y="0"/>
                </a:moveTo>
                <a:lnTo>
                  <a:pt x="10820399" y="0"/>
                </a:lnTo>
                <a:lnTo>
                  <a:pt x="10820399" y="1904213"/>
                </a:lnTo>
                <a:lnTo>
                  <a:pt x="0" y="1904213"/>
                </a:lnTo>
                <a:lnTo>
                  <a:pt x="0" y="1682597"/>
                </a:lnTo>
                <a:lnTo>
                  <a:pt x="158556" y="1682597"/>
                </a:lnTo>
                <a:cubicBezTo>
                  <a:pt x="197878" y="1682597"/>
                  <a:pt x="235588" y="1667477"/>
                  <a:pt x="263393" y="1640572"/>
                </a:cubicBezTo>
                <a:cubicBezTo>
                  <a:pt x="291195" y="1613682"/>
                  <a:pt x="306818" y="1577189"/>
                  <a:pt x="306818" y="1539132"/>
                </a:cubicBezTo>
                <a:cubicBezTo>
                  <a:pt x="306818" y="1501076"/>
                  <a:pt x="291195" y="1464600"/>
                  <a:pt x="263393" y="1437694"/>
                </a:cubicBezTo>
                <a:cubicBezTo>
                  <a:pt x="235588" y="1410788"/>
                  <a:pt x="197878" y="1395668"/>
                  <a:pt x="158556" y="1395668"/>
                </a:cubicBezTo>
                <a:lnTo>
                  <a:pt x="0" y="1395668"/>
                </a:lnTo>
                <a:lnTo>
                  <a:pt x="0" y="1136229"/>
                </a:lnTo>
                <a:lnTo>
                  <a:pt x="158556" y="1136229"/>
                </a:lnTo>
                <a:cubicBezTo>
                  <a:pt x="197878" y="1136229"/>
                  <a:pt x="235588" y="1121109"/>
                  <a:pt x="263393" y="1094204"/>
                </a:cubicBezTo>
                <a:cubicBezTo>
                  <a:pt x="291195" y="1067314"/>
                  <a:pt x="306817" y="1030821"/>
                  <a:pt x="306817" y="992764"/>
                </a:cubicBezTo>
                <a:cubicBezTo>
                  <a:pt x="306817" y="954708"/>
                  <a:pt x="291195" y="918232"/>
                  <a:pt x="263393" y="891326"/>
                </a:cubicBezTo>
                <a:cubicBezTo>
                  <a:pt x="235588" y="864420"/>
                  <a:pt x="197878" y="849300"/>
                  <a:pt x="158556" y="849300"/>
                </a:cubicBezTo>
                <a:lnTo>
                  <a:pt x="0" y="849300"/>
                </a:lnTo>
                <a:lnTo>
                  <a:pt x="0" y="589861"/>
                </a:lnTo>
                <a:lnTo>
                  <a:pt x="158556" y="589861"/>
                </a:lnTo>
                <a:cubicBezTo>
                  <a:pt x="197878" y="589861"/>
                  <a:pt x="235588" y="574741"/>
                  <a:pt x="263393" y="547836"/>
                </a:cubicBezTo>
                <a:cubicBezTo>
                  <a:pt x="291195" y="520946"/>
                  <a:pt x="306817" y="484453"/>
                  <a:pt x="306817" y="446396"/>
                </a:cubicBezTo>
                <a:cubicBezTo>
                  <a:pt x="306817" y="408340"/>
                  <a:pt x="291195" y="371864"/>
                  <a:pt x="263393" y="344958"/>
                </a:cubicBezTo>
                <a:cubicBezTo>
                  <a:pt x="235588" y="318052"/>
                  <a:pt x="197878" y="302932"/>
                  <a:pt x="158556" y="302932"/>
                </a:cubicBezTo>
                <a:lnTo>
                  <a:pt x="0" y="302932"/>
                </a:lnTo>
                <a:lnTo>
                  <a:pt x="0" y="41773"/>
                </a:lnTo>
                <a:lnTo>
                  <a:pt x="148616" y="41773"/>
                </a:lnTo>
                <a:cubicBezTo>
                  <a:pt x="187938" y="41773"/>
                  <a:pt x="225648" y="26757"/>
                  <a:pt x="253452" y="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26733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039" y="368300"/>
            <a:ext cx="10736825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006EF-FB5E-47C8-9DBB-AD7E6EB5D138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568996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3359" y="596899"/>
            <a:ext cx="5381358" cy="9379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6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93383-4C7F-4BF4-8419-E1E87EED70BB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B2E28887-E910-3AE7-B50B-0BE45ECAD5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94716" y="576943"/>
            <a:ext cx="4844143" cy="567145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7667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113" y="544286"/>
            <a:ext cx="9619775" cy="724127"/>
          </a:xfrm>
        </p:spPr>
        <p:txBody>
          <a:bodyPr/>
          <a:lstStyle>
            <a:lvl1pPr algn="ctr">
              <a:defRPr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6405FE3C-CDA5-4E7C-9E37-0735CA7C4E68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769683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21832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273981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043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4829" y="566057"/>
            <a:ext cx="9735812" cy="702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EFD64-1C6E-45F9-8E49-E301D42C14D3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2E1CB6-DA7A-AD0A-C796-F22776C36E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63371" y="1855788"/>
            <a:ext cx="1462087" cy="1460500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61F13101-5712-B6A4-23BD-18EC62D6874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00812" y="1855788"/>
            <a:ext cx="1462087" cy="1460500"/>
          </a:xfrm>
          <a:prstGeom prst="ellipse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5CBB4FBF-558D-8863-F898-1F232ED5CA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38253" y="1855788"/>
            <a:ext cx="1462087" cy="1460500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4DC3BFCA-1884-8011-53C4-74E9D75734C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75695" y="1855788"/>
            <a:ext cx="1462087" cy="1460500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09851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4201" y="555171"/>
            <a:ext cx="9844269" cy="821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05D5-3633-43CE-9060-2C0C9AE4CDE1}" type="datetime1">
              <a:rPr lang="en-US" smtClean="0"/>
              <a:t>5/2/2025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0269715-D06A-931A-6464-28DFF603B3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1376363"/>
            <a:ext cx="5295264" cy="4433311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2458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F0BFFC9-3FDE-8143-E41E-11EFBA8D80BD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accent1"/>
          </a:solidFill>
          <a:ln w="19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31550DA-39A8-7649-1113-75F30B332378}"/>
              </a:ext>
            </a:extLst>
          </p:cNvPr>
          <p:cNvSpPr/>
          <p:nvPr userDrawn="1"/>
        </p:nvSpPr>
        <p:spPr>
          <a:xfrm>
            <a:off x="614003" y="490654"/>
            <a:ext cx="11027870" cy="5843238"/>
          </a:xfrm>
          <a:custGeom>
            <a:avLst/>
            <a:gdLst>
              <a:gd name="connsiteX0" fmla="*/ 63328 w 12192000"/>
              <a:gd name="connsiteY0" fmla="*/ -150 h 6797239"/>
              <a:gd name="connsiteX1" fmla="*/ 12128190 w 12192000"/>
              <a:gd name="connsiteY1" fmla="*/ -150 h 6797239"/>
              <a:gd name="connsiteX2" fmla="*/ 12191760 w 12192000"/>
              <a:gd name="connsiteY2" fmla="*/ 63414 h 6797239"/>
              <a:gd name="connsiteX3" fmla="*/ 12191760 w 12192000"/>
              <a:gd name="connsiteY3" fmla="*/ 6733520 h 6797239"/>
              <a:gd name="connsiteX4" fmla="*/ 12128190 w 12192000"/>
              <a:gd name="connsiteY4" fmla="*/ 6797089 h 6797239"/>
              <a:gd name="connsiteX5" fmla="*/ 63328 w 12192000"/>
              <a:gd name="connsiteY5" fmla="*/ 6797089 h 6797239"/>
              <a:gd name="connsiteX6" fmla="*/ -240 w 12192000"/>
              <a:gd name="connsiteY6" fmla="*/ 6733520 h 6797239"/>
              <a:gd name="connsiteX7" fmla="*/ -240 w 12192000"/>
              <a:gd name="connsiteY7" fmla="*/ 63414 h 6797239"/>
              <a:gd name="connsiteX8" fmla="*/ 63328 w 12192000"/>
              <a:gd name="connsiteY8" fmla="*/ -150 h 679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797239">
                <a:moveTo>
                  <a:pt x="63328" y="-150"/>
                </a:moveTo>
                <a:lnTo>
                  <a:pt x="12128190" y="-150"/>
                </a:lnTo>
                <a:cubicBezTo>
                  <a:pt x="12163292" y="-150"/>
                  <a:pt x="12191760" y="28308"/>
                  <a:pt x="12191760" y="63414"/>
                </a:cubicBezTo>
                <a:lnTo>
                  <a:pt x="12191760" y="6733520"/>
                </a:lnTo>
                <a:cubicBezTo>
                  <a:pt x="12191760" y="6768621"/>
                  <a:pt x="12163292" y="6797089"/>
                  <a:pt x="12128190" y="6797089"/>
                </a:cubicBezTo>
                <a:lnTo>
                  <a:pt x="63328" y="6797089"/>
                </a:lnTo>
                <a:cubicBezTo>
                  <a:pt x="28220" y="6797089"/>
                  <a:pt x="-240" y="6768621"/>
                  <a:pt x="-240" y="6733520"/>
                </a:cubicBezTo>
                <a:lnTo>
                  <a:pt x="-240" y="63414"/>
                </a:lnTo>
                <a:cubicBezTo>
                  <a:pt x="-240" y="28308"/>
                  <a:pt x="28220" y="-150"/>
                  <a:pt x="63328" y="-150"/>
                </a:cubicBezTo>
                <a:close/>
              </a:path>
            </a:pathLst>
          </a:custGeom>
          <a:solidFill>
            <a:schemeClr val="bg2"/>
          </a:solidFill>
          <a:ln w="190500" cap="flat">
            <a:solidFill>
              <a:schemeClr val="accent3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5" name="Graphic 9">
            <a:extLst>
              <a:ext uri="{FF2B5EF4-FFF2-40B4-BE49-F238E27FC236}">
                <a16:creationId xmlns:a16="http://schemas.microsoft.com/office/drawing/2014/main" id="{4BDB0D30-B416-CEF9-0F71-81114537468A}"/>
              </a:ext>
            </a:extLst>
          </p:cNvPr>
          <p:cNvGrpSpPr/>
          <p:nvPr userDrawn="1"/>
        </p:nvGrpSpPr>
        <p:grpSpPr>
          <a:xfrm>
            <a:off x="235387" y="808433"/>
            <a:ext cx="779065" cy="5207680"/>
            <a:chOff x="10817" y="166114"/>
            <a:chExt cx="962767" cy="6668783"/>
          </a:xfrm>
          <a:solidFill>
            <a:srgbClr val="E5E3FE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70BB712-1A09-92BA-D23E-DF2F9F0F65FD}"/>
                </a:ext>
              </a:extLst>
            </p:cNvPr>
            <p:cNvSpPr/>
            <p:nvPr/>
          </p:nvSpPr>
          <p:spPr>
            <a:xfrm>
              <a:off x="23101" y="865775"/>
              <a:ext cx="950483" cy="367432"/>
            </a:xfrm>
            <a:custGeom>
              <a:avLst/>
              <a:gdLst>
                <a:gd name="connsiteX0" fmla="*/ 183143 w 950483"/>
                <a:gd name="connsiteY0" fmla="*/ -276 h 367432"/>
                <a:gd name="connsiteX1" fmla="*/ 767184 w 950483"/>
                <a:gd name="connsiteY1" fmla="*/ -276 h 367432"/>
                <a:gd name="connsiteX2" fmla="*/ 896741 w 950483"/>
                <a:gd name="connsiteY2" fmla="*/ 53534 h 367432"/>
                <a:gd name="connsiteX3" fmla="*/ 950405 w 950483"/>
                <a:gd name="connsiteY3" fmla="*/ 183442 h 367432"/>
                <a:gd name="connsiteX4" fmla="*/ 950405 w 950483"/>
                <a:gd name="connsiteY4" fmla="*/ 183442 h 367432"/>
                <a:gd name="connsiteX5" fmla="*/ 896741 w 950483"/>
                <a:gd name="connsiteY5" fmla="*/ 313346 h 367432"/>
                <a:gd name="connsiteX6" fmla="*/ 767184 w 950483"/>
                <a:gd name="connsiteY6" fmla="*/ 367156 h 367432"/>
                <a:gd name="connsiteX7" fmla="*/ 183143 w 950483"/>
                <a:gd name="connsiteY7" fmla="*/ 367156 h 367432"/>
                <a:gd name="connsiteX8" fmla="*/ 53585 w 950483"/>
                <a:gd name="connsiteY8" fmla="*/ 313346 h 367432"/>
                <a:gd name="connsiteX9" fmla="*/ -78 w 950483"/>
                <a:gd name="connsiteY9" fmla="*/ 183442 h 367432"/>
                <a:gd name="connsiteX10" fmla="*/ -78 w 950483"/>
                <a:gd name="connsiteY10" fmla="*/ 183442 h 367432"/>
                <a:gd name="connsiteX11" fmla="*/ 53585 w 950483"/>
                <a:gd name="connsiteY11" fmla="*/ 53534 h 367432"/>
                <a:gd name="connsiteX12" fmla="*/ 183143 w 950483"/>
                <a:gd name="connsiteY12" fmla="*/ -276 h 36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0483" h="367432">
                  <a:moveTo>
                    <a:pt x="183143" y="-276"/>
                  </a:moveTo>
                  <a:lnTo>
                    <a:pt x="767184" y="-276"/>
                  </a:lnTo>
                  <a:cubicBezTo>
                    <a:pt x="815778" y="-276"/>
                    <a:pt x="862380" y="19079"/>
                    <a:pt x="896741" y="53534"/>
                  </a:cubicBezTo>
                  <a:cubicBezTo>
                    <a:pt x="931099" y="87989"/>
                    <a:pt x="950405" y="134715"/>
                    <a:pt x="950405" y="183442"/>
                  </a:cubicBezTo>
                  <a:lnTo>
                    <a:pt x="950405" y="183442"/>
                  </a:lnTo>
                  <a:cubicBezTo>
                    <a:pt x="950405" y="232166"/>
                    <a:pt x="931099" y="278895"/>
                    <a:pt x="896741" y="313346"/>
                  </a:cubicBezTo>
                  <a:cubicBezTo>
                    <a:pt x="862380" y="347801"/>
                    <a:pt x="815778" y="367156"/>
                    <a:pt x="767184" y="367156"/>
                  </a:cubicBezTo>
                  <a:lnTo>
                    <a:pt x="183143" y="367156"/>
                  </a:lnTo>
                  <a:cubicBezTo>
                    <a:pt x="134548" y="367156"/>
                    <a:pt x="87948" y="347801"/>
                    <a:pt x="53585" y="313346"/>
                  </a:cubicBezTo>
                  <a:cubicBezTo>
                    <a:pt x="19224" y="278895"/>
                    <a:pt x="-78" y="232166"/>
                    <a:pt x="-78" y="183442"/>
                  </a:cubicBezTo>
                  <a:lnTo>
                    <a:pt x="-78" y="183442"/>
                  </a:lnTo>
                  <a:cubicBezTo>
                    <a:pt x="-78" y="134715"/>
                    <a:pt x="19224" y="87989"/>
                    <a:pt x="53585" y="53534"/>
                  </a:cubicBezTo>
                  <a:cubicBezTo>
                    <a:pt x="87948" y="19079"/>
                    <a:pt x="134548" y="-276"/>
                    <a:pt x="183143" y="-276"/>
                  </a:cubicBezTo>
                  <a:close/>
                </a:path>
              </a:pathLst>
            </a:custGeom>
            <a:solidFill>
              <a:schemeClr val="accent5"/>
            </a:solidFill>
            <a:ln w="45102" cap="rnd">
              <a:noFill/>
              <a:prstDash val="solid"/>
              <a:rou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22977E9-3A3F-7B16-6C28-76B228A9743F}"/>
                </a:ext>
              </a:extLst>
            </p:cNvPr>
            <p:cNvSpPr/>
            <p:nvPr/>
          </p:nvSpPr>
          <p:spPr>
            <a:xfrm>
              <a:off x="23101" y="1565436"/>
              <a:ext cx="950483" cy="367432"/>
            </a:xfrm>
            <a:custGeom>
              <a:avLst/>
              <a:gdLst>
                <a:gd name="connsiteX0" fmla="*/ 183143 w 950483"/>
                <a:gd name="connsiteY0" fmla="*/ -276 h 367432"/>
                <a:gd name="connsiteX1" fmla="*/ 767184 w 950483"/>
                <a:gd name="connsiteY1" fmla="*/ -276 h 367432"/>
                <a:gd name="connsiteX2" fmla="*/ 896741 w 950483"/>
                <a:gd name="connsiteY2" fmla="*/ 53541 h 367432"/>
                <a:gd name="connsiteX3" fmla="*/ 950405 w 950483"/>
                <a:gd name="connsiteY3" fmla="*/ 183440 h 367432"/>
                <a:gd name="connsiteX4" fmla="*/ 950405 w 950483"/>
                <a:gd name="connsiteY4" fmla="*/ 183440 h 367432"/>
                <a:gd name="connsiteX5" fmla="*/ 896741 w 950483"/>
                <a:gd name="connsiteY5" fmla="*/ 313340 h 367432"/>
                <a:gd name="connsiteX6" fmla="*/ 767184 w 950483"/>
                <a:gd name="connsiteY6" fmla="*/ 367156 h 367432"/>
                <a:gd name="connsiteX7" fmla="*/ 183143 w 950483"/>
                <a:gd name="connsiteY7" fmla="*/ 367156 h 367432"/>
                <a:gd name="connsiteX8" fmla="*/ 53585 w 950483"/>
                <a:gd name="connsiteY8" fmla="*/ 313340 h 367432"/>
                <a:gd name="connsiteX9" fmla="*/ -78 w 950483"/>
                <a:gd name="connsiteY9" fmla="*/ 183440 h 367432"/>
                <a:gd name="connsiteX10" fmla="*/ -78 w 950483"/>
                <a:gd name="connsiteY10" fmla="*/ 183440 h 367432"/>
                <a:gd name="connsiteX11" fmla="*/ 53585 w 950483"/>
                <a:gd name="connsiteY11" fmla="*/ 53541 h 367432"/>
                <a:gd name="connsiteX12" fmla="*/ 183143 w 950483"/>
                <a:gd name="connsiteY12" fmla="*/ -276 h 36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0483" h="367432">
                  <a:moveTo>
                    <a:pt x="183143" y="-276"/>
                  </a:moveTo>
                  <a:lnTo>
                    <a:pt x="767184" y="-276"/>
                  </a:lnTo>
                  <a:cubicBezTo>
                    <a:pt x="815778" y="-276"/>
                    <a:pt x="862380" y="19079"/>
                    <a:pt x="896741" y="53541"/>
                  </a:cubicBezTo>
                  <a:cubicBezTo>
                    <a:pt x="931099" y="87996"/>
                    <a:pt x="950405" y="134706"/>
                    <a:pt x="950405" y="183440"/>
                  </a:cubicBezTo>
                  <a:lnTo>
                    <a:pt x="950405" y="183440"/>
                  </a:lnTo>
                  <a:cubicBezTo>
                    <a:pt x="950405" y="232174"/>
                    <a:pt x="931099" y="278906"/>
                    <a:pt x="896741" y="313340"/>
                  </a:cubicBezTo>
                  <a:cubicBezTo>
                    <a:pt x="862380" y="347794"/>
                    <a:pt x="815778" y="367156"/>
                    <a:pt x="767184" y="367156"/>
                  </a:cubicBezTo>
                  <a:lnTo>
                    <a:pt x="183143" y="367156"/>
                  </a:lnTo>
                  <a:cubicBezTo>
                    <a:pt x="134548" y="367156"/>
                    <a:pt x="87948" y="347794"/>
                    <a:pt x="53585" y="313340"/>
                  </a:cubicBezTo>
                  <a:cubicBezTo>
                    <a:pt x="19224" y="278906"/>
                    <a:pt x="-78" y="232174"/>
                    <a:pt x="-78" y="183440"/>
                  </a:cubicBezTo>
                  <a:lnTo>
                    <a:pt x="-78" y="183440"/>
                  </a:lnTo>
                  <a:cubicBezTo>
                    <a:pt x="-78" y="134706"/>
                    <a:pt x="19224" y="87996"/>
                    <a:pt x="53585" y="53541"/>
                  </a:cubicBezTo>
                  <a:cubicBezTo>
                    <a:pt x="87948" y="19079"/>
                    <a:pt x="134548" y="-276"/>
                    <a:pt x="183143" y="-276"/>
                  </a:cubicBezTo>
                  <a:close/>
                </a:path>
              </a:pathLst>
            </a:custGeom>
            <a:solidFill>
              <a:schemeClr val="accent5"/>
            </a:solidFill>
            <a:ln w="45102" cap="rnd">
              <a:noFill/>
              <a:prstDash val="solid"/>
              <a:rou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8D7C9E7-47AA-EC1C-69EF-F148E1CE62EC}"/>
                </a:ext>
              </a:extLst>
            </p:cNvPr>
            <p:cNvSpPr/>
            <p:nvPr/>
          </p:nvSpPr>
          <p:spPr>
            <a:xfrm>
              <a:off x="23101" y="2267298"/>
              <a:ext cx="950483" cy="367432"/>
            </a:xfrm>
            <a:custGeom>
              <a:avLst/>
              <a:gdLst>
                <a:gd name="connsiteX0" fmla="*/ 183143 w 950483"/>
                <a:gd name="connsiteY0" fmla="*/ -276 h 367432"/>
                <a:gd name="connsiteX1" fmla="*/ 767184 w 950483"/>
                <a:gd name="connsiteY1" fmla="*/ -276 h 367432"/>
                <a:gd name="connsiteX2" fmla="*/ 896741 w 950483"/>
                <a:gd name="connsiteY2" fmla="*/ 53541 h 367432"/>
                <a:gd name="connsiteX3" fmla="*/ 950405 w 950483"/>
                <a:gd name="connsiteY3" fmla="*/ 183440 h 367432"/>
                <a:gd name="connsiteX4" fmla="*/ 950405 w 950483"/>
                <a:gd name="connsiteY4" fmla="*/ 183440 h 367432"/>
                <a:gd name="connsiteX5" fmla="*/ 896741 w 950483"/>
                <a:gd name="connsiteY5" fmla="*/ 313340 h 367432"/>
                <a:gd name="connsiteX6" fmla="*/ 767184 w 950483"/>
                <a:gd name="connsiteY6" fmla="*/ 367156 h 367432"/>
                <a:gd name="connsiteX7" fmla="*/ 183143 w 950483"/>
                <a:gd name="connsiteY7" fmla="*/ 367156 h 367432"/>
                <a:gd name="connsiteX8" fmla="*/ 53585 w 950483"/>
                <a:gd name="connsiteY8" fmla="*/ 313340 h 367432"/>
                <a:gd name="connsiteX9" fmla="*/ -78 w 950483"/>
                <a:gd name="connsiteY9" fmla="*/ 183440 h 367432"/>
                <a:gd name="connsiteX10" fmla="*/ -78 w 950483"/>
                <a:gd name="connsiteY10" fmla="*/ 183440 h 367432"/>
                <a:gd name="connsiteX11" fmla="*/ 53585 w 950483"/>
                <a:gd name="connsiteY11" fmla="*/ 53541 h 367432"/>
                <a:gd name="connsiteX12" fmla="*/ 183143 w 950483"/>
                <a:gd name="connsiteY12" fmla="*/ -276 h 36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0483" h="367432">
                  <a:moveTo>
                    <a:pt x="183143" y="-276"/>
                  </a:moveTo>
                  <a:lnTo>
                    <a:pt x="767184" y="-276"/>
                  </a:lnTo>
                  <a:cubicBezTo>
                    <a:pt x="815778" y="-276"/>
                    <a:pt x="862380" y="19086"/>
                    <a:pt x="896741" y="53541"/>
                  </a:cubicBezTo>
                  <a:cubicBezTo>
                    <a:pt x="931099" y="87996"/>
                    <a:pt x="950405" y="134706"/>
                    <a:pt x="950405" y="183440"/>
                  </a:cubicBezTo>
                  <a:lnTo>
                    <a:pt x="950405" y="183440"/>
                  </a:lnTo>
                  <a:cubicBezTo>
                    <a:pt x="950405" y="232174"/>
                    <a:pt x="931099" y="278906"/>
                    <a:pt x="896741" y="313340"/>
                  </a:cubicBezTo>
                  <a:cubicBezTo>
                    <a:pt x="862380" y="347794"/>
                    <a:pt x="815778" y="367156"/>
                    <a:pt x="767184" y="367156"/>
                  </a:cubicBezTo>
                  <a:lnTo>
                    <a:pt x="183143" y="367156"/>
                  </a:lnTo>
                  <a:cubicBezTo>
                    <a:pt x="134548" y="367156"/>
                    <a:pt x="87948" y="347794"/>
                    <a:pt x="53585" y="313340"/>
                  </a:cubicBezTo>
                  <a:cubicBezTo>
                    <a:pt x="19224" y="278906"/>
                    <a:pt x="-78" y="232174"/>
                    <a:pt x="-78" y="183440"/>
                  </a:cubicBezTo>
                  <a:lnTo>
                    <a:pt x="-78" y="183440"/>
                  </a:lnTo>
                  <a:cubicBezTo>
                    <a:pt x="-78" y="134706"/>
                    <a:pt x="19224" y="87996"/>
                    <a:pt x="53585" y="53541"/>
                  </a:cubicBezTo>
                  <a:cubicBezTo>
                    <a:pt x="87948" y="19086"/>
                    <a:pt x="134548" y="-276"/>
                    <a:pt x="183143" y="-276"/>
                  </a:cubicBezTo>
                  <a:close/>
                </a:path>
              </a:pathLst>
            </a:custGeom>
            <a:solidFill>
              <a:schemeClr val="accent5"/>
            </a:solidFill>
            <a:ln w="45102" cap="rnd">
              <a:noFill/>
              <a:prstDash val="solid"/>
              <a:rou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9F9DA8C-C6B3-F060-1A0B-4D239FE872B7}"/>
                </a:ext>
              </a:extLst>
            </p:cNvPr>
            <p:cNvSpPr/>
            <p:nvPr/>
          </p:nvSpPr>
          <p:spPr>
            <a:xfrm>
              <a:off x="23101" y="2966959"/>
              <a:ext cx="950483" cy="367432"/>
            </a:xfrm>
            <a:custGeom>
              <a:avLst/>
              <a:gdLst>
                <a:gd name="connsiteX0" fmla="*/ 183143 w 950483"/>
                <a:gd name="connsiteY0" fmla="*/ -276 h 367432"/>
                <a:gd name="connsiteX1" fmla="*/ 767184 w 950483"/>
                <a:gd name="connsiteY1" fmla="*/ -276 h 367432"/>
                <a:gd name="connsiteX2" fmla="*/ 896741 w 950483"/>
                <a:gd name="connsiteY2" fmla="*/ 53541 h 367432"/>
                <a:gd name="connsiteX3" fmla="*/ 950405 w 950483"/>
                <a:gd name="connsiteY3" fmla="*/ 183440 h 367432"/>
                <a:gd name="connsiteX4" fmla="*/ 950405 w 950483"/>
                <a:gd name="connsiteY4" fmla="*/ 183440 h 367432"/>
                <a:gd name="connsiteX5" fmla="*/ 896741 w 950483"/>
                <a:gd name="connsiteY5" fmla="*/ 313340 h 367432"/>
                <a:gd name="connsiteX6" fmla="*/ 767184 w 950483"/>
                <a:gd name="connsiteY6" fmla="*/ 367156 h 367432"/>
                <a:gd name="connsiteX7" fmla="*/ 183143 w 950483"/>
                <a:gd name="connsiteY7" fmla="*/ 367156 h 367432"/>
                <a:gd name="connsiteX8" fmla="*/ 53585 w 950483"/>
                <a:gd name="connsiteY8" fmla="*/ 313340 h 367432"/>
                <a:gd name="connsiteX9" fmla="*/ -78 w 950483"/>
                <a:gd name="connsiteY9" fmla="*/ 183440 h 367432"/>
                <a:gd name="connsiteX10" fmla="*/ -78 w 950483"/>
                <a:gd name="connsiteY10" fmla="*/ 183440 h 367432"/>
                <a:gd name="connsiteX11" fmla="*/ 53585 w 950483"/>
                <a:gd name="connsiteY11" fmla="*/ 53541 h 367432"/>
                <a:gd name="connsiteX12" fmla="*/ 183143 w 950483"/>
                <a:gd name="connsiteY12" fmla="*/ -276 h 36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0483" h="367432">
                  <a:moveTo>
                    <a:pt x="183143" y="-276"/>
                  </a:moveTo>
                  <a:lnTo>
                    <a:pt x="767184" y="-276"/>
                  </a:lnTo>
                  <a:cubicBezTo>
                    <a:pt x="815778" y="-276"/>
                    <a:pt x="862380" y="19086"/>
                    <a:pt x="896741" y="53541"/>
                  </a:cubicBezTo>
                  <a:cubicBezTo>
                    <a:pt x="931099" y="87996"/>
                    <a:pt x="950405" y="134706"/>
                    <a:pt x="950405" y="183440"/>
                  </a:cubicBezTo>
                  <a:lnTo>
                    <a:pt x="950405" y="183440"/>
                  </a:lnTo>
                  <a:cubicBezTo>
                    <a:pt x="950405" y="232174"/>
                    <a:pt x="931099" y="278906"/>
                    <a:pt x="896741" y="313340"/>
                  </a:cubicBezTo>
                  <a:cubicBezTo>
                    <a:pt x="862380" y="347794"/>
                    <a:pt x="815778" y="367156"/>
                    <a:pt x="767184" y="367156"/>
                  </a:cubicBezTo>
                  <a:lnTo>
                    <a:pt x="183143" y="367156"/>
                  </a:lnTo>
                  <a:cubicBezTo>
                    <a:pt x="134548" y="367156"/>
                    <a:pt x="87948" y="347794"/>
                    <a:pt x="53585" y="313340"/>
                  </a:cubicBezTo>
                  <a:cubicBezTo>
                    <a:pt x="19224" y="278906"/>
                    <a:pt x="-78" y="232174"/>
                    <a:pt x="-78" y="183440"/>
                  </a:cubicBezTo>
                  <a:lnTo>
                    <a:pt x="-78" y="183440"/>
                  </a:lnTo>
                  <a:cubicBezTo>
                    <a:pt x="-78" y="134706"/>
                    <a:pt x="19224" y="87996"/>
                    <a:pt x="53585" y="53541"/>
                  </a:cubicBezTo>
                  <a:cubicBezTo>
                    <a:pt x="87948" y="19086"/>
                    <a:pt x="134548" y="-276"/>
                    <a:pt x="183143" y="-276"/>
                  </a:cubicBezTo>
                  <a:close/>
                </a:path>
              </a:pathLst>
            </a:custGeom>
            <a:solidFill>
              <a:schemeClr val="accent5"/>
            </a:solidFill>
            <a:ln w="45102" cap="rnd">
              <a:noFill/>
              <a:prstDash val="solid"/>
              <a:rou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237EF1E-6F76-6D7C-D05D-55393C098812}"/>
                </a:ext>
              </a:extLst>
            </p:cNvPr>
            <p:cNvSpPr/>
            <p:nvPr/>
          </p:nvSpPr>
          <p:spPr>
            <a:xfrm>
              <a:off x="23101" y="3666620"/>
              <a:ext cx="950483" cy="367432"/>
            </a:xfrm>
            <a:custGeom>
              <a:avLst/>
              <a:gdLst>
                <a:gd name="connsiteX0" fmla="*/ 183143 w 950483"/>
                <a:gd name="connsiteY0" fmla="*/ -276 h 367432"/>
                <a:gd name="connsiteX1" fmla="*/ 767184 w 950483"/>
                <a:gd name="connsiteY1" fmla="*/ -276 h 367432"/>
                <a:gd name="connsiteX2" fmla="*/ 896741 w 950483"/>
                <a:gd name="connsiteY2" fmla="*/ 53541 h 367432"/>
                <a:gd name="connsiteX3" fmla="*/ 950405 w 950483"/>
                <a:gd name="connsiteY3" fmla="*/ 183440 h 367432"/>
                <a:gd name="connsiteX4" fmla="*/ 950405 w 950483"/>
                <a:gd name="connsiteY4" fmla="*/ 183440 h 367432"/>
                <a:gd name="connsiteX5" fmla="*/ 896741 w 950483"/>
                <a:gd name="connsiteY5" fmla="*/ 313340 h 367432"/>
                <a:gd name="connsiteX6" fmla="*/ 767184 w 950483"/>
                <a:gd name="connsiteY6" fmla="*/ 367156 h 367432"/>
                <a:gd name="connsiteX7" fmla="*/ 183143 w 950483"/>
                <a:gd name="connsiteY7" fmla="*/ 367156 h 367432"/>
                <a:gd name="connsiteX8" fmla="*/ 53585 w 950483"/>
                <a:gd name="connsiteY8" fmla="*/ 313340 h 367432"/>
                <a:gd name="connsiteX9" fmla="*/ -78 w 950483"/>
                <a:gd name="connsiteY9" fmla="*/ 183440 h 367432"/>
                <a:gd name="connsiteX10" fmla="*/ -78 w 950483"/>
                <a:gd name="connsiteY10" fmla="*/ 183440 h 367432"/>
                <a:gd name="connsiteX11" fmla="*/ 53585 w 950483"/>
                <a:gd name="connsiteY11" fmla="*/ 53541 h 367432"/>
                <a:gd name="connsiteX12" fmla="*/ 183143 w 950483"/>
                <a:gd name="connsiteY12" fmla="*/ -276 h 36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0483" h="367432">
                  <a:moveTo>
                    <a:pt x="183143" y="-276"/>
                  </a:moveTo>
                  <a:lnTo>
                    <a:pt x="767184" y="-276"/>
                  </a:lnTo>
                  <a:cubicBezTo>
                    <a:pt x="815778" y="-276"/>
                    <a:pt x="862380" y="19086"/>
                    <a:pt x="896741" y="53541"/>
                  </a:cubicBezTo>
                  <a:cubicBezTo>
                    <a:pt x="931099" y="87996"/>
                    <a:pt x="950405" y="134706"/>
                    <a:pt x="950405" y="183440"/>
                  </a:cubicBezTo>
                  <a:lnTo>
                    <a:pt x="950405" y="183440"/>
                  </a:lnTo>
                  <a:cubicBezTo>
                    <a:pt x="950405" y="232174"/>
                    <a:pt x="931099" y="278906"/>
                    <a:pt x="896741" y="313340"/>
                  </a:cubicBezTo>
                  <a:cubicBezTo>
                    <a:pt x="862380" y="347794"/>
                    <a:pt x="815778" y="367156"/>
                    <a:pt x="767184" y="367156"/>
                  </a:cubicBezTo>
                  <a:lnTo>
                    <a:pt x="183143" y="367156"/>
                  </a:lnTo>
                  <a:cubicBezTo>
                    <a:pt x="134548" y="367156"/>
                    <a:pt x="87948" y="347794"/>
                    <a:pt x="53585" y="313340"/>
                  </a:cubicBezTo>
                  <a:cubicBezTo>
                    <a:pt x="19224" y="278906"/>
                    <a:pt x="-78" y="232174"/>
                    <a:pt x="-78" y="183440"/>
                  </a:cubicBezTo>
                  <a:lnTo>
                    <a:pt x="-78" y="183440"/>
                  </a:lnTo>
                  <a:cubicBezTo>
                    <a:pt x="-78" y="134706"/>
                    <a:pt x="19224" y="87996"/>
                    <a:pt x="53585" y="53541"/>
                  </a:cubicBezTo>
                  <a:cubicBezTo>
                    <a:pt x="87948" y="19086"/>
                    <a:pt x="134548" y="-276"/>
                    <a:pt x="183143" y="-276"/>
                  </a:cubicBezTo>
                  <a:close/>
                </a:path>
              </a:pathLst>
            </a:custGeom>
            <a:solidFill>
              <a:schemeClr val="accent5"/>
            </a:solidFill>
            <a:ln w="45102" cap="rnd">
              <a:noFill/>
              <a:prstDash val="solid"/>
              <a:rou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E89C87E-0DBF-AD8C-2B5D-5566FC7B9B66}"/>
                </a:ext>
              </a:extLst>
            </p:cNvPr>
            <p:cNvSpPr/>
            <p:nvPr/>
          </p:nvSpPr>
          <p:spPr>
            <a:xfrm>
              <a:off x="10817" y="4368481"/>
              <a:ext cx="950483" cy="365231"/>
            </a:xfrm>
            <a:custGeom>
              <a:avLst/>
              <a:gdLst>
                <a:gd name="connsiteX0" fmla="*/ 183143 w 950483"/>
                <a:gd name="connsiteY0" fmla="*/ -276 h 365231"/>
                <a:gd name="connsiteX1" fmla="*/ 767184 w 950483"/>
                <a:gd name="connsiteY1" fmla="*/ -276 h 365231"/>
                <a:gd name="connsiteX2" fmla="*/ 896741 w 950483"/>
                <a:gd name="connsiteY2" fmla="*/ 53211 h 365231"/>
                <a:gd name="connsiteX3" fmla="*/ 950405 w 950483"/>
                <a:gd name="connsiteY3" fmla="*/ 182340 h 365231"/>
                <a:gd name="connsiteX4" fmla="*/ 950405 w 950483"/>
                <a:gd name="connsiteY4" fmla="*/ 182340 h 365231"/>
                <a:gd name="connsiteX5" fmla="*/ 896741 w 950483"/>
                <a:gd name="connsiteY5" fmla="*/ 311469 h 365231"/>
                <a:gd name="connsiteX6" fmla="*/ 767184 w 950483"/>
                <a:gd name="connsiteY6" fmla="*/ 364956 h 365231"/>
                <a:gd name="connsiteX7" fmla="*/ 183143 w 950483"/>
                <a:gd name="connsiteY7" fmla="*/ 364956 h 365231"/>
                <a:gd name="connsiteX8" fmla="*/ 53585 w 950483"/>
                <a:gd name="connsiteY8" fmla="*/ 311469 h 365231"/>
                <a:gd name="connsiteX9" fmla="*/ -78 w 950483"/>
                <a:gd name="connsiteY9" fmla="*/ 182340 h 365231"/>
                <a:gd name="connsiteX10" fmla="*/ -78 w 950483"/>
                <a:gd name="connsiteY10" fmla="*/ 182340 h 365231"/>
                <a:gd name="connsiteX11" fmla="*/ 53585 w 950483"/>
                <a:gd name="connsiteY11" fmla="*/ 53211 h 365231"/>
                <a:gd name="connsiteX12" fmla="*/ 183143 w 950483"/>
                <a:gd name="connsiteY12" fmla="*/ -276 h 365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0483" h="365231">
                  <a:moveTo>
                    <a:pt x="183143" y="-276"/>
                  </a:moveTo>
                  <a:lnTo>
                    <a:pt x="767184" y="-276"/>
                  </a:lnTo>
                  <a:cubicBezTo>
                    <a:pt x="815778" y="-276"/>
                    <a:pt x="862380" y="18954"/>
                    <a:pt x="896741" y="53211"/>
                  </a:cubicBezTo>
                  <a:cubicBezTo>
                    <a:pt x="931099" y="87467"/>
                    <a:pt x="950405" y="133914"/>
                    <a:pt x="950405" y="182340"/>
                  </a:cubicBezTo>
                  <a:lnTo>
                    <a:pt x="950405" y="182340"/>
                  </a:lnTo>
                  <a:cubicBezTo>
                    <a:pt x="950405" y="230766"/>
                    <a:pt x="931099" y="277234"/>
                    <a:pt x="896741" y="311469"/>
                  </a:cubicBezTo>
                  <a:cubicBezTo>
                    <a:pt x="862380" y="345726"/>
                    <a:pt x="815778" y="364956"/>
                    <a:pt x="767184" y="364956"/>
                  </a:cubicBezTo>
                  <a:lnTo>
                    <a:pt x="183143" y="364956"/>
                  </a:lnTo>
                  <a:cubicBezTo>
                    <a:pt x="134548" y="364956"/>
                    <a:pt x="87948" y="345726"/>
                    <a:pt x="53585" y="311469"/>
                  </a:cubicBezTo>
                  <a:cubicBezTo>
                    <a:pt x="19224" y="277234"/>
                    <a:pt x="-78" y="230766"/>
                    <a:pt x="-78" y="182340"/>
                  </a:cubicBezTo>
                  <a:lnTo>
                    <a:pt x="-78" y="182340"/>
                  </a:lnTo>
                  <a:cubicBezTo>
                    <a:pt x="-78" y="133914"/>
                    <a:pt x="19224" y="87467"/>
                    <a:pt x="53585" y="53211"/>
                  </a:cubicBezTo>
                  <a:cubicBezTo>
                    <a:pt x="87948" y="18954"/>
                    <a:pt x="134548" y="-276"/>
                    <a:pt x="183143" y="-276"/>
                  </a:cubicBezTo>
                  <a:close/>
                </a:path>
              </a:pathLst>
            </a:custGeom>
            <a:solidFill>
              <a:schemeClr val="accent5"/>
            </a:solidFill>
            <a:ln w="45102" cap="rnd">
              <a:noFill/>
              <a:prstDash val="solid"/>
              <a:rou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F60E784-0BC1-691B-5713-9A127DF10C40}"/>
                </a:ext>
              </a:extLst>
            </p:cNvPr>
            <p:cNvSpPr/>
            <p:nvPr/>
          </p:nvSpPr>
          <p:spPr>
            <a:xfrm>
              <a:off x="23101" y="5068143"/>
              <a:ext cx="950483" cy="367432"/>
            </a:xfrm>
            <a:custGeom>
              <a:avLst/>
              <a:gdLst>
                <a:gd name="connsiteX0" fmla="*/ 183143 w 950483"/>
                <a:gd name="connsiteY0" fmla="*/ -276 h 367432"/>
                <a:gd name="connsiteX1" fmla="*/ 767184 w 950483"/>
                <a:gd name="connsiteY1" fmla="*/ -276 h 367432"/>
                <a:gd name="connsiteX2" fmla="*/ 896741 w 950483"/>
                <a:gd name="connsiteY2" fmla="*/ 53541 h 367432"/>
                <a:gd name="connsiteX3" fmla="*/ 950405 w 950483"/>
                <a:gd name="connsiteY3" fmla="*/ 183440 h 367432"/>
                <a:gd name="connsiteX4" fmla="*/ 950405 w 950483"/>
                <a:gd name="connsiteY4" fmla="*/ 183440 h 367432"/>
                <a:gd name="connsiteX5" fmla="*/ 896741 w 950483"/>
                <a:gd name="connsiteY5" fmla="*/ 313340 h 367432"/>
                <a:gd name="connsiteX6" fmla="*/ 767184 w 950483"/>
                <a:gd name="connsiteY6" fmla="*/ 367156 h 367432"/>
                <a:gd name="connsiteX7" fmla="*/ 183143 w 950483"/>
                <a:gd name="connsiteY7" fmla="*/ 367156 h 367432"/>
                <a:gd name="connsiteX8" fmla="*/ 53585 w 950483"/>
                <a:gd name="connsiteY8" fmla="*/ 313340 h 367432"/>
                <a:gd name="connsiteX9" fmla="*/ -78 w 950483"/>
                <a:gd name="connsiteY9" fmla="*/ 183440 h 367432"/>
                <a:gd name="connsiteX10" fmla="*/ -78 w 950483"/>
                <a:gd name="connsiteY10" fmla="*/ 183440 h 367432"/>
                <a:gd name="connsiteX11" fmla="*/ 53585 w 950483"/>
                <a:gd name="connsiteY11" fmla="*/ 53541 h 367432"/>
                <a:gd name="connsiteX12" fmla="*/ 183143 w 950483"/>
                <a:gd name="connsiteY12" fmla="*/ -276 h 36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0483" h="367432">
                  <a:moveTo>
                    <a:pt x="183143" y="-276"/>
                  </a:moveTo>
                  <a:lnTo>
                    <a:pt x="767184" y="-276"/>
                  </a:lnTo>
                  <a:cubicBezTo>
                    <a:pt x="815778" y="-276"/>
                    <a:pt x="862380" y="19086"/>
                    <a:pt x="896741" y="53541"/>
                  </a:cubicBezTo>
                  <a:cubicBezTo>
                    <a:pt x="931099" y="87996"/>
                    <a:pt x="950405" y="134706"/>
                    <a:pt x="950405" y="183440"/>
                  </a:cubicBezTo>
                  <a:lnTo>
                    <a:pt x="950405" y="183440"/>
                  </a:lnTo>
                  <a:cubicBezTo>
                    <a:pt x="950405" y="232174"/>
                    <a:pt x="931099" y="278906"/>
                    <a:pt x="896741" y="313340"/>
                  </a:cubicBezTo>
                  <a:cubicBezTo>
                    <a:pt x="862380" y="347794"/>
                    <a:pt x="815778" y="367156"/>
                    <a:pt x="767184" y="367156"/>
                  </a:cubicBezTo>
                  <a:lnTo>
                    <a:pt x="183143" y="367156"/>
                  </a:lnTo>
                  <a:cubicBezTo>
                    <a:pt x="134548" y="367156"/>
                    <a:pt x="87948" y="347794"/>
                    <a:pt x="53585" y="313340"/>
                  </a:cubicBezTo>
                  <a:cubicBezTo>
                    <a:pt x="19224" y="278906"/>
                    <a:pt x="-78" y="232174"/>
                    <a:pt x="-78" y="183440"/>
                  </a:cubicBezTo>
                  <a:lnTo>
                    <a:pt x="-78" y="183440"/>
                  </a:lnTo>
                  <a:cubicBezTo>
                    <a:pt x="-78" y="134706"/>
                    <a:pt x="19224" y="87996"/>
                    <a:pt x="53585" y="53541"/>
                  </a:cubicBezTo>
                  <a:cubicBezTo>
                    <a:pt x="87948" y="19086"/>
                    <a:pt x="134548" y="-276"/>
                    <a:pt x="183143" y="-276"/>
                  </a:cubicBezTo>
                  <a:close/>
                </a:path>
              </a:pathLst>
            </a:custGeom>
            <a:solidFill>
              <a:schemeClr val="accent5"/>
            </a:solidFill>
            <a:ln w="45102" cap="rnd">
              <a:noFill/>
              <a:prstDash val="solid"/>
              <a:rou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7B5C726-9400-295F-8C7C-D6BD8A2608D7}"/>
                </a:ext>
              </a:extLst>
            </p:cNvPr>
            <p:cNvSpPr/>
            <p:nvPr/>
          </p:nvSpPr>
          <p:spPr>
            <a:xfrm>
              <a:off x="23101" y="5767804"/>
              <a:ext cx="950483" cy="367432"/>
            </a:xfrm>
            <a:custGeom>
              <a:avLst/>
              <a:gdLst>
                <a:gd name="connsiteX0" fmla="*/ 183143 w 950483"/>
                <a:gd name="connsiteY0" fmla="*/ -276 h 367432"/>
                <a:gd name="connsiteX1" fmla="*/ 767184 w 950483"/>
                <a:gd name="connsiteY1" fmla="*/ -276 h 367432"/>
                <a:gd name="connsiteX2" fmla="*/ 896741 w 950483"/>
                <a:gd name="connsiteY2" fmla="*/ 53541 h 367432"/>
                <a:gd name="connsiteX3" fmla="*/ 950405 w 950483"/>
                <a:gd name="connsiteY3" fmla="*/ 183440 h 367432"/>
                <a:gd name="connsiteX4" fmla="*/ 950405 w 950483"/>
                <a:gd name="connsiteY4" fmla="*/ 183440 h 367432"/>
                <a:gd name="connsiteX5" fmla="*/ 896741 w 950483"/>
                <a:gd name="connsiteY5" fmla="*/ 313340 h 367432"/>
                <a:gd name="connsiteX6" fmla="*/ 767184 w 950483"/>
                <a:gd name="connsiteY6" fmla="*/ 367156 h 367432"/>
                <a:gd name="connsiteX7" fmla="*/ 183143 w 950483"/>
                <a:gd name="connsiteY7" fmla="*/ 367156 h 367432"/>
                <a:gd name="connsiteX8" fmla="*/ 53585 w 950483"/>
                <a:gd name="connsiteY8" fmla="*/ 313340 h 367432"/>
                <a:gd name="connsiteX9" fmla="*/ -78 w 950483"/>
                <a:gd name="connsiteY9" fmla="*/ 183440 h 367432"/>
                <a:gd name="connsiteX10" fmla="*/ -78 w 950483"/>
                <a:gd name="connsiteY10" fmla="*/ 183440 h 367432"/>
                <a:gd name="connsiteX11" fmla="*/ 53585 w 950483"/>
                <a:gd name="connsiteY11" fmla="*/ 53541 h 367432"/>
                <a:gd name="connsiteX12" fmla="*/ 183143 w 950483"/>
                <a:gd name="connsiteY12" fmla="*/ -276 h 36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0483" h="367432">
                  <a:moveTo>
                    <a:pt x="183143" y="-276"/>
                  </a:moveTo>
                  <a:lnTo>
                    <a:pt x="767184" y="-276"/>
                  </a:lnTo>
                  <a:cubicBezTo>
                    <a:pt x="815778" y="-276"/>
                    <a:pt x="862380" y="19086"/>
                    <a:pt x="896741" y="53541"/>
                  </a:cubicBezTo>
                  <a:cubicBezTo>
                    <a:pt x="931099" y="87996"/>
                    <a:pt x="950405" y="134706"/>
                    <a:pt x="950405" y="183440"/>
                  </a:cubicBezTo>
                  <a:lnTo>
                    <a:pt x="950405" y="183440"/>
                  </a:lnTo>
                  <a:cubicBezTo>
                    <a:pt x="950405" y="232174"/>
                    <a:pt x="931099" y="278906"/>
                    <a:pt x="896741" y="313340"/>
                  </a:cubicBezTo>
                  <a:cubicBezTo>
                    <a:pt x="862380" y="347794"/>
                    <a:pt x="815778" y="367156"/>
                    <a:pt x="767184" y="367156"/>
                  </a:cubicBezTo>
                  <a:lnTo>
                    <a:pt x="183143" y="367156"/>
                  </a:lnTo>
                  <a:cubicBezTo>
                    <a:pt x="134548" y="367156"/>
                    <a:pt x="87948" y="347794"/>
                    <a:pt x="53585" y="313340"/>
                  </a:cubicBezTo>
                  <a:cubicBezTo>
                    <a:pt x="19224" y="278906"/>
                    <a:pt x="-78" y="232174"/>
                    <a:pt x="-78" y="183440"/>
                  </a:cubicBezTo>
                  <a:lnTo>
                    <a:pt x="-78" y="183440"/>
                  </a:lnTo>
                  <a:cubicBezTo>
                    <a:pt x="-78" y="134706"/>
                    <a:pt x="19224" y="87996"/>
                    <a:pt x="53585" y="53541"/>
                  </a:cubicBezTo>
                  <a:cubicBezTo>
                    <a:pt x="87948" y="19086"/>
                    <a:pt x="134548" y="-276"/>
                    <a:pt x="183143" y="-276"/>
                  </a:cubicBezTo>
                  <a:close/>
                </a:path>
              </a:pathLst>
            </a:custGeom>
            <a:solidFill>
              <a:schemeClr val="accent5"/>
            </a:solidFill>
            <a:ln w="45102" cap="rnd">
              <a:noFill/>
              <a:prstDash val="solid"/>
              <a:rou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10E8D8A-118C-FFA7-2099-BA997F200373}"/>
                </a:ext>
              </a:extLst>
            </p:cNvPr>
            <p:cNvSpPr/>
            <p:nvPr/>
          </p:nvSpPr>
          <p:spPr>
            <a:xfrm>
              <a:off x="23101" y="6467465"/>
              <a:ext cx="950483" cy="367432"/>
            </a:xfrm>
            <a:custGeom>
              <a:avLst/>
              <a:gdLst>
                <a:gd name="connsiteX0" fmla="*/ 183143 w 950483"/>
                <a:gd name="connsiteY0" fmla="*/ -276 h 367432"/>
                <a:gd name="connsiteX1" fmla="*/ 767184 w 950483"/>
                <a:gd name="connsiteY1" fmla="*/ -276 h 367432"/>
                <a:gd name="connsiteX2" fmla="*/ 896741 w 950483"/>
                <a:gd name="connsiteY2" fmla="*/ 53541 h 367432"/>
                <a:gd name="connsiteX3" fmla="*/ 950405 w 950483"/>
                <a:gd name="connsiteY3" fmla="*/ 183440 h 367432"/>
                <a:gd name="connsiteX4" fmla="*/ 950405 w 950483"/>
                <a:gd name="connsiteY4" fmla="*/ 183440 h 367432"/>
                <a:gd name="connsiteX5" fmla="*/ 896741 w 950483"/>
                <a:gd name="connsiteY5" fmla="*/ 313340 h 367432"/>
                <a:gd name="connsiteX6" fmla="*/ 767184 w 950483"/>
                <a:gd name="connsiteY6" fmla="*/ 367156 h 367432"/>
                <a:gd name="connsiteX7" fmla="*/ 183143 w 950483"/>
                <a:gd name="connsiteY7" fmla="*/ 367156 h 367432"/>
                <a:gd name="connsiteX8" fmla="*/ 53585 w 950483"/>
                <a:gd name="connsiteY8" fmla="*/ 313340 h 367432"/>
                <a:gd name="connsiteX9" fmla="*/ -78 w 950483"/>
                <a:gd name="connsiteY9" fmla="*/ 183440 h 367432"/>
                <a:gd name="connsiteX10" fmla="*/ -78 w 950483"/>
                <a:gd name="connsiteY10" fmla="*/ 183440 h 367432"/>
                <a:gd name="connsiteX11" fmla="*/ 53585 w 950483"/>
                <a:gd name="connsiteY11" fmla="*/ 53541 h 367432"/>
                <a:gd name="connsiteX12" fmla="*/ 183143 w 950483"/>
                <a:gd name="connsiteY12" fmla="*/ -276 h 36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0483" h="367432">
                  <a:moveTo>
                    <a:pt x="183143" y="-276"/>
                  </a:moveTo>
                  <a:lnTo>
                    <a:pt x="767184" y="-276"/>
                  </a:lnTo>
                  <a:cubicBezTo>
                    <a:pt x="815778" y="-276"/>
                    <a:pt x="862380" y="19086"/>
                    <a:pt x="896741" y="53541"/>
                  </a:cubicBezTo>
                  <a:cubicBezTo>
                    <a:pt x="931099" y="87996"/>
                    <a:pt x="950405" y="134706"/>
                    <a:pt x="950405" y="183440"/>
                  </a:cubicBezTo>
                  <a:lnTo>
                    <a:pt x="950405" y="183440"/>
                  </a:lnTo>
                  <a:cubicBezTo>
                    <a:pt x="950405" y="232174"/>
                    <a:pt x="931099" y="278906"/>
                    <a:pt x="896741" y="313340"/>
                  </a:cubicBezTo>
                  <a:cubicBezTo>
                    <a:pt x="862380" y="347794"/>
                    <a:pt x="815778" y="367156"/>
                    <a:pt x="767184" y="367156"/>
                  </a:cubicBezTo>
                  <a:lnTo>
                    <a:pt x="183143" y="367156"/>
                  </a:lnTo>
                  <a:cubicBezTo>
                    <a:pt x="134548" y="367156"/>
                    <a:pt x="87948" y="347794"/>
                    <a:pt x="53585" y="313340"/>
                  </a:cubicBezTo>
                  <a:cubicBezTo>
                    <a:pt x="19224" y="278906"/>
                    <a:pt x="-78" y="232174"/>
                    <a:pt x="-78" y="183440"/>
                  </a:cubicBezTo>
                  <a:lnTo>
                    <a:pt x="-78" y="183440"/>
                  </a:lnTo>
                  <a:cubicBezTo>
                    <a:pt x="-78" y="134706"/>
                    <a:pt x="19224" y="87996"/>
                    <a:pt x="53585" y="53541"/>
                  </a:cubicBezTo>
                  <a:cubicBezTo>
                    <a:pt x="87948" y="19086"/>
                    <a:pt x="134548" y="-276"/>
                    <a:pt x="183143" y="-276"/>
                  </a:cubicBezTo>
                  <a:close/>
                </a:path>
              </a:pathLst>
            </a:custGeom>
            <a:solidFill>
              <a:schemeClr val="accent5"/>
            </a:solidFill>
            <a:ln w="45102" cap="rnd">
              <a:noFill/>
              <a:prstDash val="solid"/>
              <a:rou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9765902-A934-A1BB-E6B7-BBFED72D38D9}"/>
                </a:ext>
              </a:extLst>
            </p:cNvPr>
            <p:cNvSpPr/>
            <p:nvPr/>
          </p:nvSpPr>
          <p:spPr>
            <a:xfrm>
              <a:off x="23101" y="166114"/>
              <a:ext cx="950483" cy="367432"/>
            </a:xfrm>
            <a:custGeom>
              <a:avLst/>
              <a:gdLst>
                <a:gd name="connsiteX0" fmla="*/ 183143 w 950483"/>
                <a:gd name="connsiteY0" fmla="*/ -276 h 367432"/>
                <a:gd name="connsiteX1" fmla="*/ 767184 w 950483"/>
                <a:gd name="connsiteY1" fmla="*/ -276 h 367432"/>
                <a:gd name="connsiteX2" fmla="*/ 896741 w 950483"/>
                <a:gd name="connsiteY2" fmla="*/ 53534 h 367432"/>
                <a:gd name="connsiteX3" fmla="*/ 950405 w 950483"/>
                <a:gd name="connsiteY3" fmla="*/ 183442 h 367432"/>
                <a:gd name="connsiteX4" fmla="*/ 950405 w 950483"/>
                <a:gd name="connsiteY4" fmla="*/ 183442 h 367432"/>
                <a:gd name="connsiteX5" fmla="*/ 896741 w 950483"/>
                <a:gd name="connsiteY5" fmla="*/ 313346 h 367432"/>
                <a:gd name="connsiteX6" fmla="*/ 767184 w 950483"/>
                <a:gd name="connsiteY6" fmla="*/ 367156 h 367432"/>
                <a:gd name="connsiteX7" fmla="*/ 183143 w 950483"/>
                <a:gd name="connsiteY7" fmla="*/ 367156 h 367432"/>
                <a:gd name="connsiteX8" fmla="*/ 53585 w 950483"/>
                <a:gd name="connsiteY8" fmla="*/ 313346 h 367432"/>
                <a:gd name="connsiteX9" fmla="*/ -78 w 950483"/>
                <a:gd name="connsiteY9" fmla="*/ 183442 h 367432"/>
                <a:gd name="connsiteX10" fmla="*/ -78 w 950483"/>
                <a:gd name="connsiteY10" fmla="*/ 183442 h 367432"/>
                <a:gd name="connsiteX11" fmla="*/ 53585 w 950483"/>
                <a:gd name="connsiteY11" fmla="*/ 53534 h 367432"/>
                <a:gd name="connsiteX12" fmla="*/ 183143 w 950483"/>
                <a:gd name="connsiteY12" fmla="*/ -276 h 36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0483" h="367432">
                  <a:moveTo>
                    <a:pt x="183143" y="-276"/>
                  </a:moveTo>
                  <a:lnTo>
                    <a:pt x="767184" y="-276"/>
                  </a:lnTo>
                  <a:cubicBezTo>
                    <a:pt x="815778" y="-276"/>
                    <a:pt x="862380" y="19079"/>
                    <a:pt x="896741" y="53534"/>
                  </a:cubicBezTo>
                  <a:cubicBezTo>
                    <a:pt x="931099" y="87989"/>
                    <a:pt x="950405" y="134715"/>
                    <a:pt x="950405" y="183442"/>
                  </a:cubicBezTo>
                  <a:lnTo>
                    <a:pt x="950405" y="183442"/>
                  </a:lnTo>
                  <a:cubicBezTo>
                    <a:pt x="950405" y="232166"/>
                    <a:pt x="931099" y="278895"/>
                    <a:pt x="896741" y="313346"/>
                  </a:cubicBezTo>
                  <a:cubicBezTo>
                    <a:pt x="862380" y="347801"/>
                    <a:pt x="815778" y="367156"/>
                    <a:pt x="767184" y="367156"/>
                  </a:cubicBezTo>
                  <a:lnTo>
                    <a:pt x="183143" y="367156"/>
                  </a:lnTo>
                  <a:cubicBezTo>
                    <a:pt x="134548" y="367156"/>
                    <a:pt x="87948" y="347801"/>
                    <a:pt x="53585" y="313346"/>
                  </a:cubicBezTo>
                  <a:cubicBezTo>
                    <a:pt x="19224" y="278895"/>
                    <a:pt x="-78" y="232166"/>
                    <a:pt x="-78" y="183442"/>
                  </a:cubicBezTo>
                  <a:lnTo>
                    <a:pt x="-78" y="183442"/>
                  </a:lnTo>
                  <a:cubicBezTo>
                    <a:pt x="-78" y="134715"/>
                    <a:pt x="19224" y="87989"/>
                    <a:pt x="53585" y="53534"/>
                  </a:cubicBezTo>
                  <a:cubicBezTo>
                    <a:pt x="87948" y="19079"/>
                    <a:pt x="134548" y="-276"/>
                    <a:pt x="183143" y="-276"/>
                  </a:cubicBezTo>
                  <a:close/>
                </a:path>
              </a:pathLst>
            </a:custGeom>
            <a:solidFill>
              <a:schemeClr val="accent5"/>
            </a:solidFill>
            <a:ln w="45102" cap="rnd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027" y="580725"/>
            <a:ext cx="10201851" cy="68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4512" y="1388255"/>
            <a:ext cx="10208433" cy="48890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42493F3C-1457-4726-825B-2C64E1D57B0D}" type="datetime1">
              <a:rPr lang="en-US" smtClean="0"/>
              <a:pPr/>
              <a:t>5/2/2025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7B6345B-6F1C-4CD0-2F45-B135A105F091}"/>
              </a:ext>
            </a:extLst>
          </p:cNvPr>
          <p:cNvSpPr/>
          <p:nvPr userDrawn="1"/>
        </p:nvSpPr>
        <p:spPr>
          <a:xfrm>
            <a:off x="9999201" y="242235"/>
            <a:ext cx="243213" cy="257734"/>
          </a:xfrm>
          <a:custGeom>
            <a:avLst/>
            <a:gdLst>
              <a:gd name="connsiteX0" fmla="*/ 37719 w 137845"/>
              <a:gd name="connsiteY0" fmla="*/ 0 h 146075"/>
              <a:gd name="connsiteX1" fmla="*/ 48006 w 137845"/>
              <a:gd name="connsiteY1" fmla="*/ 55550 h 146075"/>
              <a:gd name="connsiteX2" fmla="*/ 0 w 137845"/>
              <a:gd name="connsiteY2" fmla="*/ 87782 h 146075"/>
              <a:gd name="connsiteX3" fmla="*/ 52121 w 137845"/>
              <a:gd name="connsiteY3" fmla="*/ 96698 h 146075"/>
              <a:gd name="connsiteX4" fmla="*/ 50749 w 137845"/>
              <a:gd name="connsiteY4" fmla="*/ 146075 h 146075"/>
              <a:gd name="connsiteX5" fmla="*/ 89154 w 137845"/>
              <a:gd name="connsiteY5" fmla="*/ 101498 h 146075"/>
              <a:gd name="connsiteX6" fmla="*/ 137846 w 137845"/>
              <a:gd name="connsiteY6" fmla="*/ 109042 h 146075"/>
              <a:gd name="connsiteX7" fmla="*/ 106985 w 137845"/>
              <a:gd name="connsiteY7" fmla="*/ 62408 h 146075"/>
              <a:gd name="connsiteX8" fmla="*/ 130988 w 137845"/>
              <a:gd name="connsiteY8" fmla="*/ 20574 h 146075"/>
              <a:gd name="connsiteX9" fmla="*/ 80924 w 137845"/>
              <a:gd name="connsiteY9" fmla="*/ 37719 h 1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7845" h="146075">
                <a:moveTo>
                  <a:pt x="37719" y="0"/>
                </a:moveTo>
                <a:lnTo>
                  <a:pt x="48006" y="55550"/>
                </a:lnTo>
                <a:lnTo>
                  <a:pt x="0" y="87782"/>
                </a:lnTo>
                <a:lnTo>
                  <a:pt x="52121" y="96698"/>
                </a:lnTo>
                <a:lnTo>
                  <a:pt x="50749" y="146075"/>
                </a:lnTo>
                <a:lnTo>
                  <a:pt x="89154" y="101498"/>
                </a:lnTo>
                <a:lnTo>
                  <a:pt x="137846" y="109042"/>
                </a:lnTo>
                <a:lnTo>
                  <a:pt x="106985" y="62408"/>
                </a:lnTo>
                <a:lnTo>
                  <a:pt x="130988" y="20574"/>
                </a:lnTo>
                <a:lnTo>
                  <a:pt x="80924" y="37719"/>
                </a:lnTo>
                <a:close/>
              </a:path>
            </a:pathLst>
          </a:custGeom>
          <a:solidFill>
            <a:schemeClr val="accent5"/>
          </a:solidFill>
          <a:ln w="68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2CFB6A3-67F3-9C38-EBA8-21DFED6FBA01}"/>
              </a:ext>
            </a:extLst>
          </p:cNvPr>
          <p:cNvSpPr/>
          <p:nvPr userDrawn="1"/>
        </p:nvSpPr>
        <p:spPr>
          <a:xfrm>
            <a:off x="11946436" y="1101533"/>
            <a:ext cx="318235" cy="318235"/>
          </a:xfrm>
          <a:custGeom>
            <a:avLst/>
            <a:gdLst>
              <a:gd name="connsiteX0" fmla="*/ 89840 w 180365"/>
              <a:gd name="connsiteY0" fmla="*/ 180365 h 180365"/>
              <a:gd name="connsiteX1" fmla="*/ 0 w 180365"/>
              <a:gd name="connsiteY1" fmla="*/ 90526 h 180365"/>
              <a:gd name="connsiteX2" fmla="*/ 89840 w 180365"/>
              <a:gd name="connsiteY2" fmla="*/ 0 h 180365"/>
              <a:gd name="connsiteX3" fmla="*/ 180365 w 180365"/>
              <a:gd name="connsiteY3" fmla="*/ 90526 h 180365"/>
              <a:gd name="connsiteX4" fmla="*/ 89840 w 180365"/>
              <a:gd name="connsiteY4" fmla="*/ 180365 h 180365"/>
              <a:gd name="connsiteX5" fmla="*/ 89840 w 180365"/>
              <a:gd name="connsiteY5" fmla="*/ 15773 h 180365"/>
              <a:gd name="connsiteX6" fmla="*/ 15773 w 180365"/>
              <a:gd name="connsiteY6" fmla="*/ 90526 h 180365"/>
              <a:gd name="connsiteX7" fmla="*/ 89840 w 180365"/>
              <a:gd name="connsiteY7" fmla="*/ 165278 h 180365"/>
              <a:gd name="connsiteX8" fmla="*/ 164592 w 180365"/>
              <a:gd name="connsiteY8" fmla="*/ 90526 h 180365"/>
              <a:gd name="connsiteX9" fmla="*/ 89840 w 180365"/>
              <a:gd name="connsiteY9" fmla="*/ 15773 h 180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0365" h="180365">
                <a:moveTo>
                  <a:pt x="89840" y="180365"/>
                </a:moveTo>
                <a:cubicBezTo>
                  <a:pt x="40462" y="180365"/>
                  <a:pt x="0" y="139903"/>
                  <a:pt x="0" y="90526"/>
                </a:cubicBezTo>
                <a:cubicBezTo>
                  <a:pt x="0" y="40462"/>
                  <a:pt x="40462" y="0"/>
                  <a:pt x="89840" y="0"/>
                </a:cubicBezTo>
                <a:cubicBezTo>
                  <a:pt x="139903" y="0"/>
                  <a:pt x="180365" y="40462"/>
                  <a:pt x="180365" y="90526"/>
                </a:cubicBezTo>
                <a:cubicBezTo>
                  <a:pt x="180365" y="139903"/>
                  <a:pt x="139903" y="180365"/>
                  <a:pt x="89840" y="180365"/>
                </a:cubicBezTo>
                <a:close/>
                <a:moveTo>
                  <a:pt x="89840" y="15773"/>
                </a:moveTo>
                <a:cubicBezTo>
                  <a:pt x="48692" y="15773"/>
                  <a:pt x="15773" y="49378"/>
                  <a:pt x="15773" y="90526"/>
                </a:cubicBezTo>
                <a:cubicBezTo>
                  <a:pt x="15773" y="131674"/>
                  <a:pt x="48692" y="165278"/>
                  <a:pt x="89840" y="165278"/>
                </a:cubicBezTo>
                <a:cubicBezTo>
                  <a:pt x="131674" y="165278"/>
                  <a:pt x="164592" y="131674"/>
                  <a:pt x="164592" y="90526"/>
                </a:cubicBezTo>
                <a:cubicBezTo>
                  <a:pt x="164592" y="49378"/>
                  <a:pt x="131674" y="15773"/>
                  <a:pt x="89840" y="15773"/>
                </a:cubicBezTo>
                <a:close/>
              </a:path>
            </a:pathLst>
          </a:custGeom>
          <a:solidFill>
            <a:schemeClr val="accent4"/>
          </a:solidFill>
          <a:ln w="68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03EBE1F-18AF-4AB0-2FB1-24661459CCC3}"/>
              </a:ext>
            </a:extLst>
          </p:cNvPr>
          <p:cNvSpPr/>
          <p:nvPr userDrawn="1"/>
        </p:nvSpPr>
        <p:spPr>
          <a:xfrm>
            <a:off x="10856423" y="5939349"/>
            <a:ext cx="613918" cy="339450"/>
          </a:xfrm>
          <a:custGeom>
            <a:avLst/>
            <a:gdLst>
              <a:gd name="connsiteX0" fmla="*/ 5870666 w 5939333"/>
              <a:gd name="connsiteY0" fmla="*/ 577248 h 3284005"/>
              <a:gd name="connsiteX1" fmla="*/ 5616235 w 5939333"/>
              <a:gd name="connsiteY1" fmla="*/ 812478 h 3284005"/>
              <a:gd name="connsiteX2" fmla="*/ 4506610 w 5939333"/>
              <a:gd name="connsiteY2" fmla="*/ 1722534 h 3284005"/>
              <a:gd name="connsiteX3" fmla="*/ 3335950 w 5939333"/>
              <a:gd name="connsiteY3" fmla="*/ 2310951 h 3284005"/>
              <a:gd name="connsiteX4" fmla="*/ 2940243 w 5939333"/>
              <a:gd name="connsiteY4" fmla="*/ 2296549 h 3284005"/>
              <a:gd name="connsiteX5" fmla="*/ 2165975 w 5939333"/>
              <a:gd name="connsiteY5" fmla="*/ 2778666 h 3284005"/>
              <a:gd name="connsiteX6" fmla="*/ 867069 w 5939333"/>
              <a:gd name="connsiteY6" fmla="*/ 3279986 h 3284005"/>
              <a:gd name="connsiteX7" fmla="*/ 522798 w 5939333"/>
              <a:gd name="connsiteY7" fmla="*/ 3246382 h 3284005"/>
              <a:gd name="connsiteX8" fmla="*/ 230647 w 5939333"/>
              <a:gd name="connsiteY8" fmla="*/ 2955603 h 3284005"/>
              <a:gd name="connsiteX9" fmla="*/ 372607 w 5939333"/>
              <a:gd name="connsiteY9" fmla="*/ 2289691 h 3284005"/>
              <a:gd name="connsiteX10" fmla="*/ 1263462 w 5939333"/>
              <a:gd name="connsiteY10" fmla="*/ 1190354 h 3284005"/>
              <a:gd name="connsiteX11" fmla="*/ 1744207 w 5939333"/>
              <a:gd name="connsiteY11" fmla="*/ 674632 h 3284005"/>
              <a:gd name="connsiteX12" fmla="*/ 1847763 w 5939333"/>
              <a:gd name="connsiteY12" fmla="*/ 566961 h 3284005"/>
              <a:gd name="connsiteX13" fmla="*/ 1896455 w 5939333"/>
              <a:gd name="connsiteY13" fmla="*/ 512097 h 3284005"/>
              <a:gd name="connsiteX14" fmla="*/ 1907428 w 5939333"/>
              <a:gd name="connsiteY14" fmla="*/ 499067 h 3284005"/>
              <a:gd name="connsiteX15" fmla="*/ 1914286 w 5939333"/>
              <a:gd name="connsiteY15" fmla="*/ 490838 h 3284005"/>
              <a:gd name="connsiteX16" fmla="*/ 1914286 w 5939333"/>
              <a:gd name="connsiteY16" fmla="*/ 490838 h 3284005"/>
              <a:gd name="connsiteX17" fmla="*/ 1914972 w 5939333"/>
              <a:gd name="connsiteY17" fmla="*/ 490152 h 3284005"/>
              <a:gd name="connsiteX18" fmla="*/ 1915657 w 5939333"/>
              <a:gd name="connsiteY18" fmla="*/ 489466 h 3284005"/>
              <a:gd name="connsiteX19" fmla="*/ 1914286 w 5939333"/>
              <a:gd name="connsiteY19" fmla="*/ 491523 h 3284005"/>
              <a:gd name="connsiteX20" fmla="*/ 1845020 w 5939333"/>
              <a:gd name="connsiteY20" fmla="*/ 511412 h 3284005"/>
              <a:gd name="connsiteX21" fmla="*/ 1788099 w 5939333"/>
              <a:gd name="connsiteY21" fmla="*/ 531986 h 3284005"/>
              <a:gd name="connsiteX22" fmla="*/ 1770954 w 5939333"/>
              <a:gd name="connsiteY22" fmla="*/ 538158 h 3284005"/>
              <a:gd name="connsiteX23" fmla="*/ 1755180 w 5939333"/>
              <a:gd name="connsiteY23" fmla="*/ 546387 h 3284005"/>
              <a:gd name="connsiteX24" fmla="*/ 1278549 w 5939333"/>
              <a:gd name="connsiteY24" fmla="*/ 811106 h 3284005"/>
              <a:gd name="connsiteX25" fmla="*/ 821807 w 5939333"/>
              <a:gd name="connsiteY25" fmla="*/ 1108743 h 3284005"/>
              <a:gd name="connsiteX26" fmla="*/ 596178 w 5939333"/>
              <a:gd name="connsiteY26" fmla="*/ 1271964 h 3284005"/>
              <a:gd name="connsiteX27" fmla="*/ 547487 w 5939333"/>
              <a:gd name="connsiteY27" fmla="*/ 1308311 h 3284005"/>
              <a:gd name="connsiteX28" fmla="*/ 511139 w 5939333"/>
              <a:gd name="connsiteY28" fmla="*/ 1336429 h 3284005"/>
              <a:gd name="connsiteX29" fmla="*/ 404840 w 5939333"/>
              <a:gd name="connsiteY29" fmla="*/ 1420097 h 3284005"/>
              <a:gd name="connsiteX30" fmla="*/ 69484 w 5939333"/>
              <a:gd name="connsiteY30" fmla="*/ 1420097 h 3284005"/>
              <a:gd name="connsiteX31" fmla="*/ 69484 w 5939333"/>
              <a:gd name="connsiteY31" fmla="*/ 1084740 h 3284005"/>
              <a:gd name="connsiteX32" fmla="*/ 385638 w 5939333"/>
              <a:gd name="connsiteY32" fmla="*/ 840596 h 3284005"/>
              <a:gd name="connsiteX33" fmla="*/ 987770 w 5939333"/>
              <a:gd name="connsiteY33" fmla="*/ 433230 h 3284005"/>
              <a:gd name="connsiteX34" fmla="*/ 1661911 w 5939333"/>
              <a:gd name="connsiteY34" fmla="*/ 74557 h 3284005"/>
              <a:gd name="connsiteX35" fmla="*/ 2059675 w 5939333"/>
              <a:gd name="connsiteY35" fmla="*/ 490 h 3284005"/>
              <a:gd name="connsiteX36" fmla="*/ 2462240 w 5939333"/>
              <a:gd name="connsiteY36" fmla="*/ 235034 h 3284005"/>
              <a:gd name="connsiteX37" fmla="*/ 2161860 w 5939333"/>
              <a:gd name="connsiteY37" fmla="*/ 924949 h 3284005"/>
              <a:gd name="connsiteX38" fmla="*/ 1174308 w 5939333"/>
              <a:gd name="connsiteY38" fmla="*/ 2024286 h 3284005"/>
              <a:gd name="connsiteX39" fmla="*/ 945936 w 5939333"/>
              <a:gd name="connsiteY39" fmla="*/ 2310951 h 3284005"/>
              <a:gd name="connsiteX40" fmla="*/ 927420 w 5939333"/>
              <a:gd name="connsiteY40" fmla="*/ 2334954 h 3284005"/>
              <a:gd name="connsiteX41" fmla="*/ 904788 w 5939333"/>
              <a:gd name="connsiteY41" fmla="*/ 2364443 h 3284005"/>
              <a:gd name="connsiteX42" fmla="*/ 845124 w 5939333"/>
              <a:gd name="connsiteY42" fmla="*/ 2443310 h 3284005"/>
              <a:gd name="connsiteX43" fmla="*/ 749112 w 5939333"/>
              <a:gd name="connsiteY43" fmla="*/ 2574984 h 3284005"/>
              <a:gd name="connsiteX44" fmla="*/ 701792 w 5939333"/>
              <a:gd name="connsiteY44" fmla="*/ 2652479 h 3284005"/>
              <a:gd name="connsiteX45" fmla="*/ 683275 w 5939333"/>
              <a:gd name="connsiteY45" fmla="*/ 2688141 h 3284005"/>
              <a:gd name="connsiteX46" fmla="*/ 680532 w 5939333"/>
              <a:gd name="connsiteY46" fmla="*/ 2698428 h 3284005"/>
              <a:gd name="connsiteX47" fmla="*/ 670931 w 5939333"/>
              <a:gd name="connsiteY47" fmla="*/ 2730660 h 3284005"/>
              <a:gd name="connsiteX48" fmla="*/ 667502 w 5939333"/>
              <a:gd name="connsiteY48" fmla="*/ 2746434 h 3284005"/>
              <a:gd name="connsiteX49" fmla="*/ 667502 w 5939333"/>
              <a:gd name="connsiteY49" fmla="*/ 2772494 h 3284005"/>
              <a:gd name="connsiteX50" fmla="*/ 672988 w 5939333"/>
              <a:gd name="connsiteY50" fmla="*/ 2787582 h 3284005"/>
              <a:gd name="connsiteX51" fmla="*/ 673674 w 5939333"/>
              <a:gd name="connsiteY51" fmla="*/ 2789639 h 3284005"/>
              <a:gd name="connsiteX52" fmla="*/ 677103 w 5939333"/>
              <a:gd name="connsiteY52" fmla="*/ 2797869 h 3284005"/>
              <a:gd name="connsiteX53" fmla="*/ 697677 w 5939333"/>
              <a:gd name="connsiteY53" fmla="*/ 2804041 h 3284005"/>
              <a:gd name="connsiteX54" fmla="*/ 701792 w 5939333"/>
              <a:gd name="connsiteY54" fmla="*/ 2806098 h 3284005"/>
              <a:gd name="connsiteX55" fmla="*/ 867069 w 5939333"/>
              <a:gd name="connsiteY55" fmla="*/ 2806098 h 3284005"/>
              <a:gd name="connsiteX56" fmla="*/ 908903 w 5939333"/>
              <a:gd name="connsiteY56" fmla="*/ 2801983 h 3284005"/>
              <a:gd name="connsiteX57" fmla="*/ 989142 w 5939333"/>
              <a:gd name="connsiteY57" fmla="*/ 2786896 h 3284005"/>
              <a:gd name="connsiteX58" fmla="*/ 1170879 w 5939333"/>
              <a:gd name="connsiteY58" fmla="*/ 2735461 h 3284005"/>
              <a:gd name="connsiteX59" fmla="*/ 1249060 w 5939333"/>
              <a:gd name="connsiteY59" fmla="*/ 2706657 h 3284005"/>
              <a:gd name="connsiteX60" fmla="*/ 1300495 w 5939333"/>
              <a:gd name="connsiteY60" fmla="*/ 2686769 h 3284005"/>
              <a:gd name="connsiteX61" fmla="*/ 1936917 w 5939333"/>
              <a:gd name="connsiteY61" fmla="*/ 2363757 h 3284005"/>
              <a:gd name="connsiteX62" fmla="*/ 2524648 w 5939333"/>
              <a:gd name="connsiteY62" fmla="*/ 2010570 h 3284005"/>
              <a:gd name="connsiteX63" fmla="*/ 2395718 w 5939333"/>
              <a:gd name="connsiteY63" fmla="*/ 1560686 h 3284005"/>
              <a:gd name="connsiteX64" fmla="*/ 2707757 w 5939333"/>
              <a:gd name="connsiteY64" fmla="*/ 953067 h 3284005"/>
              <a:gd name="connsiteX65" fmla="*/ 3327720 w 5939333"/>
              <a:gd name="connsiteY65" fmla="*/ 808363 h 3284005"/>
              <a:gd name="connsiteX66" fmla="*/ 3628100 w 5939333"/>
              <a:gd name="connsiteY66" fmla="*/ 1451643 h 3284005"/>
              <a:gd name="connsiteX67" fmla="*/ 3464194 w 5939333"/>
              <a:gd name="connsiteY67" fmla="*/ 1795229 h 3284005"/>
              <a:gd name="connsiteX68" fmla="*/ 3510829 w 5939333"/>
              <a:gd name="connsiteY68" fmla="*/ 1778770 h 3284005"/>
              <a:gd name="connsiteX69" fmla="*/ 3542375 w 5939333"/>
              <a:gd name="connsiteY69" fmla="*/ 1766426 h 3284005"/>
              <a:gd name="connsiteX70" fmla="*/ 3567750 w 5939333"/>
              <a:gd name="connsiteY70" fmla="*/ 1756139 h 3284005"/>
              <a:gd name="connsiteX71" fmla="*/ 3599983 w 5939333"/>
              <a:gd name="connsiteY71" fmla="*/ 1741737 h 3284005"/>
              <a:gd name="connsiteX72" fmla="*/ 3630844 w 5939333"/>
              <a:gd name="connsiteY72" fmla="*/ 1726649 h 3284005"/>
              <a:gd name="connsiteX73" fmla="*/ 3701481 w 5939333"/>
              <a:gd name="connsiteY73" fmla="*/ 1690302 h 3284005"/>
              <a:gd name="connsiteX74" fmla="*/ 3849614 w 5939333"/>
              <a:gd name="connsiteY74" fmla="*/ 1605263 h 3284005"/>
              <a:gd name="connsiteX75" fmla="*/ 4425000 w 5939333"/>
              <a:gd name="connsiteY75" fmla="*/ 1193097 h 3284005"/>
              <a:gd name="connsiteX76" fmla="*/ 4428429 w 5939333"/>
              <a:gd name="connsiteY76" fmla="*/ 1191039 h 3284005"/>
              <a:gd name="connsiteX77" fmla="*/ 4445574 w 5939333"/>
              <a:gd name="connsiteY77" fmla="*/ 1177323 h 3284005"/>
              <a:gd name="connsiteX78" fmla="*/ 4484665 w 5939333"/>
              <a:gd name="connsiteY78" fmla="*/ 1147148 h 3284005"/>
              <a:gd name="connsiteX79" fmla="*/ 4553245 w 5939333"/>
              <a:gd name="connsiteY79" fmla="*/ 1092970 h 3284005"/>
              <a:gd name="connsiteX80" fmla="*/ 4688347 w 5939333"/>
              <a:gd name="connsiteY80" fmla="*/ 984614 h 3284005"/>
              <a:gd name="connsiteX81" fmla="*/ 4983241 w 5939333"/>
              <a:gd name="connsiteY81" fmla="*/ 739097 h 3284005"/>
              <a:gd name="connsiteX82" fmla="*/ 5535310 w 5939333"/>
              <a:gd name="connsiteY82" fmla="*/ 241892 h 3284005"/>
              <a:gd name="connsiteX83" fmla="*/ 5870666 w 5939333"/>
              <a:gd name="connsiteY83" fmla="*/ 241892 h 3284005"/>
              <a:gd name="connsiteX84" fmla="*/ 5870666 w 5939333"/>
              <a:gd name="connsiteY84" fmla="*/ 577248 h 3284005"/>
              <a:gd name="connsiteX85" fmla="*/ 2004126 w 5939333"/>
              <a:gd name="connsiteY85" fmla="*/ 306357 h 3284005"/>
              <a:gd name="connsiteX86" fmla="*/ 2002754 w 5939333"/>
              <a:gd name="connsiteY86" fmla="*/ 309101 h 3284005"/>
              <a:gd name="connsiteX87" fmla="*/ 2004126 w 5939333"/>
              <a:gd name="connsiteY87" fmla="*/ 306357 h 3284005"/>
              <a:gd name="connsiteX88" fmla="*/ 674360 w 5939333"/>
              <a:gd name="connsiteY88" fmla="*/ 2797183 h 3284005"/>
              <a:gd name="connsiteX89" fmla="*/ 675731 w 5939333"/>
              <a:gd name="connsiteY89" fmla="*/ 2797183 h 3284005"/>
              <a:gd name="connsiteX90" fmla="*/ 676417 w 5939333"/>
              <a:gd name="connsiteY90" fmla="*/ 2798554 h 3284005"/>
              <a:gd name="connsiteX91" fmla="*/ 676417 w 5939333"/>
              <a:gd name="connsiteY91" fmla="*/ 2798554 h 3284005"/>
              <a:gd name="connsiteX92" fmla="*/ 675731 w 5939333"/>
              <a:gd name="connsiteY92" fmla="*/ 2797183 h 3284005"/>
              <a:gd name="connsiteX93" fmla="*/ 676417 w 5939333"/>
              <a:gd name="connsiteY93" fmla="*/ 2797183 h 3284005"/>
              <a:gd name="connsiteX94" fmla="*/ 675731 w 5939333"/>
              <a:gd name="connsiteY94" fmla="*/ 2796497 h 3284005"/>
              <a:gd name="connsiteX95" fmla="*/ 675731 w 5939333"/>
              <a:gd name="connsiteY95" fmla="*/ 2796497 h 3284005"/>
              <a:gd name="connsiteX96" fmla="*/ 675731 w 5939333"/>
              <a:gd name="connsiteY96" fmla="*/ 2796497 h 3284005"/>
              <a:gd name="connsiteX97" fmla="*/ 674360 w 5939333"/>
              <a:gd name="connsiteY97" fmla="*/ 2797183 h 3284005"/>
              <a:gd name="connsiteX98" fmla="*/ 681218 w 5939333"/>
              <a:gd name="connsiteY98" fmla="*/ 2812956 h 3284005"/>
              <a:gd name="connsiteX99" fmla="*/ 677103 w 5939333"/>
              <a:gd name="connsiteY99" fmla="*/ 2800612 h 3284005"/>
              <a:gd name="connsiteX100" fmla="*/ 677103 w 5939333"/>
              <a:gd name="connsiteY100" fmla="*/ 2800612 h 3284005"/>
              <a:gd name="connsiteX101" fmla="*/ 681218 w 5939333"/>
              <a:gd name="connsiteY101" fmla="*/ 2812956 h 3284005"/>
              <a:gd name="connsiteX102" fmla="*/ 2956016 w 5939333"/>
              <a:gd name="connsiteY102" fmla="*/ 1791114 h 3284005"/>
              <a:gd name="connsiteX103" fmla="*/ 2956702 w 5939333"/>
              <a:gd name="connsiteY103" fmla="*/ 1791800 h 3284005"/>
              <a:gd name="connsiteX104" fmla="*/ 2953959 w 5939333"/>
              <a:gd name="connsiteY104" fmla="*/ 1789057 h 3284005"/>
              <a:gd name="connsiteX105" fmla="*/ 2956016 w 5939333"/>
              <a:gd name="connsiteY105" fmla="*/ 1791114 h 3284005"/>
              <a:gd name="connsiteX106" fmla="*/ 3185759 w 5939333"/>
              <a:gd name="connsiteY106" fmla="*/ 1256190 h 3284005"/>
              <a:gd name="connsiteX107" fmla="*/ 3176844 w 5939333"/>
              <a:gd name="connsiteY107" fmla="*/ 1253447 h 3284005"/>
              <a:gd name="connsiteX108" fmla="*/ 3178901 w 5939333"/>
              <a:gd name="connsiteY108" fmla="*/ 1254819 h 3284005"/>
              <a:gd name="connsiteX109" fmla="*/ 3185759 w 5939333"/>
              <a:gd name="connsiteY109" fmla="*/ 1256190 h 3284005"/>
              <a:gd name="connsiteX110" fmla="*/ 3165871 w 5939333"/>
              <a:gd name="connsiteY110" fmla="*/ 1247275 h 3284005"/>
              <a:gd name="connsiteX111" fmla="*/ 3167243 w 5939333"/>
              <a:gd name="connsiteY111" fmla="*/ 1247961 h 3284005"/>
              <a:gd name="connsiteX112" fmla="*/ 3165871 w 5939333"/>
              <a:gd name="connsiteY112" fmla="*/ 1247275 h 3284005"/>
              <a:gd name="connsiteX113" fmla="*/ 2870291 w 5939333"/>
              <a:gd name="connsiteY113" fmla="*/ 1629951 h 3284005"/>
              <a:gd name="connsiteX114" fmla="*/ 2875778 w 5939333"/>
              <a:gd name="connsiteY114" fmla="*/ 1656012 h 3284005"/>
              <a:gd name="connsiteX115" fmla="*/ 2886750 w 5939333"/>
              <a:gd name="connsiteY115" fmla="*/ 1693731 h 3284005"/>
              <a:gd name="connsiteX116" fmla="*/ 2888122 w 5939333"/>
              <a:gd name="connsiteY116" fmla="*/ 1698531 h 3284005"/>
              <a:gd name="connsiteX117" fmla="*/ 2898409 w 5939333"/>
              <a:gd name="connsiteY117" fmla="*/ 1716362 h 3284005"/>
              <a:gd name="connsiteX118" fmla="*/ 3034197 w 5939333"/>
              <a:gd name="connsiteY118" fmla="*/ 1577831 h 3284005"/>
              <a:gd name="connsiteX119" fmla="*/ 3053400 w 5939333"/>
              <a:gd name="connsiteY119" fmla="*/ 1554513 h 3284005"/>
              <a:gd name="connsiteX120" fmla="*/ 3054086 w 5939333"/>
              <a:gd name="connsiteY120" fmla="*/ 1553828 h 3284005"/>
              <a:gd name="connsiteX121" fmla="*/ 3061629 w 5939333"/>
              <a:gd name="connsiteY121" fmla="*/ 1544912 h 3284005"/>
              <a:gd name="connsiteX122" fmla="*/ 3057515 w 5939333"/>
              <a:gd name="connsiteY122" fmla="*/ 1549027 h 3284005"/>
              <a:gd name="connsiteX123" fmla="*/ 3063687 w 5939333"/>
              <a:gd name="connsiteY123" fmla="*/ 1541483 h 3284005"/>
              <a:gd name="connsiteX124" fmla="*/ 3104835 w 5939333"/>
              <a:gd name="connsiteY124" fmla="*/ 1479761 h 3284005"/>
              <a:gd name="connsiteX125" fmla="*/ 3140497 w 5939333"/>
              <a:gd name="connsiteY125" fmla="*/ 1415296 h 3284005"/>
              <a:gd name="connsiteX126" fmla="*/ 3145983 w 5939333"/>
              <a:gd name="connsiteY126" fmla="*/ 1404323 h 3284005"/>
              <a:gd name="connsiteX127" fmla="*/ 3157642 w 5939333"/>
              <a:gd name="connsiteY127" fmla="*/ 1374148 h 3284005"/>
              <a:gd name="connsiteX128" fmla="*/ 3175472 w 5939333"/>
              <a:gd name="connsiteY128" fmla="*/ 1304882 h 3284005"/>
              <a:gd name="connsiteX129" fmla="*/ 3175472 w 5939333"/>
              <a:gd name="connsiteY129" fmla="*/ 1271964 h 3284005"/>
              <a:gd name="connsiteX130" fmla="*/ 3176158 w 5939333"/>
              <a:gd name="connsiteY130" fmla="*/ 1270592 h 3284005"/>
              <a:gd name="connsiteX131" fmla="*/ 3175472 w 5939333"/>
              <a:gd name="connsiteY131" fmla="*/ 1269221 h 3284005"/>
              <a:gd name="connsiteX132" fmla="*/ 3176158 w 5939333"/>
              <a:gd name="connsiteY132" fmla="*/ 1270592 h 3284005"/>
              <a:gd name="connsiteX133" fmla="*/ 3178216 w 5939333"/>
              <a:gd name="connsiteY133" fmla="*/ 1263734 h 3284005"/>
              <a:gd name="connsiteX134" fmla="*/ 3176158 w 5939333"/>
              <a:gd name="connsiteY134" fmla="*/ 1260305 h 3284005"/>
              <a:gd name="connsiteX135" fmla="*/ 3172043 w 5939333"/>
              <a:gd name="connsiteY135" fmla="*/ 1256876 h 3284005"/>
              <a:gd name="connsiteX136" fmla="*/ 3172043 w 5939333"/>
              <a:gd name="connsiteY136" fmla="*/ 1254133 h 3284005"/>
              <a:gd name="connsiteX137" fmla="*/ 3172043 w 5939333"/>
              <a:gd name="connsiteY137" fmla="*/ 1254133 h 3284005"/>
              <a:gd name="connsiteX138" fmla="*/ 3172043 w 5939333"/>
              <a:gd name="connsiteY138" fmla="*/ 1254133 h 3284005"/>
              <a:gd name="connsiteX139" fmla="*/ 3172043 w 5939333"/>
              <a:gd name="connsiteY139" fmla="*/ 1253447 h 3284005"/>
              <a:gd name="connsiteX140" fmla="*/ 3172043 w 5939333"/>
              <a:gd name="connsiteY140" fmla="*/ 1253447 h 3284005"/>
              <a:gd name="connsiteX141" fmla="*/ 3172043 w 5939333"/>
              <a:gd name="connsiteY141" fmla="*/ 1253447 h 3284005"/>
              <a:gd name="connsiteX142" fmla="*/ 3172043 w 5939333"/>
              <a:gd name="connsiteY142" fmla="*/ 1253447 h 3284005"/>
              <a:gd name="connsiteX143" fmla="*/ 3172043 w 5939333"/>
              <a:gd name="connsiteY143" fmla="*/ 1253447 h 3284005"/>
              <a:gd name="connsiteX144" fmla="*/ 3171358 w 5939333"/>
              <a:gd name="connsiteY144" fmla="*/ 1252761 h 3284005"/>
              <a:gd name="connsiteX145" fmla="*/ 3171358 w 5939333"/>
              <a:gd name="connsiteY145" fmla="*/ 1253447 h 3284005"/>
              <a:gd name="connsiteX146" fmla="*/ 3171358 w 5939333"/>
              <a:gd name="connsiteY146" fmla="*/ 1253447 h 3284005"/>
              <a:gd name="connsiteX147" fmla="*/ 3171358 w 5939333"/>
              <a:gd name="connsiteY147" fmla="*/ 1253447 h 3284005"/>
              <a:gd name="connsiteX148" fmla="*/ 3172043 w 5939333"/>
              <a:gd name="connsiteY148" fmla="*/ 1254133 h 3284005"/>
              <a:gd name="connsiteX149" fmla="*/ 3170672 w 5939333"/>
              <a:gd name="connsiteY149" fmla="*/ 1253447 h 3284005"/>
              <a:gd name="connsiteX150" fmla="*/ 3165185 w 5939333"/>
              <a:gd name="connsiteY150" fmla="*/ 1253447 h 3284005"/>
              <a:gd name="connsiteX151" fmla="*/ 3172043 w 5939333"/>
              <a:gd name="connsiteY151" fmla="*/ 1254133 h 3284005"/>
              <a:gd name="connsiteX152" fmla="*/ 3172043 w 5939333"/>
              <a:gd name="connsiteY152" fmla="*/ 1256190 h 3284005"/>
              <a:gd name="connsiteX153" fmla="*/ 3171358 w 5939333"/>
              <a:gd name="connsiteY153" fmla="*/ 1255505 h 3284005"/>
              <a:gd name="connsiteX154" fmla="*/ 3161756 w 5939333"/>
              <a:gd name="connsiteY154" fmla="*/ 1253447 h 3284005"/>
              <a:gd name="connsiteX155" fmla="*/ 3143240 w 5939333"/>
              <a:gd name="connsiteY155" fmla="*/ 1254819 h 3284005"/>
              <a:gd name="connsiteX156" fmla="*/ 3145983 w 5939333"/>
              <a:gd name="connsiteY156" fmla="*/ 1253447 h 3284005"/>
              <a:gd name="connsiteX157" fmla="*/ 3141868 w 5939333"/>
              <a:gd name="connsiteY157" fmla="*/ 1254819 h 3284005"/>
              <a:gd name="connsiteX158" fmla="*/ 3135696 w 5939333"/>
              <a:gd name="connsiteY158" fmla="*/ 1255505 h 3284005"/>
              <a:gd name="connsiteX159" fmla="*/ 3141868 w 5939333"/>
              <a:gd name="connsiteY159" fmla="*/ 1254819 h 3284005"/>
              <a:gd name="connsiteX160" fmla="*/ 3111693 w 5939333"/>
              <a:gd name="connsiteY160" fmla="*/ 1261677 h 3284005"/>
              <a:gd name="connsiteX161" fmla="*/ 3080832 w 5939333"/>
              <a:gd name="connsiteY161" fmla="*/ 1271964 h 3284005"/>
              <a:gd name="connsiteX162" fmla="*/ 3023225 w 5939333"/>
              <a:gd name="connsiteY162" fmla="*/ 1304882 h 3284005"/>
              <a:gd name="connsiteX163" fmla="*/ 3021853 w 5939333"/>
              <a:gd name="connsiteY163" fmla="*/ 1305568 h 3284005"/>
              <a:gd name="connsiteX164" fmla="*/ 3004022 w 5939333"/>
              <a:gd name="connsiteY164" fmla="*/ 1322027 h 3284005"/>
              <a:gd name="connsiteX165" fmla="*/ 2952587 w 5939333"/>
              <a:gd name="connsiteY165" fmla="*/ 1374148 h 3284005"/>
              <a:gd name="connsiteX166" fmla="*/ 2947101 w 5939333"/>
              <a:gd name="connsiteY166" fmla="*/ 1380320 h 3284005"/>
              <a:gd name="connsiteX167" fmla="*/ 2945043 w 5939333"/>
              <a:gd name="connsiteY167" fmla="*/ 1383749 h 3284005"/>
              <a:gd name="connsiteX168" fmla="*/ 2927898 w 5939333"/>
              <a:gd name="connsiteY168" fmla="*/ 1409810 h 3284005"/>
              <a:gd name="connsiteX169" fmla="*/ 2891551 w 5939333"/>
              <a:gd name="connsiteY169" fmla="*/ 1475646 h 3284005"/>
              <a:gd name="connsiteX170" fmla="*/ 2879892 w 5939333"/>
              <a:gd name="connsiteY170" fmla="*/ 1513365 h 3284005"/>
              <a:gd name="connsiteX171" fmla="*/ 2870291 w 5939333"/>
              <a:gd name="connsiteY171" fmla="*/ 1559314 h 3284005"/>
              <a:gd name="connsiteX172" fmla="*/ 2870291 w 5939333"/>
              <a:gd name="connsiteY172" fmla="*/ 1629951 h 3284005"/>
              <a:gd name="connsiteX173" fmla="*/ 3145983 w 5939333"/>
              <a:gd name="connsiteY173" fmla="*/ 1253447 h 3284005"/>
              <a:gd name="connsiteX174" fmla="*/ 3145983 w 5939333"/>
              <a:gd name="connsiteY174" fmla="*/ 1253447 h 3284005"/>
              <a:gd name="connsiteX175" fmla="*/ 3145983 w 5939333"/>
              <a:gd name="connsiteY175" fmla="*/ 1253447 h 3284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5939333" h="3284005">
                <a:moveTo>
                  <a:pt x="5870666" y="577248"/>
                </a:moveTo>
                <a:cubicBezTo>
                  <a:pt x="5786539" y="656342"/>
                  <a:pt x="5701733" y="734756"/>
                  <a:pt x="5616235" y="812478"/>
                </a:cubicBezTo>
                <a:cubicBezTo>
                  <a:pt x="5260990" y="1133432"/>
                  <a:pt x="4889972" y="1435870"/>
                  <a:pt x="4506610" y="1722534"/>
                </a:cubicBezTo>
                <a:cubicBezTo>
                  <a:pt x="4158224" y="1983138"/>
                  <a:pt x="3777605" y="2251972"/>
                  <a:pt x="3335950" y="2310951"/>
                </a:cubicBezTo>
                <a:cubicBezTo>
                  <a:pt x="3206333" y="2328096"/>
                  <a:pt x="3068487" y="2328096"/>
                  <a:pt x="2940243" y="2296549"/>
                </a:cubicBezTo>
                <a:cubicBezTo>
                  <a:pt x="2696784" y="2479657"/>
                  <a:pt x="2432065" y="2635334"/>
                  <a:pt x="2165975" y="2778666"/>
                </a:cubicBezTo>
                <a:cubicBezTo>
                  <a:pt x="1760667" y="2998808"/>
                  <a:pt x="1336842" y="3245010"/>
                  <a:pt x="867069" y="3279986"/>
                </a:cubicBezTo>
                <a:cubicBezTo>
                  <a:pt x="755970" y="3288216"/>
                  <a:pt x="628411" y="3286844"/>
                  <a:pt x="522798" y="3246382"/>
                </a:cubicBezTo>
                <a:cubicBezTo>
                  <a:pt x="381523" y="3192204"/>
                  <a:pt x="286882" y="3095506"/>
                  <a:pt x="230647" y="2955603"/>
                </a:cubicBezTo>
                <a:cubicBezTo>
                  <a:pt x="137378" y="2725174"/>
                  <a:pt x="235447" y="2478286"/>
                  <a:pt x="372607" y="2289691"/>
                </a:cubicBezTo>
                <a:cubicBezTo>
                  <a:pt x="648299" y="1907700"/>
                  <a:pt x="950737" y="1542169"/>
                  <a:pt x="1263462" y="1190354"/>
                </a:cubicBezTo>
                <a:cubicBezTo>
                  <a:pt x="1419824" y="1014789"/>
                  <a:pt x="1580075" y="842879"/>
                  <a:pt x="1744207" y="674632"/>
                </a:cubicBezTo>
                <a:cubicBezTo>
                  <a:pt x="1778497" y="638970"/>
                  <a:pt x="1814159" y="603995"/>
                  <a:pt x="1847763" y="566961"/>
                </a:cubicBezTo>
                <a:cubicBezTo>
                  <a:pt x="1864222" y="549131"/>
                  <a:pt x="1880455" y="530840"/>
                  <a:pt x="1896455" y="512097"/>
                </a:cubicBezTo>
                <a:cubicBezTo>
                  <a:pt x="1900110" y="507983"/>
                  <a:pt x="1903773" y="503641"/>
                  <a:pt x="1907428" y="499067"/>
                </a:cubicBezTo>
                <a:cubicBezTo>
                  <a:pt x="1909485" y="497010"/>
                  <a:pt x="1912228" y="493581"/>
                  <a:pt x="1914286" y="490838"/>
                </a:cubicBezTo>
                <a:cubicBezTo>
                  <a:pt x="1914286" y="490838"/>
                  <a:pt x="1914286" y="490838"/>
                  <a:pt x="1914286" y="490838"/>
                </a:cubicBezTo>
                <a:cubicBezTo>
                  <a:pt x="1914745" y="490838"/>
                  <a:pt x="1914972" y="490611"/>
                  <a:pt x="1914972" y="490152"/>
                </a:cubicBezTo>
                <a:cubicBezTo>
                  <a:pt x="1915431" y="489692"/>
                  <a:pt x="1915657" y="489466"/>
                  <a:pt x="1915657" y="489466"/>
                </a:cubicBezTo>
                <a:cubicBezTo>
                  <a:pt x="1915198" y="489925"/>
                  <a:pt x="1914745" y="490611"/>
                  <a:pt x="1914286" y="491523"/>
                </a:cubicBezTo>
                <a:cubicBezTo>
                  <a:pt x="1890969" y="497010"/>
                  <a:pt x="1867878" y="503641"/>
                  <a:pt x="1845020" y="511412"/>
                </a:cubicBezTo>
                <a:cubicBezTo>
                  <a:pt x="1825818" y="517584"/>
                  <a:pt x="1806615" y="525128"/>
                  <a:pt x="1788099" y="531986"/>
                </a:cubicBezTo>
                <a:cubicBezTo>
                  <a:pt x="1779183" y="535415"/>
                  <a:pt x="1774383" y="536786"/>
                  <a:pt x="1770954" y="538158"/>
                </a:cubicBezTo>
                <a:cubicBezTo>
                  <a:pt x="1769582" y="538844"/>
                  <a:pt x="1765467" y="541587"/>
                  <a:pt x="1755180" y="546387"/>
                </a:cubicBezTo>
                <a:cubicBezTo>
                  <a:pt x="1591960" y="625254"/>
                  <a:pt x="1434226" y="717152"/>
                  <a:pt x="1278549" y="811106"/>
                </a:cubicBezTo>
                <a:cubicBezTo>
                  <a:pt x="1123559" y="905747"/>
                  <a:pt x="971311" y="1004961"/>
                  <a:pt x="821807" y="1108743"/>
                </a:cubicBezTo>
                <a:cubicBezTo>
                  <a:pt x="745909" y="1162236"/>
                  <a:pt x="670704" y="1216640"/>
                  <a:pt x="596178" y="1271964"/>
                </a:cubicBezTo>
                <a:cubicBezTo>
                  <a:pt x="579719" y="1284308"/>
                  <a:pt x="563486" y="1296426"/>
                  <a:pt x="547487" y="1308311"/>
                </a:cubicBezTo>
                <a:cubicBezTo>
                  <a:pt x="546115" y="1309683"/>
                  <a:pt x="516625" y="1332314"/>
                  <a:pt x="511139" y="1336429"/>
                </a:cubicBezTo>
                <a:cubicBezTo>
                  <a:pt x="475477" y="1363861"/>
                  <a:pt x="440042" y="1391752"/>
                  <a:pt x="404840" y="1420097"/>
                </a:cubicBezTo>
                <a:cubicBezTo>
                  <a:pt x="300598" y="1503078"/>
                  <a:pt x="172354" y="1515423"/>
                  <a:pt x="69484" y="1420097"/>
                </a:cubicBezTo>
                <a:cubicBezTo>
                  <a:pt x="-18299" y="1340544"/>
                  <a:pt x="-27900" y="1162922"/>
                  <a:pt x="69484" y="1084740"/>
                </a:cubicBezTo>
                <a:cubicBezTo>
                  <a:pt x="173040" y="1001759"/>
                  <a:pt x="278653" y="920148"/>
                  <a:pt x="385638" y="840596"/>
                </a:cubicBezTo>
                <a:cubicBezTo>
                  <a:pt x="580405" y="696578"/>
                  <a:pt x="781344" y="560789"/>
                  <a:pt x="987770" y="433230"/>
                </a:cubicBezTo>
                <a:cubicBezTo>
                  <a:pt x="1203797" y="300185"/>
                  <a:pt x="1424625" y="166454"/>
                  <a:pt x="1661911" y="74557"/>
                </a:cubicBezTo>
                <a:cubicBezTo>
                  <a:pt x="1786727" y="26551"/>
                  <a:pt x="1925259" y="-4310"/>
                  <a:pt x="2059675" y="490"/>
                </a:cubicBezTo>
                <a:cubicBezTo>
                  <a:pt x="2222210" y="6663"/>
                  <a:pt x="2414234" y="54669"/>
                  <a:pt x="2462240" y="235034"/>
                </a:cubicBezTo>
                <a:cubicBezTo>
                  <a:pt x="2530134" y="491523"/>
                  <a:pt x="2325080" y="752127"/>
                  <a:pt x="2161860" y="924949"/>
                </a:cubicBezTo>
                <a:cubicBezTo>
                  <a:pt x="1822389" y="1283622"/>
                  <a:pt x="1486347" y="1641610"/>
                  <a:pt x="1174308" y="2024286"/>
                </a:cubicBezTo>
                <a:cubicBezTo>
                  <a:pt x="1097039" y="2118927"/>
                  <a:pt x="1020915" y="2214479"/>
                  <a:pt x="945936" y="2310951"/>
                </a:cubicBezTo>
                <a:cubicBezTo>
                  <a:pt x="941136" y="2317809"/>
                  <a:pt x="930849" y="2330839"/>
                  <a:pt x="927420" y="2334954"/>
                </a:cubicBezTo>
                <a:cubicBezTo>
                  <a:pt x="920102" y="2345014"/>
                  <a:pt x="912558" y="2354842"/>
                  <a:pt x="904788" y="2364443"/>
                </a:cubicBezTo>
                <a:cubicBezTo>
                  <a:pt x="884674" y="2390963"/>
                  <a:pt x="864786" y="2417250"/>
                  <a:pt x="845124" y="2443310"/>
                </a:cubicBezTo>
                <a:cubicBezTo>
                  <a:pt x="812205" y="2487201"/>
                  <a:pt x="779287" y="2530407"/>
                  <a:pt x="749112" y="2574984"/>
                </a:cubicBezTo>
                <a:cubicBezTo>
                  <a:pt x="731967" y="2600358"/>
                  <a:pt x="716193" y="2625733"/>
                  <a:pt x="701792" y="2652479"/>
                </a:cubicBezTo>
                <a:cubicBezTo>
                  <a:pt x="694934" y="2664138"/>
                  <a:pt x="688761" y="2675796"/>
                  <a:pt x="683275" y="2688141"/>
                </a:cubicBezTo>
                <a:cubicBezTo>
                  <a:pt x="682589" y="2690884"/>
                  <a:pt x="681218" y="2694313"/>
                  <a:pt x="680532" y="2698428"/>
                </a:cubicBezTo>
                <a:cubicBezTo>
                  <a:pt x="677103" y="2709400"/>
                  <a:pt x="673674" y="2719687"/>
                  <a:pt x="670931" y="2730660"/>
                </a:cubicBezTo>
                <a:cubicBezTo>
                  <a:pt x="668873" y="2740261"/>
                  <a:pt x="667502" y="2779352"/>
                  <a:pt x="667502" y="2746434"/>
                </a:cubicBezTo>
                <a:cubicBezTo>
                  <a:pt x="666816" y="2720373"/>
                  <a:pt x="666130" y="2751920"/>
                  <a:pt x="667502" y="2772494"/>
                </a:cubicBezTo>
                <a:cubicBezTo>
                  <a:pt x="669559" y="2775923"/>
                  <a:pt x="670931" y="2780724"/>
                  <a:pt x="672988" y="2787582"/>
                </a:cubicBezTo>
                <a:cubicBezTo>
                  <a:pt x="672988" y="2788494"/>
                  <a:pt x="673214" y="2789179"/>
                  <a:pt x="673674" y="2789639"/>
                </a:cubicBezTo>
                <a:cubicBezTo>
                  <a:pt x="674360" y="2791696"/>
                  <a:pt x="675731" y="2794440"/>
                  <a:pt x="677103" y="2797869"/>
                </a:cubicBezTo>
                <a:cubicBezTo>
                  <a:pt x="684647" y="2799926"/>
                  <a:pt x="694934" y="2802669"/>
                  <a:pt x="697677" y="2804041"/>
                </a:cubicBezTo>
                <a:cubicBezTo>
                  <a:pt x="699508" y="2804953"/>
                  <a:pt x="700879" y="2805639"/>
                  <a:pt x="701792" y="2806098"/>
                </a:cubicBezTo>
                <a:cubicBezTo>
                  <a:pt x="756656" y="2811585"/>
                  <a:pt x="812891" y="2809527"/>
                  <a:pt x="867069" y="2806098"/>
                </a:cubicBezTo>
                <a:cubicBezTo>
                  <a:pt x="881471" y="2804727"/>
                  <a:pt x="895187" y="2803355"/>
                  <a:pt x="908903" y="2801983"/>
                </a:cubicBezTo>
                <a:cubicBezTo>
                  <a:pt x="935649" y="2796497"/>
                  <a:pt x="963081" y="2792382"/>
                  <a:pt x="989142" y="2786896"/>
                </a:cubicBezTo>
                <a:cubicBezTo>
                  <a:pt x="1050864" y="2773180"/>
                  <a:pt x="1111214" y="2755349"/>
                  <a:pt x="1170879" y="2735461"/>
                </a:cubicBezTo>
                <a:cubicBezTo>
                  <a:pt x="1197399" y="2726319"/>
                  <a:pt x="1223459" y="2716718"/>
                  <a:pt x="1249060" y="2706657"/>
                </a:cubicBezTo>
                <a:cubicBezTo>
                  <a:pt x="1256604" y="2703914"/>
                  <a:pt x="1300495" y="2686083"/>
                  <a:pt x="1300495" y="2686769"/>
                </a:cubicBezTo>
                <a:cubicBezTo>
                  <a:pt x="1518579" y="2592814"/>
                  <a:pt x="1728434" y="2476914"/>
                  <a:pt x="1936917" y="2363757"/>
                </a:cubicBezTo>
                <a:cubicBezTo>
                  <a:pt x="2137857" y="2254715"/>
                  <a:pt x="2336053" y="2139501"/>
                  <a:pt x="2524648" y="2010570"/>
                </a:cubicBezTo>
                <a:cubicBezTo>
                  <a:pt x="2434122" y="1880954"/>
                  <a:pt x="2384745" y="1723220"/>
                  <a:pt x="2395718" y="1560686"/>
                </a:cubicBezTo>
                <a:cubicBezTo>
                  <a:pt x="2410119" y="1326828"/>
                  <a:pt x="2523962" y="1100514"/>
                  <a:pt x="2707757" y="953067"/>
                </a:cubicBezTo>
                <a:cubicBezTo>
                  <a:pt x="2877149" y="817278"/>
                  <a:pt x="3113750" y="731553"/>
                  <a:pt x="3327720" y="808363"/>
                </a:cubicBezTo>
                <a:cubicBezTo>
                  <a:pt x="3598611" y="905061"/>
                  <a:pt x="3691194" y="1188296"/>
                  <a:pt x="3628100" y="1451643"/>
                </a:cubicBezTo>
                <a:cubicBezTo>
                  <a:pt x="3598611" y="1575773"/>
                  <a:pt x="3538946" y="1690302"/>
                  <a:pt x="3464194" y="1795229"/>
                </a:cubicBezTo>
                <a:cubicBezTo>
                  <a:pt x="3479741" y="1789743"/>
                  <a:pt x="3495281" y="1784256"/>
                  <a:pt x="3510829" y="1778770"/>
                </a:cubicBezTo>
                <a:cubicBezTo>
                  <a:pt x="3521342" y="1774655"/>
                  <a:pt x="3531862" y="1770540"/>
                  <a:pt x="3542375" y="1766426"/>
                </a:cubicBezTo>
                <a:cubicBezTo>
                  <a:pt x="3545119" y="1765740"/>
                  <a:pt x="3559520" y="1759568"/>
                  <a:pt x="3567750" y="1756139"/>
                </a:cubicBezTo>
                <a:cubicBezTo>
                  <a:pt x="3578723" y="1750652"/>
                  <a:pt x="3601354" y="1741051"/>
                  <a:pt x="3599983" y="1741737"/>
                </a:cubicBezTo>
                <a:cubicBezTo>
                  <a:pt x="3610496" y="1736710"/>
                  <a:pt x="3620783" y="1731676"/>
                  <a:pt x="3630844" y="1726649"/>
                </a:cubicBezTo>
                <a:cubicBezTo>
                  <a:pt x="3654620" y="1715217"/>
                  <a:pt x="3678164" y="1703106"/>
                  <a:pt x="3701481" y="1690302"/>
                </a:cubicBezTo>
                <a:cubicBezTo>
                  <a:pt x="3751544" y="1663556"/>
                  <a:pt x="3800922" y="1634752"/>
                  <a:pt x="3849614" y="1605263"/>
                </a:cubicBezTo>
                <a:cubicBezTo>
                  <a:pt x="4049867" y="1481133"/>
                  <a:pt x="4238462" y="1337115"/>
                  <a:pt x="4425000" y="1193097"/>
                </a:cubicBezTo>
                <a:cubicBezTo>
                  <a:pt x="4426372" y="1192637"/>
                  <a:pt x="4427517" y="1191951"/>
                  <a:pt x="4428429" y="1191039"/>
                </a:cubicBezTo>
                <a:cubicBezTo>
                  <a:pt x="4434375" y="1186465"/>
                  <a:pt x="4440088" y="1181898"/>
                  <a:pt x="4445574" y="1177323"/>
                </a:cubicBezTo>
                <a:cubicBezTo>
                  <a:pt x="4458830" y="1167263"/>
                  <a:pt x="4471861" y="1157209"/>
                  <a:pt x="4484665" y="1147148"/>
                </a:cubicBezTo>
                <a:cubicBezTo>
                  <a:pt x="4507522" y="1129317"/>
                  <a:pt x="4530387" y="1111260"/>
                  <a:pt x="4553245" y="1092970"/>
                </a:cubicBezTo>
                <a:cubicBezTo>
                  <a:pt x="4598507" y="1057308"/>
                  <a:pt x="4643544" y="1021187"/>
                  <a:pt x="4688347" y="984614"/>
                </a:cubicBezTo>
                <a:cubicBezTo>
                  <a:pt x="4787562" y="904149"/>
                  <a:pt x="4885858" y="822305"/>
                  <a:pt x="4983241" y="739097"/>
                </a:cubicBezTo>
                <a:cubicBezTo>
                  <a:pt x="5171150" y="577934"/>
                  <a:pt x="5354945" y="411971"/>
                  <a:pt x="5535310" y="241892"/>
                </a:cubicBezTo>
                <a:cubicBezTo>
                  <a:pt x="5631322" y="150681"/>
                  <a:pt x="5773969" y="152738"/>
                  <a:pt x="5870666" y="241892"/>
                </a:cubicBezTo>
                <a:cubicBezTo>
                  <a:pt x="5963249" y="326931"/>
                  <a:pt x="5961192" y="491523"/>
                  <a:pt x="5870666" y="577248"/>
                </a:cubicBezTo>
                <a:close/>
                <a:moveTo>
                  <a:pt x="2004126" y="306357"/>
                </a:moveTo>
                <a:cubicBezTo>
                  <a:pt x="2003666" y="306357"/>
                  <a:pt x="2003214" y="307269"/>
                  <a:pt x="2002754" y="309101"/>
                </a:cubicBezTo>
                <a:cubicBezTo>
                  <a:pt x="2003440" y="307729"/>
                  <a:pt x="2003440" y="306357"/>
                  <a:pt x="2004126" y="306357"/>
                </a:cubicBezTo>
                <a:close/>
                <a:moveTo>
                  <a:pt x="674360" y="2797183"/>
                </a:moveTo>
                <a:cubicBezTo>
                  <a:pt x="674819" y="2797183"/>
                  <a:pt x="675272" y="2797183"/>
                  <a:pt x="675731" y="2797183"/>
                </a:cubicBezTo>
                <a:cubicBezTo>
                  <a:pt x="676191" y="2797642"/>
                  <a:pt x="676417" y="2798095"/>
                  <a:pt x="676417" y="2798554"/>
                </a:cubicBezTo>
                <a:cubicBezTo>
                  <a:pt x="676417" y="2798554"/>
                  <a:pt x="676417" y="2798554"/>
                  <a:pt x="676417" y="2798554"/>
                </a:cubicBezTo>
                <a:cubicBezTo>
                  <a:pt x="676417" y="2798095"/>
                  <a:pt x="676191" y="2797642"/>
                  <a:pt x="675731" y="2797183"/>
                </a:cubicBezTo>
                <a:cubicBezTo>
                  <a:pt x="676191" y="2797183"/>
                  <a:pt x="676417" y="2797183"/>
                  <a:pt x="676417" y="2797183"/>
                </a:cubicBezTo>
                <a:cubicBezTo>
                  <a:pt x="675957" y="2797183"/>
                  <a:pt x="675731" y="2796957"/>
                  <a:pt x="675731" y="2796497"/>
                </a:cubicBezTo>
                <a:cubicBezTo>
                  <a:pt x="675731" y="2796497"/>
                  <a:pt x="675731" y="2796497"/>
                  <a:pt x="675731" y="2796497"/>
                </a:cubicBezTo>
                <a:cubicBezTo>
                  <a:pt x="675731" y="2796497"/>
                  <a:pt x="675731" y="2796497"/>
                  <a:pt x="675731" y="2796497"/>
                </a:cubicBezTo>
                <a:cubicBezTo>
                  <a:pt x="658586" y="2769751"/>
                  <a:pt x="664758" y="2787582"/>
                  <a:pt x="674360" y="2797183"/>
                </a:cubicBezTo>
                <a:close/>
                <a:moveTo>
                  <a:pt x="681218" y="2812956"/>
                </a:moveTo>
                <a:cubicBezTo>
                  <a:pt x="679386" y="2808382"/>
                  <a:pt x="678015" y="2804267"/>
                  <a:pt x="677103" y="2800612"/>
                </a:cubicBezTo>
                <a:cubicBezTo>
                  <a:pt x="677103" y="2800612"/>
                  <a:pt x="677103" y="2800612"/>
                  <a:pt x="677103" y="2800612"/>
                </a:cubicBezTo>
                <a:cubicBezTo>
                  <a:pt x="678474" y="2804727"/>
                  <a:pt x="679846" y="2808841"/>
                  <a:pt x="681218" y="2812956"/>
                </a:cubicBezTo>
                <a:close/>
                <a:moveTo>
                  <a:pt x="2956016" y="1791114"/>
                </a:moveTo>
                <a:cubicBezTo>
                  <a:pt x="2956016" y="1791114"/>
                  <a:pt x="2956242" y="1791341"/>
                  <a:pt x="2956702" y="1791800"/>
                </a:cubicBezTo>
                <a:cubicBezTo>
                  <a:pt x="2955790" y="1790888"/>
                  <a:pt x="2954871" y="1789969"/>
                  <a:pt x="2953959" y="1789057"/>
                </a:cubicBezTo>
                <a:cubicBezTo>
                  <a:pt x="2954418" y="1789516"/>
                  <a:pt x="2955104" y="1790202"/>
                  <a:pt x="2956016" y="1791114"/>
                </a:cubicBezTo>
                <a:close/>
                <a:moveTo>
                  <a:pt x="3185759" y="1256190"/>
                </a:moveTo>
                <a:cubicBezTo>
                  <a:pt x="3185074" y="1254133"/>
                  <a:pt x="3181645" y="1253447"/>
                  <a:pt x="3176844" y="1253447"/>
                </a:cubicBezTo>
                <a:cubicBezTo>
                  <a:pt x="3177756" y="1253907"/>
                  <a:pt x="3178442" y="1254359"/>
                  <a:pt x="3178901" y="1254819"/>
                </a:cubicBezTo>
                <a:cubicBezTo>
                  <a:pt x="3181185" y="1255278"/>
                  <a:pt x="3183475" y="1255731"/>
                  <a:pt x="3185759" y="1256190"/>
                </a:cubicBezTo>
                <a:close/>
                <a:moveTo>
                  <a:pt x="3165871" y="1247275"/>
                </a:moveTo>
                <a:cubicBezTo>
                  <a:pt x="3166330" y="1247275"/>
                  <a:pt x="3166783" y="1247501"/>
                  <a:pt x="3167243" y="1247961"/>
                </a:cubicBezTo>
                <a:cubicBezTo>
                  <a:pt x="3160385" y="1240417"/>
                  <a:pt x="3156270" y="1237674"/>
                  <a:pt x="3165871" y="1247275"/>
                </a:cubicBezTo>
                <a:close/>
                <a:moveTo>
                  <a:pt x="2870291" y="1629951"/>
                </a:moveTo>
                <a:cubicBezTo>
                  <a:pt x="2871663" y="1638867"/>
                  <a:pt x="2873720" y="1647096"/>
                  <a:pt x="2875778" y="1656012"/>
                </a:cubicBezTo>
                <a:cubicBezTo>
                  <a:pt x="2878521" y="1669042"/>
                  <a:pt x="2882636" y="1681386"/>
                  <a:pt x="2886750" y="1693731"/>
                </a:cubicBezTo>
                <a:cubicBezTo>
                  <a:pt x="2886750" y="1695102"/>
                  <a:pt x="2887436" y="1696474"/>
                  <a:pt x="2888122" y="1698531"/>
                </a:cubicBezTo>
                <a:cubicBezTo>
                  <a:pt x="2890179" y="1701960"/>
                  <a:pt x="2894294" y="1708818"/>
                  <a:pt x="2898409" y="1716362"/>
                </a:cubicBezTo>
                <a:cubicBezTo>
                  <a:pt x="2945729" y="1672471"/>
                  <a:pt x="2991678" y="1626522"/>
                  <a:pt x="3034197" y="1577831"/>
                </a:cubicBezTo>
                <a:cubicBezTo>
                  <a:pt x="3040596" y="1570060"/>
                  <a:pt x="3047001" y="1562283"/>
                  <a:pt x="3053400" y="1554513"/>
                </a:cubicBezTo>
                <a:cubicBezTo>
                  <a:pt x="3053400" y="1554054"/>
                  <a:pt x="3053626" y="1553828"/>
                  <a:pt x="3054086" y="1553828"/>
                </a:cubicBezTo>
                <a:cubicBezTo>
                  <a:pt x="3056369" y="1550625"/>
                  <a:pt x="3058886" y="1547655"/>
                  <a:pt x="3061629" y="1544912"/>
                </a:cubicBezTo>
                <a:cubicBezTo>
                  <a:pt x="3060258" y="1546284"/>
                  <a:pt x="3058886" y="1547655"/>
                  <a:pt x="3057515" y="1549027"/>
                </a:cubicBezTo>
                <a:cubicBezTo>
                  <a:pt x="3060258" y="1546284"/>
                  <a:pt x="3062315" y="1543541"/>
                  <a:pt x="3063687" y="1541483"/>
                </a:cubicBezTo>
                <a:cubicBezTo>
                  <a:pt x="3077403" y="1521595"/>
                  <a:pt x="3091805" y="1501021"/>
                  <a:pt x="3104835" y="1479761"/>
                </a:cubicBezTo>
                <a:cubicBezTo>
                  <a:pt x="3117865" y="1458501"/>
                  <a:pt x="3128838" y="1437242"/>
                  <a:pt x="3140497" y="1415296"/>
                </a:cubicBezTo>
                <a:cubicBezTo>
                  <a:pt x="3142780" y="1410722"/>
                  <a:pt x="3144611" y="1407066"/>
                  <a:pt x="3145983" y="1404323"/>
                </a:cubicBezTo>
                <a:cubicBezTo>
                  <a:pt x="3150098" y="1394262"/>
                  <a:pt x="3153986" y="1384209"/>
                  <a:pt x="3157642" y="1374148"/>
                </a:cubicBezTo>
                <a:cubicBezTo>
                  <a:pt x="3164500" y="1351517"/>
                  <a:pt x="3170672" y="1328199"/>
                  <a:pt x="3175472" y="1304882"/>
                </a:cubicBezTo>
                <a:cubicBezTo>
                  <a:pt x="3167929" y="1337115"/>
                  <a:pt x="3172729" y="1289109"/>
                  <a:pt x="3175472" y="1271964"/>
                </a:cubicBezTo>
                <a:cubicBezTo>
                  <a:pt x="3175472" y="1271964"/>
                  <a:pt x="3176158" y="1271278"/>
                  <a:pt x="3176158" y="1270592"/>
                </a:cubicBezTo>
                <a:cubicBezTo>
                  <a:pt x="3175699" y="1270133"/>
                  <a:pt x="3175472" y="1269680"/>
                  <a:pt x="3175472" y="1269221"/>
                </a:cubicBezTo>
                <a:cubicBezTo>
                  <a:pt x="3175472" y="1269680"/>
                  <a:pt x="3175699" y="1270133"/>
                  <a:pt x="3176158" y="1270592"/>
                </a:cubicBezTo>
                <a:cubicBezTo>
                  <a:pt x="3176617" y="1266937"/>
                  <a:pt x="3177303" y="1264646"/>
                  <a:pt x="3178216" y="1263734"/>
                </a:cubicBezTo>
                <a:cubicBezTo>
                  <a:pt x="3177756" y="1262822"/>
                  <a:pt x="3177070" y="1261677"/>
                  <a:pt x="3176158" y="1260305"/>
                </a:cubicBezTo>
                <a:cubicBezTo>
                  <a:pt x="3175246" y="1259393"/>
                  <a:pt x="3173874" y="1258248"/>
                  <a:pt x="3172043" y="1256876"/>
                </a:cubicBezTo>
                <a:cubicBezTo>
                  <a:pt x="3172043" y="1255964"/>
                  <a:pt x="3172043" y="1255045"/>
                  <a:pt x="3172043" y="1254133"/>
                </a:cubicBezTo>
                <a:cubicBezTo>
                  <a:pt x="3172043" y="1254133"/>
                  <a:pt x="3172043" y="1254133"/>
                  <a:pt x="3172043" y="1254133"/>
                </a:cubicBezTo>
                <a:cubicBezTo>
                  <a:pt x="3172043" y="1254133"/>
                  <a:pt x="3172043" y="1254133"/>
                  <a:pt x="3172043" y="1254133"/>
                </a:cubicBezTo>
                <a:cubicBezTo>
                  <a:pt x="3172043" y="1253673"/>
                  <a:pt x="3172043" y="1253447"/>
                  <a:pt x="3172043" y="1253447"/>
                </a:cubicBezTo>
                <a:cubicBezTo>
                  <a:pt x="3172043" y="1253447"/>
                  <a:pt x="3172043" y="1253447"/>
                  <a:pt x="3172043" y="1253447"/>
                </a:cubicBezTo>
                <a:cubicBezTo>
                  <a:pt x="3172043" y="1253447"/>
                  <a:pt x="3172043" y="1253447"/>
                  <a:pt x="3172043" y="1253447"/>
                </a:cubicBezTo>
                <a:cubicBezTo>
                  <a:pt x="3172043" y="1253447"/>
                  <a:pt x="3172043" y="1253447"/>
                  <a:pt x="3172043" y="1253447"/>
                </a:cubicBezTo>
                <a:cubicBezTo>
                  <a:pt x="3172043" y="1253447"/>
                  <a:pt x="3172043" y="1253447"/>
                  <a:pt x="3172043" y="1253447"/>
                </a:cubicBezTo>
                <a:cubicBezTo>
                  <a:pt x="3171584" y="1253447"/>
                  <a:pt x="3171358" y="1253221"/>
                  <a:pt x="3171358" y="1252761"/>
                </a:cubicBezTo>
                <a:cubicBezTo>
                  <a:pt x="3171358" y="1252761"/>
                  <a:pt x="3171358" y="1252988"/>
                  <a:pt x="3171358" y="1253447"/>
                </a:cubicBezTo>
                <a:cubicBezTo>
                  <a:pt x="3171358" y="1253447"/>
                  <a:pt x="3171358" y="1253447"/>
                  <a:pt x="3171358" y="1253447"/>
                </a:cubicBezTo>
                <a:cubicBezTo>
                  <a:pt x="3171358" y="1253447"/>
                  <a:pt x="3171358" y="1253447"/>
                  <a:pt x="3171358" y="1253447"/>
                </a:cubicBezTo>
                <a:cubicBezTo>
                  <a:pt x="3171358" y="1253447"/>
                  <a:pt x="3171584" y="1253673"/>
                  <a:pt x="3172043" y="1254133"/>
                </a:cubicBezTo>
                <a:cubicBezTo>
                  <a:pt x="3171584" y="1253673"/>
                  <a:pt x="3171131" y="1253447"/>
                  <a:pt x="3170672" y="1253447"/>
                </a:cubicBezTo>
                <a:cubicBezTo>
                  <a:pt x="3168841" y="1253447"/>
                  <a:pt x="3167016" y="1253447"/>
                  <a:pt x="3165185" y="1253447"/>
                </a:cubicBezTo>
                <a:cubicBezTo>
                  <a:pt x="3167469" y="1253447"/>
                  <a:pt x="3169759" y="1253673"/>
                  <a:pt x="3172043" y="1254133"/>
                </a:cubicBezTo>
                <a:cubicBezTo>
                  <a:pt x="3172043" y="1255045"/>
                  <a:pt x="3172043" y="1255731"/>
                  <a:pt x="3172043" y="1256190"/>
                </a:cubicBezTo>
                <a:cubicBezTo>
                  <a:pt x="3171584" y="1256190"/>
                  <a:pt x="3171358" y="1255964"/>
                  <a:pt x="3171358" y="1255505"/>
                </a:cubicBezTo>
                <a:cubicBezTo>
                  <a:pt x="3168155" y="1255045"/>
                  <a:pt x="3164959" y="1254359"/>
                  <a:pt x="3161756" y="1253447"/>
                </a:cubicBezTo>
                <a:cubicBezTo>
                  <a:pt x="3155584" y="1253447"/>
                  <a:pt x="3148726" y="1254133"/>
                  <a:pt x="3143240" y="1254819"/>
                </a:cubicBezTo>
                <a:cubicBezTo>
                  <a:pt x="3144611" y="1254819"/>
                  <a:pt x="3145983" y="1254133"/>
                  <a:pt x="3145983" y="1253447"/>
                </a:cubicBezTo>
                <a:cubicBezTo>
                  <a:pt x="3145983" y="1254133"/>
                  <a:pt x="3144611" y="1254133"/>
                  <a:pt x="3141868" y="1254819"/>
                </a:cubicBezTo>
                <a:cubicBezTo>
                  <a:pt x="3139584" y="1255278"/>
                  <a:pt x="3137527" y="1255505"/>
                  <a:pt x="3135696" y="1255505"/>
                </a:cubicBezTo>
                <a:cubicBezTo>
                  <a:pt x="3137980" y="1255505"/>
                  <a:pt x="3140037" y="1255278"/>
                  <a:pt x="3141868" y="1254819"/>
                </a:cubicBezTo>
                <a:cubicBezTo>
                  <a:pt x="3132953" y="1256876"/>
                  <a:pt x="3115122" y="1260991"/>
                  <a:pt x="3111693" y="1261677"/>
                </a:cubicBezTo>
                <a:cubicBezTo>
                  <a:pt x="3101406" y="1264420"/>
                  <a:pt x="3091119" y="1267849"/>
                  <a:pt x="3080832" y="1271964"/>
                </a:cubicBezTo>
                <a:cubicBezTo>
                  <a:pt x="3062315" y="1283622"/>
                  <a:pt x="3041741" y="1293224"/>
                  <a:pt x="3023225" y="1304882"/>
                </a:cubicBezTo>
                <a:cubicBezTo>
                  <a:pt x="3022765" y="1304882"/>
                  <a:pt x="3022312" y="1305108"/>
                  <a:pt x="3021853" y="1305568"/>
                </a:cubicBezTo>
                <a:cubicBezTo>
                  <a:pt x="3015681" y="1311054"/>
                  <a:pt x="3006765" y="1319284"/>
                  <a:pt x="3004022" y="1322027"/>
                </a:cubicBezTo>
                <a:cubicBezTo>
                  <a:pt x="2986191" y="1338486"/>
                  <a:pt x="2969732" y="1357003"/>
                  <a:pt x="2952587" y="1374148"/>
                </a:cubicBezTo>
                <a:cubicBezTo>
                  <a:pt x="2950530" y="1376891"/>
                  <a:pt x="2948472" y="1378263"/>
                  <a:pt x="2947101" y="1380320"/>
                </a:cubicBezTo>
                <a:cubicBezTo>
                  <a:pt x="2946641" y="1381232"/>
                  <a:pt x="2945955" y="1382378"/>
                  <a:pt x="2945043" y="1383749"/>
                </a:cubicBezTo>
                <a:cubicBezTo>
                  <a:pt x="2940243" y="1392665"/>
                  <a:pt x="2933385" y="1400894"/>
                  <a:pt x="2927898" y="1409810"/>
                </a:cubicBezTo>
                <a:cubicBezTo>
                  <a:pt x="2914182" y="1431069"/>
                  <a:pt x="2902524" y="1453015"/>
                  <a:pt x="2891551" y="1475646"/>
                </a:cubicBezTo>
                <a:cubicBezTo>
                  <a:pt x="2903895" y="1450958"/>
                  <a:pt x="2884007" y="1498964"/>
                  <a:pt x="2879892" y="1513365"/>
                </a:cubicBezTo>
                <a:cubicBezTo>
                  <a:pt x="2876463" y="1525024"/>
                  <a:pt x="2871663" y="1558628"/>
                  <a:pt x="2870291" y="1559314"/>
                </a:cubicBezTo>
                <a:cubicBezTo>
                  <a:pt x="2869605" y="1582631"/>
                  <a:pt x="2870977" y="1605948"/>
                  <a:pt x="2870291" y="1629951"/>
                </a:cubicBezTo>
                <a:close/>
                <a:moveTo>
                  <a:pt x="3145983" y="1253447"/>
                </a:moveTo>
                <a:cubicBezTo>
                  <a:pt x="3145983" y="1253447"/>
                  <a:pt x="3145983" y="1253447"/>
                  <a:pt x="3145983" y="1253447"/>
                </a:cubicBezTo>
                <a:cubicBezTo>
                  <a:pt x="3145983" y="1253447"/>
                  <a:pt x="3145983" y="1253447"/>
                  <a:pt x="3145983" y="1253447"/>
                </a:cubicBezTo>
                <a:close/>
              </a:path>
            </a:pathLst>
          </a:custGeom>
          <a:solidFill>
            <a:schemeClr val="accent2"/>
          </a:solidFill>
          <a:ln w="68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ABFDF8BF-7542-E2DE-EB28-7AFE8EFAF087}"/>
              </a:ext>
            </a:extLst>
          </p:cNvPr>
          <p:cNvSpPr/>
          <p:nvPr userDrawn="1"/>
        </p:nvSpPr>
        <p:spPr>
          <a:xfrm>
            <a:off x="7044647" y="1228148"/>
            <a:ext cx="190934" cy="190934"/>
          </a:xfrm>
          <a:custGeom>
            <a:avLst/>
            <a:gdLst>
              <a:gd name="connsiteX0" fmla="*/ 217399 w 217398"/>
              <a:gd name="connsiteY0" fmla="*/ 108357 h 217398"/>
              <a:gd name="connsiteX1" fmla="*/ 109042 w 217398"/>
              <a:gd name="connsiteY1" fmla="*/ 217399 h 217398"/>
              <a:gd name="connsiteX2" fmla="*/ 0 w 217398"/>
              <a:gd name="connsiteY2" fmla="*/ 108357 h 217398"/>
              <a:gd name="connsiteX3" fmla="*/ 109042 w 217398"/>
              <a:gd name="connsiteY3" fmla="*/ 0 h 217398"/>
              <a:gd name="connsiteX4" fmla="*/ 217399 w 217398"/>
              <a:gd name="connsiteY4" fmla="*/ 108357 h 21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398" h="217398">
                <a:moveTo>
                  <a:pt x="217399" y="108357"/>
                </a:moveTo>
                <a:cubicBezTo>
                  <a:pt x="217399" y="168707"/>
                  <a:pt x="168707" y="217399"/>
                  <a:pt x="109042" y="217399"/>
                </a:cubicBezTo>
                <a:cubicBezTo>
                  <a:pt x="48692" y="217399"/>
                  <a:pt x="0" y="168707"/>
                  <a:pt x="0" y="108357"/>
                </a:cubicBezTo>
                <a:cubicBezTo>
                  <a:pt x="0" y="48692"/>
                  <a:pt x="48692" y="0"/>
                  <a:pt x="109042" y="0"/>
                </a:cubicBezTo>
                <a:cubicBezTo>
                  <a:pt x="168707" y="0"/>
                  <a:pt x="217399" y="48692"/>
                  <a:pt x="217399" y="108357"/>
                </a:cubicBezTo>
                <a:close/>
              </a:path>
            </a:pathLst>
          </a:custGeom>
          <a:solidFill>
            <a:schemeClr val="accent4"/>
          </a:solidFill>
          <a:ln w="68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70E4DBA-662C-36A5-712B-9A7FAC285B25}"/>
              </a:ext>
            </a:extLst>
          </p:cNvPr>
          <p:cNvSpPr/>
          <p:nvPr userDrawn="1"/>
        </p:nvSpPr>
        <p:spPr>
          <a:xfrm>
            <a:off x="2459836" y="6647602"/>
            <a:ext cx="381869" cy="348139"/>
          </a:xfrm>
          <a:custGeom>
            <a:avLst/>
            <a:gdLst>
              <a:gd name="connsiteX0" fmla="*/ 0 w 434797"/>
              <a:gd name="connsiteY0" fmla="*/ 0 h 396392"/>
              <a:gd name="connsiteX1" fmla="*/ 434797 w 434797"/>
              <a:gd name="connsiteY1" fmla="*/ 98755 h 396392"/>
              <a:gd name="connsiteX2" fmla="*/ 106299 w 434797"/>
              <a:gd name="connsiteY2" fmla="*/ 396392 h 39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4797" h="396392">
                <a:moveTo>
                  <a:pt x="0" y="0"/>
                </a:moveTo>
                <a:lnTo>
                  <a:pt x="434797" y="98755"/>
                </a:lnTo>
                <a:lnTo>
                  <a:pt x="106299" y="396392"/>
                </a:lnTo>
                <a:close/>
              </a:path>
            </a:pathLst>
          </a:custGeom>
          <a:solidFill>
            <a:schemeClr val="accent3"/>
          </a:solidFill>
          <a:ln w="68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194AD83-586F-4773-BF9C-4BB978FDA58E}"/>
              </a:ext>
            </a:extLst>
          </p:cNvPr>
          <p:cNvSpPr/>
          <p:nvPr userDrawn="1"/>
        </p:nvSpPr>
        <p:spPr>
          <a:xfrm>
            <a:off x="11114343" y="2414532"/>
            <a:ext cx="768449" cy="792179"/>
          </a:xfrm>
          <a:custGeom>
            <a:avLst/>
            <a:gdLst>
              <a:gd name="connsiteX0" fmla="*/ 385301 w 874957"/>
              <a:gd name="connsiteY0" fmla="*/ 12031 h 901976"/>
              <a:gd name="connsiteX1" fmla="*/ 552636 w 874957"/>
              <a:gd name="connsiteY1" fmla="*/ 201998 h 901976"/>
              <a:gd name="connsiteX2" fmla="*/ 583497 w 874957"/>
              <a:gd name="connsiteY2" fmla="*/ 213656 h 901976"/>
              <a:gd name="connsiteX3" fmla="*/ 835186 w 874957"/>
              <a:gd name="connsiteY3" fmla="*/ 184167 h 901976"/>
              <a:gd name="connsiteX4" fmla="*/ 870161 w 874957"/>
              <a:gd name="connsiteY4" fmla="*/ 236973 h 901976"/>
              <a:gd name="connsiteX5" fmla="*/ 740545 w 874957"/>
              <a:gd name="connsiteY5" fmla="*/ 455058 h 901976"/>
              <a:gd name="connsiteX6" fmla="*/ 739174 w 874957"/>
              <a:gd name="connsiteY6" fmla="*/ 487976 h 901976"/>
              <a:gd name="connsiteX7" fmla="*/ 844787 w 874957"/>
              <a:gd name="connsiteY7" fmla="*/ 718405 h 901976"/>
              <a:gd name="connsiteX8" fmla="*/ 805010 w 874957"/>
              <a:gd name="connsiteY8" fmla="*/ 767783 h 901976"/>
              <a:gd name="connsiteX9" fmla="*/ 558122 w 874957"/>
              <a:gd name="connsiteY9" fmla="*/ 711547 h 901976"/>
              <a:gd name="connsiteX10" fmla="*/ 525890 w 874957"/>
              <a:gd name="connsiteY10" fmla="*/ 720463 h 901976"/>
              <a:gd name="connsiteX11" fmla="*/ 340038 w 874957"/>
              <a:gd name="connsiteY11" fmla="*/ 892598 h 901976"/>
              <a:gd name="connsiteX12" fmla="*/ 281059 w 874957"/>
              <a:gd name="connsiteY12" fmla="*/ 869967 h 901976"/>
              <a:gd name="connsiteX13" fmla="*/ 257742 w 874957"/>
              <a:gd name="connsiteY13" fmla="*/ 617593 h 901976"/>
              <a:gd name="connsiteX14" fmla="*/ 239225 w 874957"/>
              <a:gd name="connsiteY14" fmla="*/ 590161 h 901976"/>
              <a:gd name="connsiteX15" fmla="*/ 18398 w 874957"/>
              <a:gd name="connsiteY15" fmla="*/ 466031 h 901976"/>
              <a:gd name="connsiteX16" fmla="*/ 21827 w 874957"/>
              <a:gd name="connsiteY16" fmla="*/ 402937 h 901976"/>
              <a:gd name="connsiteX17" fmla="*/ 254313 w 874957"/>
              <a:gd name="connsiteY17" fmla="*/ 302810 h 901976"/>
              <a:gd name="connsiteX18" fmla="*/ 274887 w 874957"/>
              <a:gd name="connsiteY18" fmla="*/ 276750 h 901976"/>
              <a:gd name="connsiteX19" fmla="*/ 324265 w 874957"/>
              <a:gd name="connsiteY19" fmla="*/ 28490 h 901976"/>
              <a:gd name="connsiteX20" fmla="*/ 385301 w 874957"/>
              <a:gd name="connsiteY20" fmla="*/ 12031 h 901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874957" h="901976">
                <a:moveTo>
                  <a:pt x="385301" y="12031"/>
                </a:moveTo>
                <a:lnTo>
                  <a:pt x="552636" y="201998"/>
                </a:lnTo>
                <a:cubicBezTo>
                  <a:pt x="560180" y="210913"/>
                  <a:pt x="571838" y="215714"/>
                  <a:pt x="583497" y="213656"/>
                </a:cubicBezTo>
                <a:lnTo>
                  <a:pt x="835186" y="184167"/>
                </a:lnTo>
                <a:cubicBezTo>
                  <a:pt x="864675" y="180738"/>
                  <a:pt x="884563" y="212285"/>
                  <a:pt x="870161" y="236973"/>
                </a:cubicBezTo>
                <a:lnTo>
                  <a:pt x="740545" y="455058"/>
                </a:lnTo>
                <a:cubicBezTo>
                  <a:pt x="734373" y="465345"/>
                  <a:pt x="733687" y="477689"/>
                  <a:pt x="739174" y="487976"/>
                </a:cubicBezTo>
                <a:lnTo>
                  <a:pt x="844787" y="718405"/>
                </a:lnTo>
                <a:cubicBezTo>
                  <a:pt x="857131" y="744466"/>
                  <a:pt x="833814" y="773955"/>
                  <a:pt x="805010" y="767783"/>
                </a:cubicBezTo>
                <a:lnTo>
                  <a:pt x="558122" y="711547"/>
                </a:lnTo>
                <a:cubicBezTo>
                  <a:pt x="546464" y="709490"/>
                  <a:pt x="534805" y="712233"/>
                  <a:pt x="525890" y="720463"/>
                </a:cubicBezTo>
                <a:lnTo>
                  <a:pt x="340038" y="892598"/>
                </a:lnTo>
                <a:cubicBezTo>
                  <a:pt x="318778" y="912487"/>
                  <a:pt x="283802" y="898771"/>
                  <a:pt x="281059" y="869967"/>
                </a:cubicBezTo>
                <a:lnTo>
                  <a:pt x="257742" y="617593"/>
                </a:lnTo>
                <a:cubicBezTo>
                  <a:pt x="256370" y="605934"/>
                  <a:pt x="249512" y="595647"/>
                  <a:pt x="239225" y="590161"/>
                </a:cubicBezTo>
                <a:lnTo>
                  <a:pt x="18398" y="466031"/>
                </a:lnTo>
                <a:cubicBezTo>
                  <a:pt x="-7663" y="451629"/>
                  <a:pt x="-5605" y="414596"/>
                  <a:pt x="21827" y="402937"/>
                </a:cubicBezTo>
                <a:lnTo>
                  <a:pt x="254313" y="302810"/>
                </a:lnTo>
                <a:cubicBezTo>
                  <a:pt x="265286" y="298010"/>
                  <a:pt x="272830" y="288408"/>
                  <a:pt x="274887" y="276750"/>
                </a:cubicBezTo>
                <a:lnTo>
                  <a:pt x="324265" y="28490"/>
                </a:lnTo>
                <a:cubicBezTo>
                  <a:pt x="329751" y="-313"/>
                  <a:pt x="366098" y="-9915"/>
                  <a:pt x="385301" y="12031"/>
                </a:cubicBezTo>
                <a:close/>
              </a:path>
            </a:pathLst>
          </a:custGeom>
          <a:solidFill>
            <a:schemeClr val="accent2"/>
          </a:solidFill>
          <a:ln w="68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9C7E071-1EB6-01D9-FEE5-6EC8C9D4CFAE}"/>
              </a:ext>
            </a:extLst>
          </p:cNvPr>
          <p:cNvSpPr/>
          <p:nvPr userDrawn="1"/>
        </p:nvSpPr>
        <p:spPr>
          <a:xfrm>
            <a:off x="253104" y="-216046"/>
            <a:ext cx="531125" cy="531240"/>
          </a:xfrm>
          <a:custGeom>
            <a:avLst/>
            <a:gdLst>
              <a:gd name="connsiteX0" fmla="*/ 548664 w 604741"/>
              <a:gd name="connsiteY0" fmla="*/ 86252 h 604872"/>
              <a:gd name="connsiteX1" fmla="*/ 493800 w 604741"/>
              <a:gd name="connsiteY1" fmla="*/ 248787 h 604872"/>
              <a:gd name="connsiteX2" fmla="*/ 497229 w 604741"/>
              <a:gd name="connsiteY2" fmla="*/ 270733 h 604872"/>
              <a:gd name="connsiteX3" fmla="*/ 600099 w 604741"/>
              <a:gd name="connsiteY3" fmla="*/ 408578 h 604872"/>
              <a:gd name="connsiteX4" fmla="*/ 580211 w 604741"/>
              <a:gd name="connsiteY4" fmla="*/ 446983 h 604872"/>
              <a:gd name="connsiteX5" fmla="*/ 408761 w 604741"/>
              <a:gd name="connsiteY5" fmla="*/ 444240 h 604872"/>
              <a:gd name="connsiteX6" fmla="*/ 388873 w 604741"/>
              <a:gd name="connsiteY6" fmla="*/ 454527 h 604872"/>
              <a:gd name="connsiteX7" fmla="*/ 290118 w 604741"/>
              <a:gd name="connsiteY7" fmla="*/ 595116 h 604872"/>
              <a:gd name="connsiteX8" fmla="*/ 247598 w 604741"/>
              <a:gd name="connsiteY8" fmla="*/ 588258 h 604872"/>
              <a:gd name="connsiteX9" fmla="*/ 196163 w 604741"/>
              <a:gd name="connsiteY9" fmla="*/ 424352 h 604872"/>
              <a:gd name="connsiteX10" fmla="*/ 180390 w 604741"/>
              <a:gd name="connsiteY10" fmla="*/ 408578 h 604872"/>
              <a:gd name="connsiteX11" fmla="*/ 16483 w 604741"/>
              <a:gd name="connsiteY11" fmla="*/ 357829 h 604872"/>
              <a:gd name="connsiteX12" fmla="*/ 10311 w 604741"/>
              <a:gd name="connsiteY12" fmla="*/ 315310 h 604872"/>
              <a:gd name="connsiteX13" fmla="*/ 150214 w 604741"/>
              <a:gd name="connsiteY13" fmla="*/ 215869 h 604872"/>
              <a:gd name="connsiteX14" fmla="*/ 160501 w 604741"/>
              <a:gd name="connsiteY14" fmla="*/ 195980 h 604872"/>
              <a:gd name="connsiteX15" fmla="*/ 157758 w 604741"/>
              <a:gd name="connsiteY15" fmla="*/ 24530 h 604872"/>
              <a:gd name="connsiteX16" fmla="*/ 196163 w 604741"/>
              <a:gd name="connsiteY16" fmla="*/ 4642 h 604872"/>
              <a:gd name="connsiteX17" fmla="*/ 334009 w 604741"/>
              <a:gd name="connsiteY17" fmla="*/ 107512 h 604872"/>
              <a:gd name="connsiteX18" fmla="*/ 355954 w 604741"/>
              <a:gd name="connsiteY18" fmla="*/ 110941 h 604872"/>
              <a:gd name="connsiteX19" fmla="*/ 518489 w 604741"/>
              <a:gd name="connsiteY19" fmla="*/ 56077 h 604872"/>
              <a:gd name="connsiteX20" fmla="*/ 548664 w 604741"/>
              <a:gd name="connsiteY20" fmla="*/ 86252 h 604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04741" h="604872">
                <a:moveTo>
                  <a:pt x="548664" y="86252"/>
                </a:moveTo>
                <a:lnTo>
                  <a:pt x="493800" y="248787"/>
                </a:lnTo>
                <a:cubicBezTo>
                  <a:pt x="491057" y="256331"/>
                  <a:pt x="492429" y="264560"/>
                  <a:pt x="497229" y="270733"/>
                </a:cubicBezTo>
                <a:lnTo>
                  <a:pt x="600099" y="408578"/>
                </a:lnTo>
                <a:cubicBezTo>
                  <a:pt x="611758" y="424352"/>
                  <a:pt x="600099" y="446983"/>
                  <a:pt x="580211" y="446983"/>
                </a:cubicBezTo>
                <a:lnTo>
                  <a:pt x="408761" y="444240"/>
                </a:lnTo>
                <a:cubicBezTo>
                  <a:pt x="400531" y="444240"/>
                  <a:pt x="393673" y="448355"/>
                  <a:pt x="388873" y="454527"/>
                </a:cubicBezTo>
                <a:lnTo>
                  <a:pt x="290118" y="595116"/>
                </a:lnTo>
                <a:cubicBezTo>
                  <a:pt x="278459" y="610889"/>
                  <a:pt x="253084" y="606775"/>
                  <a:pt x="247598" y="588258"/>
                </a:cubicBezTo>
                <a:lnTo>
                  <a:pt x="196163" y="424352"/>
                </a:lnTo>
                <a:cubicBezTo>
                  <a:pt x="194106" y="416808"/>
                  <a:pt x="187933" y="410636"/>
                  <a:pt x="180390" y="408578"/>
                </a:cubicBezTo>
                <a:lnTo>
                  <a:pt x="16483" y="357829"/>
                </a:lnTo>
                <a:cubicBezTo>
                  <a:pt x="-2033" y="351657"/>
                  <a:pt x="-6148" y="326282"/>
                  <a:pt x="10311" y="315310"/>
                </a:cubicBezTo>
                <a:lnTo>
                  <a:pt x="150214" y="215869"/>
                </a:lnTo>
                <a:cubicBezTo>
                  <a:pt x="156387" y="211754"/>
                  <a:pt x="160501" y="204210"/>
                  <a:pt x="160501" y="195980"/>
                </a:cubicBezTo>
                <a:lnTo>
                  <a:pt x="157758" y="24530"/>
                </a:lnTo>
                <a:cubicBezTo>
                  <a:pt x="157758" y="4642"/>
                  <a:pt x="180390" y="-7016"/>
                  <a:pt x="196163" y="4642"/>
                </a:cubicBezTo>
                <a:lnTo>
                  <a:pt x="334009" y="107512"/>
                </a:lnTo>
                <a:cubicBezTo>
                  <a:pt x="340181" y="112313"/>
                  <a:pt x="348411" y="113684"/>
                  <a:pt x="355954" y="110941"/>
                </a:cubicBezTo>
                <a:lnTo>
                  <a:pt x="518489" y="56077"/>
                </a:lnTo>
                <a:cubicBezTo>
                  <a:pt x="537006" y="49219"/>
                  <a:pt x="554836" y="67736"/>
                  <a:pt x="548664" y="86252"/>
                </a:cubicBezTo>
                <a:close/>
              </a:path>
            </a:pathLst>
          </a:custGeom>
          <a:solidFill>
            <a:schemeClr val="accent4"/>
          </a:solidFill>
          <a:ln w="68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422E925-92E6-BB53-37D5-BF8192590435}"/>
              </a:ext>
            </a:extLst>
          </p:cNvPr>
          <p:cNvSpPr/>
          <p:nvPr userDrawn="1"/>
        </p:nvSpPr>
        <p:spPr>
          <a:xfrm>
            <a:off x="5139521" y="-105714"/>
            <a:ext cx="287305" cy="295135"/>
          </a:xfrm>
          <a:custGeom>
            <a:avLst/>
            <a:gdLst>
              <a:gd name="connsiteX0" fmla="*/ 0 w 327126"/>
              <a:gd name="connsiteY0" fmla="*/ 0 h 336042"/>
              <a:gd name="connsiteX1" fmla="*/ 327127 w 327126"/>
              <a:gd name="connsiteY1" fmla="*/ 38405 h 336042"/>
              <a:gd name="connsiteX2" fmla="*/ 277749 w 327126"/>
              <a:gd name="connsiteY2" fmla="*/ 336042 h 33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7126" h="336042">
                <a:moveTo>
                  <a:pt x="0" y="0"/>
                </a:moveTo>
                <a:lnTo>
                  <a:pt x="327127" y="38405"/>
                </a:lnTo>
                <a:lnTo>
                  <a:pt x="277749" y="336042"/>
                </a:lnTo>
                <a:close/>
              </a:path>
            </a:pathLst>
          </a:custGeom>
          <a:solidFill>
            <a:schemeClr val="accent2"/>
          </a:solidFill>
          <a:ln w="68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8" r:id="rId7"/>
    <p:sldLayoutId id="2147483664" r:id="rId8"/>
    <p:sldLayoutId id="2147483661" r:id="rId9"/>
    <p:sldLayoutId id="2147483667" r:id="rId10"/>
    <p:sldLayoutId id="2147483669" r:id="rId11"/>
    <p:sldLayoutId id="2147483655" r:id="rId12"/>
    <p:sldLayoutId id="2147483666" r:id="rId13"/>
    <p:sldLayoutId id="2147483660" r:id="rId14"/>
    <p:sldLayoutId id="2147483656" r:id="rId15"/>
    <p:sldLayoutId id="2147483657" r:id="rId16"/>
    <p:sldLayoutId id="2147483658" r:id="rId17"/>
    <p:sldLayoutId id="2147483659" r:id="rId18"/>
    <p:sldLayoutId id="2147483670" r:id="rId19"/>
    <p:sldLayoutId id="2147483671" r:id="rId20"/>
    <p:sldLayoutId id="2147483672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99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8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7C3AFDE-050B-47E5-85B8-C944F41C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627152C9-FB1F-4F3C-83B0-30F85790C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</a:t>
            </a:fld>
            <a:endParaRPr lang="en-IN" dirty="0"/>
          </a:p>
        </p:txBody>
      </p:sp>
      <p:sp>
        <p:nvSpPr>
          <p:cNvPr id="4" name="Title 3" hidden="1">
            <a:extLst>
              <a:ext uri="{FF2B5EF4-FFF2-40B4-BE49-F238E27FC236}">
                <a16:creationId xmlns:a16="http://schemas.microsoft.com/office/drawing/2014/main" id="{E19E9E83-E87D-48E7-A751-BF0FF44DD3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ubtitle 4" hidden="1">
            <a:extLst>
              <a:ext uri="{FF2B5EF4-FFF2-40B4-BE49-F238E27FC236}">
                <a16:creationId xmlns:a16="http://schemas.microsoft.com/office/drawing/2014/main" id="{BB4F6827-4F24-49D2-B71C-5CD97EE93E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9F4988F-C3D8-4C4E-8098-3EA88B701E58}"/>
              </a:ext>
            </a:extLst>
          </p:cNvPr>
          <p:cNvSpPr/>
          <p:nvPr/>
        </p:nvSpPr>
        <p:spPr>
          <a:xfrm>
            <a:off x="2560320" y="4998720"/>
            <a:ext cx="2225040" cy="62484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F4E247C-5601-4CD5-8FB4-AC523883A791}"/>
              </a:ext>
            </a:extLst>
          </p:cNvPr>
          <p:cNvGrpSpPr/>
          <p:nvPr/>
        </p:nvGrpSpPr>
        <p:grpSpPr>
          <a:xfrm>
            <a:off x="1238660" y="2169460"/>
            <a:ext cx="4957203" cy="3286207"/>
            <a:chOff x="1061285" y="3280387"/>
            <a:chExt cx="4957203" cy="3286207"/>
          </a:xfrm>
        </p:grpSpPr>
        <p:sp>
          <p:nvSpPr>
            <p:cNvPr id="171" name="TextBox 13">
              <a:extLst>
                <a:ext uri="{FF2B5EF4-FFF2-40B4-BE49-F238E27FC236}">
                  <a16:creationId xmlns:a16="http://schemas.microsoft.com/office/drawing/2014/main" id="{B0C31050-7137-4361-A3E0-235707EB9E0E}"/>
                </a:ext>
              </a:extLst>
            </p:cNvPr>
            <p:cNvSpPr txBox="1"/>
            <p:nvPr/>
          </p:nvSpPr>
          <p:spPr>
            <a:xfrm>
              <a:off x="1061285" y="6280747"/>
              <a:ext cx="4957203" cy="2858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2"/>
                </a:lnSpc>
              </a:pPr>
              <a:r>
                <a:rPr lang="en-US" sz="1800" dirty="0">
                  <a:solidFill>
                    <a:schemeClr val="bg2"/>
                  </a:solidFill>
                  <a:latin typeface="Aptos" panose="020B0004020202020204" pitchFamily="34" charset="0"/>
                  <a:ea typeface="Poppins"/>
                  <a:cs typeface="Poppins"/>
                  <a:sym typeface="Poppins"/>
                </a:rPr>
                <a:t>Presenter Name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F04F3CB-0245-4EF6-AFF0-FD3139DDDCE8}"/>
                </a:ext>
              </a:extLst>
            </p:cNvPr>
            <p:cNvSpPr txBox="1"/>
            <p:nvPr/>
          </p:nvSpPr>
          <p:spPr>
            <a:xfrm>
              <a:off x="1316022" y="3280387"/>
              <a:ext cx="4358886" cy="22467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>
                  <a:solidFill>
                    <a:schemeClr val="accent1"/>
                  </a:solidFill>
                  <a:latin typeface="+mj-lt"/>
                  <a:cs typeface="Poppins Black" panose="00000A00000000000000" pitchFamily="2" charset="0"/>
                </a:rPr>
                <a:t>Classroom </a:t>
              </a:r>
            </a:p>
            <a:p>
              <a:pPr algn="ctr"/>
              <a:r>
                <a:rPr lang="en-US" sz="5400" b="1" dirty="0">
                  <a:solidFill>
                    <a:schemeClr val="accent1"/>
                  </a:solidFill>
                  <a:latin typeface="+mj-lt"/>
                  <a:cs typeface="Poppins Black" panose="00000A00000000000000" pitchFamily="2" charset="0"/>
                </a:rPr>
                <a:t>Orientation</a:t>
              </a:r>
            </a:p>
            <a:p>
              <a:pPr algn="ctr"/>
              <a:r>
                <a:rPr lang="en-US" sz="2800" dirty="0">
                  <a:latin typeface="+mj-lt"/>
                  <a:cs typeface="Poppins Black" panose="00000A00000000000000" pitchFamily="2" charset="0"/>
                </a:rPr>
                <a:t>Presentation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1278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DF93D1-B731-9474-84EE-6A2991857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DE020A-D8E6-CF62-C77B-948DFAD9E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F60D7FF-11C3-367F-567C-B9E9D2E0C610}"/>
              </a:ext>
            </a:extLst>
          </p:cNvPr>
          <p:cNvGrpSpPr/>
          <p:nvPr/>
        </p:nvGrpSpPr>
        <p:grpSpPr>
          <a:xfrm>
            <a:off x="1000066" y="1421296"/>
            <a:ext cx="10191868" cy="4554590"/>
            <a:chOff x="1672562" y="1961255"/>
            <a:chExt cx="8620474" cy="385235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1837AED-6096-0334-7F73-0D5A44E369C0}"/>
                </a:ext>
              </a:extLst>
            </p:cNvPr>
            <p:cNvGrpSpPr/>
            <p:nvPr/>
          </p:nvGrpSpPr>
          <p:grpSpPr>
            <a:xfrm>
              <a:off x="1672562" y="1961255"/>
              <a:ext cx="2924319" cy="3852358"/>
              <a:chOff x="730343" y="1245426"/>
              <a:chExt cx="2924319" cy="3852358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88BA60B9-921B-9546-3F33-FACCB7A15526}"/>
                  </a:ext>
                </a:extLst>
              </p:cNvPr>
              <p:cNvGrpSpPr/>
              <p:nvPr/>
            </p:nvGrpSpPr>
            <p:grpSpPr>
              <a:xfrm>
                <a:off x="730343" y="1245426"/>
                <a:ext cx="2108863" cy="526222"/>
                <a:chOff x="-140870" y="1695057"/>
                <a:chExt cx="2154116" cy="537512"/>
              </a:xfrm>
            </p:grpSpPr>
            <p:sp>
              <p:nvSpPr>
                <p:cNvPr id="138" name="Google Shape;4547;p70">
                  <a:extLst>
                    <a:ext uri="{FF2B5EF4-FFF2-40B4-BE49-F238E27FC236}">
                      <a16:creationId xmlns:a16="http://schemas.microsoft.com/office/drawing/2014/main" id="{1A7791C9-C52E-3303-E518-109047785CD2}"/>
                    </a:ext>
                  </a:extLst>
                </p:cNvPr>
                <p:cNvSpPr/>
                <p:nvPr/>
              </p:nvSpPr>
              <p:spPr>
                <a:xfrm>
                  <a:off x="-95419" y="1695057"/>
                  <a:ext cx="537511" cy="53751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9" name="Google Shape;4550;p70">
                  <a:extLst>
                    <a:ext uri="{FF2B5EF4-FFF2-40B4-BE49-F238E27FC236}">
                      <a16:creationId xmlns:a16="http://schemas.microsoft.com/office/drawing/2014/main" id="{F2EB8562-B98A-0521-1585-28868FD635E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01</a:t>
                  </a:r>
                </a:p>
              </p:txBody>
            </p:sp>
            <p:sp>
              <p:nvSpPr>
                <p:cNvPr id="140" name="Google Shape;4563;p70">
                  <a:extLst>
                    <a:ext uri="{FF2B5EF4-FFF2-40B4-BE49-F238E27FC236}">
                      <a16:creationId xmlns:a16="http://schemas.microsoft.com/office/drawing/2014/main" id="{B78863A3-2988-6140-3D0B-308DA8AD4EA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521683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302544C1-82C5-8EB9-20AD-55D86EA1ADC7}"/>
                  </a:ext>
                </a:extLst>
              </p:cNvPr>
              <p:cNvGrpSpPr/>
              <p:nvPr/>
            </p:nvGrpSpPr>
            <p:grpSpPr>
              <a:xfrm>
                <a:off x="730343" y="2354138"/>
                <a:ext cx="2653566" cy="526222"/>
                <a:chOff x="-140870" y="1695057"/>
                <a:chExt cx="2710508" cy="537512"/>
              </a:xfrm>
            </p:grpSpPr>
            <p:sp>
              <p:nvSpPr>
                <p:cNvPr id="135" name="Google Shape;4547;p70">
                  <a:extLst>
                    <a:ext uri="{FF2B5EF4-FFF2-40B4-BE49-F238E27FC236}">
                      <a16:creationId xmlns:a16="http://schemas.microsoft.com/office/drawing/2014/main" id="{3E442A48-071D-C93A-0B12-0B3CCDDB4207}"/>
                    </a:ext>
                  </a:extLst>
                </p:cNvPr>
                <p:cNvSpPr/>
                <p:nvPr/>
              </p:nvSpPr>
              <p:spPr>
                <a:xfrm>
                  <a:off x="-95419" y="1695057"/>
                  <a:ext cx="537511" cy="53751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6" name="Google Shape;4550;p70">
                  <a:extLst>
                    <a:ext uri="{FF2B5EF4-FFF2-40B4-BE49-F238E27FC236}">
                      <a16:creationId xmlns:a16="http://schemas.microsoft.com/office/drawing/2014/main" id="{AD0DBB1F-8BEB-F202-5C4E-A91D9AE5D9C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02</a:t>
                  </a:r>
                </a:p>
              </p:txBody>
            </p:sp>
            <p:sp>
              <p:nvSpPr>
                <p:cNvPr id="137" name="Google Shape;4563;p70">
                  <a:extLst>
                    <a:ext uri="{FF2B5EF4-FFF2-40B4-BE49-F238E27FC236}">
                      <a16:creationId xmlns:a16="http://schemas.microsoft.com/office/drawing/2014/main" id="{371AF5AF-C094-A6DB-7100-3D2F4855052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F69B5761-2F30-C742-45FF-A147C3649F42}"/>
                  </a:ext>
                </a:extLst>
              </p:cNvPr>
              <p:cNvGrpSpPr/>
              <p:nvPr/>
            </p:nvGrpSpPr>
            <p:grpSpPr>
              <a:xfrm>
                <a:off x="730343" y="3462850"/>
                <a:ext cx="2924319" cy="526222"/>
                <a:chOff x="-140870" y="1695057"/>
                <a:chExt cx="2987071" cy="537512"/>
              </a:xfrm>
            </p:grpSpPr>
            <p:sp>
              <p:nvSpPr>
                <p:cNvPr id="127" name="Google Shape;4547;p70">
                  <a:extLst>
                    <a:ext uri="{FF2B5EF4-FFF2-40B4-BE49-F238E27FC236}">
                      <a16:creationId xmlns:a16="http://schemas.microsoft.com/office/drawing/2014/main" id="{C6AC06CD-C349-4A50-54B3-76545C219645}"/>
                    </a:ext>
                  </a:extLst>
                </p:cNvPr>
                <p:cNvSpPr/>
                <p:nvPr/>
              </p:nvSpPr>
              <p:spPr>
                <a:xfrm>
                  <a:off x="-95419" y="1695057"/>
                  <a:ext cx="537511" cy="53751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1" name="Google Shape;4550;p70">
                  <a:extLst>
                    <a:ext uri="{FF2B5EF4-FFF2-40B4-BE49-F238E27FC236}">
                      <a16:creationId xmlns:a16="http://schemas.microsoft.com/office/drawing/2014/main" id="{8DF42B4F-880B-72EA-69B2-08B1AD9E5D2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03</a:t>
                  </a:r>
                </a:p>
              </p:txBody>
            </p:sp>
            <p:sp>
              <p:nvSpPr>
                <p:cNvPr id="132" name="Google Shape;4563;p70">
                  <a:extLst>
                    <a:ext uri="{FF2B5EF4-FFF2-40B4-BE49-F238E27FC236}">
                      <a16:creationId xmlns:a16="http://schemas.microsoft.com/office/drawing/2014/main" id="{39C06D39-7384-C771-5243-E0B65271ADF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354638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2658CD17-37D7-532E-D282-A531EC28DAC8}"/>
                  </a:ext>
                </a:extLst>
              </p:cNvPr>
              <p:cNvGrpSpPr/>
              <p:nvPr/>
            </p:nvGrpSpPr>
            <p:grpSpPr>
              <a:xfrm>
                <a:off x="730343" y="4571562"/>
                <a:ext cx="2653566" cy="526222"/>
                <a:chOff x="-140870" y="1695057"/>
                <a:chExt cx="2710508" cy="537512"/>
              </a:xfrm>
            </p:grpSpPr>
            <p:sp>
              <p:nvSpPr>
                <p:cNvPr id="121" name="Google Shape;4547;p70">
                  <a:extLst>
                    <a:ext uri="{FF2B5EF4-FFF2-40B4-BE49-F238E27FC236}">
                      <a16:creationId xmlns:a16="http://schemas.microsoft.com/office/drawing/2014/main" id="{EB4C2789-18D2-D7EC-91E6-5D006BE9C364}"/>
                    </a:ext>
                  </a:extLst>
                </p:cNvPr>
                <p:cNvSpPr/>
                <p:nvPr/>
              </p:nvSpPr>
              <p:spPr>
                <a:xfrm>
                  <a:off x="-95419" y="1695057"/>
                  <a:ext cx="537511" cy="53751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22" name="Google Shape;4550;p70">
                  <a:extLst>
                    <a:ext uri="{FF2B5EF4-FFF2-40B4-BE49-F238E27FC236}">
                      <a16:creationId xmlns:a16="http://schemas.microsoft.com/office/drawing/2014/main" id="{E3A7CB67-7DAB-3F72-FB9D-6E1AF256328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04</a:t>
                  </a:r>
                </a:p>
              </p:txBody>
            </p:sp>
            <p:sp>
              <p:nvSpPr>
                <p:cNvPr id="126" name="Google Shape;4563;p70">
                  <a:extLst>
                    <a:ext uri="{FF2B5EF4-FFF2-40B4-BE49-F238E27FC236}">
                      <a16:creationId xmlns:a16="http://schemas.microsoft.com/office/drawing/2014/main" id="{F8C101AC-D1F8-9465-FC77-2B25FE4B4AF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</a:p>
              </p:txBody>
            </p:sp>
          </p:grp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ACE5B4D-DB57-7104-DA80-705DA8BC1EAC}"/>
                </a:ext>
              </a:extLst>
            </p:cNvPr>
            <p:cNvGrpSpPr/>
            <p:nvPr/>
          </p:nvGrpSpPr>
          <p:grpSpPr>
            <a:xfrm>
              <a:off x="4655904" y="1961255"/>
              <a:ext cx="2653566" cy="3852358"/>
              <a:chOff x="4918951" y="1245426"/>
              <a:chExt cx="2653566" cy="3852358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88D0D500-C291-93EB-793D-45CEBD607018}"/>
                  </a:ext>
                </a:extLst>
              </p:cNvPr>
              <p:cNvGrpSpPr/>
              <p:nvPr/>
            </p:nvGrpSpPr>
            <p:grpSpPr>
              <a:xfrm>
                <a:off x="4918951" y="1245426"/>
                <a:ext cx="2653566" cy="526222"/>
                <a:chOff x="-140870" y="1695057"/>
                <a:chExt cx="2710508" cy="537512"/>
              </a:xfrm>
            </p:grpSpPr>
            <p:sp>
              <p:nvSpPr>
                <p:cNvPr id="104" name="Google Shape;4547;p70">
                  <a:extLst>
                    <a:ext uri="{FF2B5EF4-FFF2-40B4-BE49-F238E27FC236}">
                      <a16:creationId xmlns:a16="http://schemas.microsoft.com/office/drawing/2014/main" id="{8E66BABC-5292-BE62-531E-E8E5F6DE0BC1}"/>
                    </a:ext>
                  </a:extLst>
                </p:cNvPr>
                <p:cNvSpPr/>
                <p:nvPr/>
              </p:nvSpPr>
              <p:spPr>
                <a:xfrm>
                  <a:off x="-95419" y="1695057"/>
                  <a:ext cx="537511" cy="53751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6" name="Google Shape;4550;p70">
                  <a:extLst>
                    <a:ext uri="{FF2B5EF4-FFF2-40B4-BE49-F238E27FC236}">
                      <a16:creationId xmlns:a16="http://schemas.microsoft.com/office/drawing/2014/main" id="{7D4B3088-71FE-DC7E-BC94-D780A08FBF4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05</a:t>
                  </a:r>
                </a:p>
              </p:txBody>
            </p:sp>
            <p:sp>
              <p:nvSpPr>
                <p:cNvPr id="107" name="Google Shape;4563;p70">
                  <a:extLst>
                    <a:ext uri="{FF2B5EF4-FFF2-40B4-BE49-F238E27FC236}">
                      <a16:creationId xmlns:a16="http://schemas.microsoft.com/office/drawing/2014/main" id="{18D69E51-2649-0AB6-593C-36E2FDCB6CB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569CAF2C-7D39-E039-16AE-20817FBA67BF}"/>
                  </a:ext>
                </a:extLst>
              </p:cNvPr>
              <p:cNvGrpSpPr/>
              <p:nvPr/>
            </p:nvGrpSpPr>
            <p:grpSpPr>
              <a:xfrm>
                <a:off x="4918951" y="2354138"/>
                <a:ext cx="2653566" cy="526222"/>
                <a:chOff x="-140870" y="1695057"/>
                <a:chExt cx="2710508" cy="537512"/>
              </a:xfrm>
            </p:grpSpPr>
            <p:sp>
              <p:nvSpPr>
                <p:cNvPr id="101" name="Google Shape;4547;p70">
                  <a:extLst>
                    <a:ext uri="{FF2B5EF4-FFF2-40B4-BE49-F238E27FC236}">
                      <a16:creationId xmlns:a16="http://schemas.microsoft.com/office/drawing/2014/main" id="{6E08A33E-409F-1C74-2953-5B9AB4CC1CA5}"/>
                    </a:ext>
                  </a:extLst>
                </p:cNvPr>
                <p:cNvSpPr/>
                <p:nvPr/>
              </p:nvSpPr>
              <p:spPr>
                <a:xfrm>
                  <a:off x="-95419" y="1695057"/>
                  <a:ext cx="537511" cy="53751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2" name="Google Shape;4550;p70">
                  <a:extLst>
                    <a:ext uri="{FF2B5EF4-FFF2-40B4-BE49-F238E27FC236}">
                      <a16:creationId xmlns:a16="http://schemas.microsoft.com/office/drawing/2014/main" id="{820CC6CD-B12A-1F82-61B5-527DDE2CC16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06</a:t>
                  </a:r>
                </a:p>
              </p:txBody>
            </p:sp>
            <p:sp>
              <p:nvSpPr>
                <p:cNvPr id="103" name="Google Shape;4563;p70">
                  <a:extLst>
                    <a:ext uri="{FF2B5EF4-FFF2-40B4-BE49-F238E27FC236}">
                      <a16:creationId xmlns:a16="http://schemas.microsoft.com/office/drawing/2014/main" id="{42163500-9459-81F3-4C41-AD2CAF50E68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20899AE0-E9FB-C17C-457E-5395801D7F74}"/>
                  </a:ext>
                </a:extLst>
              </p:cNvPr>
              <p:cNvGrpSpPr/>
              <p:nvPr/>
            </p:nvGrpSpPr>
            <p:grpSpPr>
              <a:xfrm>
                <a:off x="4918951" y="3462848"/>
                <a:ext cx="2653566" cy="526220"/>
                <a:chOff x="-140870" y="1695060"/>
                <a:chExt cx="2710508" cy="537511"/>
              </a:xfrm>
            </p:grpSpPr>
            <p:sp>
              <p:nvSpPr>
                <p:cNvPr id="89" name="Google Shape;4547;p70">
                  <a:extLst>
                    <a:ext uri="{FF2B5EF4-FFF2-40B4-BE49-F238E27FC236}">
                      <a16:creationId xmlns:a16="http://schemas.microsoft.com/office/drawing/2014/main" id="{731BFCDB-873C-DFD8-6717-F6598668025C}"/>
                    </a:ext>
                  </a:extLst>
                </p:cNvPr>
                <p:cNvSpPr/>
                <p:nvPr/>
              </p:nvSpPr>
              <p:spPr>
                <a:xfrm>
                  <a:off x="-95419" y="1695060"/>
                  <a:ext cx="537511" cy="537511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99" name="Google Shape;4550;p70">
                  <a:extLst>
                    <a:ext uri="{FF2B5EF4-FFF2-40B4-BE49-F238E27FC236}">
                      <a16:creationId xmlns:a16="http://schemas.microsoft.com/office/drawing/2014/main" id="{D263C90A-1933-138E-DAC2-2BD9701D77B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04311"/>
                  <a:ext cx="643250" cy="409501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07</a:t>
                  </a:r>
                </a:p>
              </p:txBody>
            </p:sp>
            <p:sp>
              <p:nvSpPr>
                <p:cNvPr id="100" name="Google Shape;4563;p70">
                  <a:extLst>
                    <a:ext uri="{FF2B5EF4-FFF2-40B4-BE49-F238E27FC236}">
                      <a16:creationId xmlns:a16="http://schemas.microsoft.com/office/drawing/2014/main" id="{06EAD321-28F2-B970-78DE-36D91DEABBD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9499F8B7-D098-2413-2594-41DA6BE509E6}"/>
                  </a:ext>
                </a:extLst>
              </p:cNvPr>
              <p:cNvGrpSpPr/>
              <p:nvPr/>
            </p:nvGrpSpPr>
            <p:grpSpPr>
              <a:xfrm>
                <a:off x="4918951" y="4571562"/>
                <a:ext cx="2653566" cy="526222"/>
                <a:chOff x="-140870" y="1695057"/>
                <a:chExt cx="2710508" cy="537512"/>
              </a:xfrm>
            </p:grpSpPr>
            <p:sp>
              <p:nvSpPr>
                <p:cNvPr id="83" name="Google Shape;4547;p70">
                  <a:extLst>
                    <a:ext uri="{FF2B5EF4-FFF2-40B4-BE49-F238E27FC236}">
                      <a16:creationId xmlns:a16="http://schemas.microsoft.com/office/drawing/2014/main" id="{C1CD473E-00BD-AEEE-7BD4-0A004730A638}"/>
                    </a:ext>
                  </a:extLst>
                </p:cNvPr>
                <p:cNvSpPr/>
                <p:nvPr/>
              </p:nvSpPr>
              <p:spPr>
                <a:xfrm>
                  <a:off x="-95419" y="1695057"/>
                  <a:ext cx="537511" cy="53751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4" name="Google Shape;4550;p70">
                  <a:extLst>
                    <a:ext uri="{FF2B5EF4-FFF2-40B4-BE49-F238E27FC236}">
                      <a16:creationId xmlns:a16="http://schemas.microsoft.com/office/drawing/2014/main" id="{1A21999D-8631-7CC8-8AB5-4B283D66221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08</a:t>
                  </a:r>
                </a:p>
              </p:txBody>
            </p:sp>
            <p:sp>
              <p:nvSpPr>
                <p:cNvPr id="88" name="Google Shape;4563;p70">
                  <a:extLst>
                    <a:ext uri="{FF2B5EF4-FFF2-40B4-BE49-F238E27FC236}">
                      <a16:creationId xmlns:a16="http://schemas.microsoft.com/office/drawing/2014/main" id="{195CDD57-F726-255F-570E-929AFC4A8E8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</a:p>
              </p:txBody>
            </p: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BAC0F76-7074-E6F4-4624-AC60AFDBCF6A}"/>
                </a:ext>
              </a:extLst>
            </p:cNvPr>
            <p:cNvGrpSpPr/>
            <p:nvPr/>
          </p:nvGrpSpPr>
          <p:grpSpPr>
            <a:xfrm>
              <a:off x="7639245" y="1961255"/>
              <a:ext cx="2653791" cy="3852358"/>
              <a:chOff x="8771185" y="1245426"/>
              <a:chExt cx="2653791" cy="3852358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E91823FF-B843-FE5B-6893-8E1F75A5FFD2}"/>
                  </a:ext>
                </a:extLst>
              </p:cNvPr>
              <p:cNvGrpSpPr/>
              <p:nvPr/>
            </p:nvGrpSpPr>
            <p:grpSpPr>
              <a:xfrm>
                <a:off x="8771185" y="1245426"/>
                <a:ext cx="2457255" cy="526222"/>
                <a:chOff x="-141099" y="1695057"/>
                <a:chExt cx="2509984" cy="537512"/>
              </a:xfrm>
            </p:grpSpPr>
            <p:sp>
              <p:nvSpPr>
                <p:cNvPr id="64" name="Google Shape;4547;p70">
                  <a:extLst>
                    <a:ext uri="{FF2B5EF4-FFF2-40B4-BE49-F238E27FC236}">
                      <a16:creationId xmlns:a16="http://schemas.microsoft.com/office/drawing/2014/main" id="{EA7E5362-53BE-0C93-1CE9-E410BE93E58E}"/>
                    </a:ext>
                  </a:extLst>
                </p:cNvPr>
                <p:cNvSpPr/>
                <p:nvPr/>
              </p:nvSpPr>
              <p:spPr>
                <a:xfrm>
                  <a:off x="-95419" y="1695057"/>
                  <a:ext cx="537511" cy="53751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8" name="Google Shape;4550;p70">
                  <a:extLst>
                    <a:ext uri="{FF2B5EF4-FFF2-40B4-BE49-F238E27FC236}">
                      <a16:creationId xmlns:a16="http://schemas.microsoft.com/office/drawing/2014/main" id="{E14D7FBD-6A58-AACC-46A0-0CDDCF3F986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09</a:t>
                  </a:r>
                </a:p>
              </p:txBody>
            </p:sp>
            <p:sp>
              <p:nvSpPr>
                <p:cNvPr id="69" name="Google Shape;4563;p70">
                  <a:extLst>
                    <a:ext uri="{FF2B5EF4-FFF2-40B4-BE49-F238E27FC236}">
                      <a16:creationId xmlns:a16="http://schemas.microsoft.com/office/drawing/2014/main" id="{95448F9D-55DF-0FB7-D0FD-E27EB6E13F8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877322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1E6984E9-40F3-4094-0638-956893E0B226}"/>
                  </a:ext>
                </a:extLst>
              </p:cNvPr>
              <p:cNvGrpSpPr/>
              <p:nvPr/>
            </p:nvGrpSpPr>
            <p:grpSpPr>
              <a:xfrm>
                <a:off x="8771185" y="2354138"/>
                <a:ext cx="2653791" cy="526222"/>
                <a:chOff x="-141099" y="1695057"/>
                <a:chExt cx="2710737" cy="537512"/>
              </a:xfrm>
            </p:grpSpPr>
            <p:sp>
              <p:nvSpPr>
                <p:cNvPr id="58" name="Google Shape;4547;p70">
                  <a:extLst>
                    <a:ext uri="{FF2B5EF4-FFF2-40B4-BE49-F238E27FC236}">
                      <a16:creationId xmlns:a16="http://schemas.microsoft.com/office/drawing/2014/main" id="{E62448C3-A24B-4278-C963-00130AA62044}"/>
                    </a:ext>
                  </a:extLst>
                </p:cNvPr>
                <p:cNvSpPr/>
                <p:nvPr/>
              </p:nvSpPr>
              <p:spPr>
                <a:xfrm>
                  <a:off x="-95419" y="1695057"/>
                  <a:ext cx="537511" cy="53751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9" name="Google Shape;4550;p70">
                  <a:extLst>
                    <a:ext uri="{FF2B5EF4-FFF2-40B4-BE49-F238E27FC236}">
                      <a16:creationId xmlns:a16="http://schemas.microsoft.com/office/drawing/2014/main" id="{38FFC471-450F-113B-184B-F8386B73A84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10</a:t>
                  </a:r>
                </a:p>
              </p:txBody>
            </p:sp>
            <p:sp>
              <p:nvSpPr>
                <p:cNvPr id="63" name="Google Shape;4563;p70">
                  <a:extLst>
                    <a:ext uri="{FF2B5EF4-FFF2-40B4-BE49-F238E27FC236}">
                      <a16:creationId xmlns:a16="http://schemas.microsoft.com/office/drawing/2014/main" id="{845E5F4D-DAD4-0149-9438-35458DED755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1F416D24-8639-4728-339E-ED3CDF255E44}"/>
                  </a:ext>
                </a:extLst>
              </p:cNvPr>
              <p:cNvGrpSpPr/>
              <p:nvPr/>
            </p:nvGrpSpPr>
            <p:grpSpPr>
              <a:xfrm>
                <a:off x="8771185" y="3462850"/>
                <a:ext cx="2653791" cy="526222"/>
                <a:chOff x="-141099" y="1695057"/>
                <a:chExt cx="2710737" cy="537512"/>
              </a:xfrm>
            </p:grpSpPr>
            <p:sp>
              <p:nvSpPr>
                <p:cNvPr id="39" name="Google Shape;4547;p70">
                  <a:extLst>
                    <a:ext uri="{FF2B5EF4-FFF2-40B4-BE49-F238E27FC236}">
                      <a16:creationId xmlns:a16="http://schemas.microsoft.com/office/drawing/2014/main" id="{85803EBC-1A92-B47B-C096-7D19944B7E58}"/>
                    </a:ext>
                  </a:extLst>
                </p:cNvPr>
                <p:cNvSpPr/>
                <p:nvPr/>
              </p:nvSpPr>
              <p:spPr>
                <a:xfrm>
                  <a:off x="-95419" y="1695057"/>
                  <a:ext cx="537511" cy="53751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4" name="Google Shape;4550;p70">
                  <a:extLst>
                    <a:ext uri="{FF2B5EF4-FFF2-40B4-BE49-F238E27FC236}">
                      <a16:creationId xmlns:a16="http://schemas.microsoft.com/office/drawing/2014/main" id="{130CD46F-C6BC-9EF8-4C06-4CC62E03878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11</a:t>
                  </a:r>
                </a:p>
              </p:txBody>
            </p:sp>
            <p:sp>
              <p:nvSpPr>
                <p:cNvPr id="45" name="Google Shape;4563;p70">
                  <a:extLst>
                    <a:ext uri="{FF2B5EF4-FFF2-40B4-BE49-F238E27FC236}">
                      <a16:creationId xmlns:a16="http://schemas.microsoft.com/office/drawing/2014/main" id="{057A87FA-5A2B-19D2-20C4-1F8178FD287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B490A35B-F391-6A83-0922-6ED127478980}"/>
                  </a:ext>
                </a:extLst>
              </p:cNvPr>
              <p:cNvGrpSpPr/>
              <p:nvPr/>
            </p:nvGrpSpPr>
            <p:grpSpPr>
              <a:xfrm>
                <a:off x="8771185" y="4571562"/>
                <a:ext cx="2653791" cy="526222"/>
                <a:chOff x="-141099" y="1695057"/>
                <a:chExt cx="2710737" cy="537512"/>
              </a:xfrm>
            </p:grpSpPr>
            <p:sp>
              <p:nvSpPr>
                <p:cNvPr id="32" name="Google Shape;4547;p70">
                  <a:extLst>
                    <a:ext uri="{FF2B5EF4-FFF2-40B4-BE49-F238E27FC236}">
                      <a16:creationId xmlns:a16="http://schemas.microsoft.com/office/drawing/2014/main" id="{BB22DE7E-907D-3113-DDB4-7FB296EF7473}"/>
                    </a:ext>
                  </a:extLst>
                </p:cNvPr>
                <p:cNvSpPr/>
                <p:nvPr/>
              </p:nvSpPr>
              <p:spPr>
                <a:xfrm>
                  <a:off x="-95419" y="1695057"/>
                  <a:ext cx="537511" cy="53751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3" name="Google Shape;4550;p70">
                  <a:extLst>
                    <a:ext uri="{FF2B5EF4-FFF2-40B4-BE49-F238E27FC236}">
                      <a16:creationId xmlns:a16="http://schemas.microsoft.com/office/drawing/2014/main" id="{8CA812C8-6AC3-BAB3-7919-4FAA7B64364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12</a:t>
                  </a:r>
                </a:p>
              </p:txBody>
            </p:sp>
            <p:sp>
              <p:nvSpPr>
                <p:cNvPr id="38" name="Google Shape;4563;p70">
                  <a:extLst>
                    <a:ext uri="{FF2B5EF4-FFF2-40B4-BE49-F238E27FC236}">
                      <a16:creationId xmlns:a16="http://schemas.microsoft.com/office/drawing/2014/main" id="{3B58501B-C94A-9211-3F96-1F47BD3DE5C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Thankyou</a:t>
                  </a:r>
                </a:p>
              </p:txBody>
            </p:sp>
          </p:grpSp>
        </p:grp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6BBAA5A6-9B12-8F7C-02FB-D6D9C1674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tx2">
                    <a:lumMod val="85000"/>
                    <a:lumOff val="15000"/>
                  </a:schemeClr>
                </a:solidFill>
              </a:rPr>
              <a:t>Table of contents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48364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9A7980-1ED5-DD06-9711-4FC7546A3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5AF1BE-137A-E001-C192-F16366E91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ECE3305-D0A1-A163-CFF2-CF3F147083B1}"/>
              </a:ext>
            </a:extLst>
          </p:cNvPr>
          <p:cNvGrpSpPr/>
          <p:nvPr/>
        </p:nvGrpSpPr>
        <p:grpSpPr>
          <a:xfrm>
            <a:off x="987269" y="861711"/>
            <a:ext cx="4458740" cy="4901238"/>
            <a:chOff x="987269" y="861711"/>
            <a:chExt cx="4458740" cy="4901238"/>
          </a:xfrm>
        </p:grpSpPr>
        <p:sp>
          <p:nvSpPr>
            <p:cNvPr id="32" name="Google Shape;4547;p70">
              <a:extLst>
                <a:ext uri="{FF2B5EF4-FFF2-40B4-BE49-F238E27FC236}">
                  <a16:creationId xmlns:a16="http://schemas.microsoft.com/office/drawing/2014/main" id="{665B011A-38B8-5BBF-66B7-8C4A3A21DE24}"/>
                </a:ext>
              </a:extLst>
            </p:cNvPr>
            <p:cNvSpPr/>
            <p:nvPr/>
          </p:nvSpPr>
          <p:spPr>
            <a:xfrm>
              <a:off x="2481646" y="861711"/>
              <a:ext cx="1469986" cy="146998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bg2"/>
                </a:solidFill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69C5A26-0E50-E3C7-19AF-25E8287DC548}"/>
                </a:ext>
              </a:extLst>
            </p:cNvPr>
            <p:cNvGrpSpPr/>
            <p:nvPr/>
          </p:nvGrpSpPr>
          <p:grpSpPr>
            <a:xfrm>
              <a:off x="987269" y="1095050"/>
              <a:ext cx="4458740" cy="4667899"/>
              <a:chOff x="4456452" y="2026869"/>
              <a:chExt cx="3181223" cy="3330455"/>
            </a:xfrm>
          </p:grpSpPr>
          <p:sp>
            <p:nvSpPr>
              <p:cNvPr id="34" name="Google Shape;4820;p73">
                <a:extLst>
                  <a:ext uri="{FF2B5EF4-FFF2-40B4-BE49-F238E27FC236}">
                    <a16:creationId xmlns:a16="http://schemas.microsoft.com/office/drawing/2014/main" id="{A5D496AC-D18E-2B28-ACD1-0F33B9856FBF}"/>
                  </a:ext>
                </a:extLst>
              </p:cNvPr>
              <p:cNvSpPr/>
              <p:nvPr/>
            </p:nvSpPr>
            <p:spPr>
              <a:xfrm>
                <a:off x="4670549" y="2953854"/>
                <a:ext cx="2753030" cy="733977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4821;p73">
                <a:extLst>
                  <a:ext uri="{FF2B5EF4-FFF2-40B4-BE49-F238E27FC236}">
                    <a16:creationId xmlns:a16="http://schemas.microsoft.com/office/drawing/2014/main" id="{9AF79E22-3F9B-1B46-24B6-1586B616C27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22363" y="2026869"/>
                <a:ext cx="2849400" cy="69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6000"/>
                  <a:buFont typeface="Balsamiq Sans"/>
                  <a:buNone/>
                  <a:defRPr sz="6000" b="1" i="0" u="none" strike="noStrike" cap="none">
                    <a:solidFill>
                      <a:schemeClr val="lt2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B46"/>
                  </a:buClr>
                  <a:buSzPts val="6000"/>
                  <a:buFont typeface="Balsamiq Sans"/>
                  <a:buNone/>
                  <a:tabLst/>
                  <a:defRPr/>
                </a:pPr>
                <a:r>
                  <a:rPr kumimoji="0" lang="en" sz="6000" b="1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Balsamiq Sans"/>
                    <a:sym typeface="Balsamiq Sans"/>
                  </a:rPr>
                  <a:t>01.</a:t>
                </a:r>
              </a:p>
            </p:txBody>
          </p:sp>
          <p:sp>
            <p:nvSpPr>
              <p:cNvPr id="36" name="Google Shape;4822;p73">
                <a:extLst>
                  <a:ext uri="{FF2B5EF4-FFF2-40B4-BE49-F238E27FC236}">
                    <a16:creationId xmlns:a16="http://schemas.microsoft.com/office/drawing/2014/main" id="{2991A063-E802-D332-A8F9-1B329BE3F0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22362" y="4004063"/>
                <a:ext cx="2849400" cy="13532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</a:p>
              <a:p>
                <a:pPr marL="171450" indent="-171450" algn="l">
                  <a:buClrTx/>
                  <a:buSzTx/>
                  <a:buFont typeface="Courier New" panose="02070309020205020404" pitchFamily="49" charset="0"/>
                  <a:buChar char="o"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Google Shape;4823;p73">
                <a:extLst>
                  <a:ext uri="{FF2B5EF4-FFF2-40B4-BE49-F238E27FC236}">
                    <a16:creationId xmlns:a16="http://schemas.microsoft.com/office/drawing/2014/main" id="{57601509-F514-AC9F-8383-3862B7C981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56452" y="3054715"/>
                <a:ext cx="3181223" cy="505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600"/>
                  <a:buFont typeface="Balsamiq Sans"/>
                  <a:buNone/>
                  <a:defRPr sz="3600" b="1" i="0" u="none" strike="noStrike" cap="none">
                    <a:solidFill>
                      <a:schemeClr val="lt1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8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My classroom</a:t>
                </a:r>
                <a:endParaRPr lang="en-US" altLang="en-US" sz="48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</p:grpSp>
      <p:grpSp>
        <p:nvGrpSpPr>
          <p:cNvPr id="9" name="Graphic 16">
            <a:extLst>
              <a:ext uri="{FF2B5EF4-FFF2-40B4-BE49-F238E27FC236}">
                <a16:creationId xmlns:a16="http://schemas.microsoft.com/office/drawing/2014/main" id="{5B237243-66F7-0BF2-9084-6CC790402FE6}"/>
              </a:ext>
            </a:extLst>
          </p:cNvPr>
          <p:cNvGrpSpPr/>
          <p:nvPr/>
        </p:nvGrpSpPr>
        <p:grpSpPr>
          <a:xfrm>
            <a:off x="10025139" y="315669"/>
            <a:ext cx="947055" cy="1264608"/>
            <a:chOff x="11236731" y="696964"/>
            <a:chExt cx="947055" cy="12646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E034E54-DF5B-919D-8074-4F28AB7EBC57}"/>
                </a:ext>
              </a:extLst>
            </p:cNvPr>
            <p:cNvSpPr/>
            <p:nvPr/>
          </p:nvSpPr>
          <p:spPr>
            <a:xfrm>
              <a:off x="11236731" y="696964"/>
              <a:ext cx="939357" cy="986049"/>
            </a:xfrm>
            <a:custGeom>
              <a:avLst/>
              <a:gdLst>
                <a:gd name="connsiteX0" fmla="*/ 931542 w 939357"/>
                <a:gd name="connsiteY0" fmla="*/ 246000 h 986049"/>
                <a:gd name="connsiteX1" fmla="*/ 852940 w 939357"/>
                <a:gd name="connsiteY1" fmla="*/ 354529 h 986049"/>
                <a:gd name="connsiteX2" fmla="*/ 780650 w 939357"/>
                <a:gd name="connsiteY2" fmla="*/ 492876 h 986049"/>
                <a:gd name="connsiteX3" fmla="*/ 739381 w 939357"/>
                <a:gd name="connsiteY3" fmla="*/ 641944 h 986049"/>
                <a:gd name="connsiteX4" fmla="*/ 905155 w 939357"/>
                <a:gd name="connsiteY4" fmla="*/ 860677 h 986049"/>
                <a:gd name="connsiteX5" fmla="*/ 831183 w 939357"/>
                <a:gd name="connsiteY5" fmla="*/ 975888 h 986049"/>
                <a:gd name="connsiteX6" fmla="*/ 659885 w 939357"/>
                <a:gd name="connsiteY6" fmla="*/ 978704 h 986049"/>
                <a:gd name="connsiteX7" fmla="*/ 441076 w 939357"/>
                <a:gd name="connsiteY7" fmla="*/ 924006 h 986049"/>
                <a:gd name="connsiteX8" fmla="*/ 423416 w 939357"/>
                <a:gd name="connsiteY8" fmla="*/ 921623 h 986049"/>
                <a:gd name="connsiteX9" fmla="*/ 316073 w 939357"/>
                <a:gd name="connsiteY9" fmla="*/ 877914 h 986049"/>
                <a:gd name="connsiteX10" fmla="*/ 219290 w 939357"/>
                <a:gd name="connsiteY10" fmla="*/ 826621 h 986049"/>
                <a:gd name="connsiteX11" fmla="*/ 59258 w 939357"/>
                <a:gd name="connsiteY11" fmla="*/ 708898 h 986049"/>
                <a:gd name="connsiteX12" fmla="*/ 4842 w 939357"/>
                <a:gd name="connsiteY12" fmla="*/ 591211 h 986049"/>
                <a:gd name="connsiteX13" fmla="*/ 71332 w 939357"/>
                <a:gd name="connsiteY13" fmla="*/ 499277 h 986049"/>
                <a:gd name="connsiteX14" fmla="*/ 174201 w 939357"/>
                <a:gd name="connsiteY14" fmla="*/ 480361 h 986049"/>
                <a:gd name="connsiteX15" fmla="*/ 302030 w 939357"/>
                <a:gd name="connsiteY15" fmla="*/ 484281 h 986049"/>
                <a:gd name="connsiteX16" fmla="*/ 342173 w 939357"/>
                <a:gd name="connsiteY16" fmla="*/ 449516 h 986049"/>
                <a:gd name="connsiteX17" fmla="*/ 466939 w 939357"/>
                <a:gd name="connsiteY17" fmla="*/ 280671 h 986049"/>
                <a:gd name="connsiteX18" fmla="*/ 496195 w 939357"/>
                <a:gd name="connsiteY18" fmla="*/ 208053 h 986049"/>
                <a:gd name="connsiteX19" fmla="*/ 528885 w 939357"/>
                <a:gd name="connsiteY19" fmla="*/ 105065 h 986049"/>
                <a:gd name="connsiteX20" fmla="*/ 552937 w 939357"/>
                <a:gd name="connsiteY20" fmla="*/ 17350 h 986049"/>
                <a:gd name="connsiteX21" fmla="*/ 693009 w 939357"/>
                <a:gd name="connsiteY21" fmla="*/ 10231 h 986049"/>
                <a:gd name="connsiteX22" fmla="*/ 870945 w 939357"/>
                <a:gd name="connsiteY22" fmla="*/ 98430 h 986049"/>
                <a:gd name="connsiteX23" fmla="*/ 907526 w 939357"/>
                <a:gd name="connsiteY23" fmla="*/ 143261 h 986049"/>
                <a:gd name="connsiteX24" fmla="*/ 939280 w 939357"/>
                <a:gd name="connsiteY24" fmla="*/ 194376 h 986049"/>
                <a:gd name="connsiteX25" fmla="*/ 931542 w 939357"/>
                <a:gd name="connsiteY25" fmla="*/ 246000 h 986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939357" h="986049">
                  <a:moveTo>
                    <a:pt x="931542" y="246000"/>
                  </a:moveTo>
                  <a:cubicBezTo>
                    <a:pt x="901640" y="276998"/>
                    <a:pt x="877759" y="319281"/>
                    <a:pt x="852940" y="354529"/>
                  </a:cubicBezTo>
                  <a:cubicBezTo>
                    <a:pt x="822389" y="397920"/>
                    <a:pt x="797692" y="442507"/>
                    <a:pt x="780650" y="492876"/>
                  </a:cubicBezTo>
                  <a:cubicBezTo>
                    <a:pt x="775763" y="507322"/>
                    <a:pt x="732457" y="637462"/>
                    <a:pt x="739381" y="641944"/>
                  </a:cubicBezTo>
                  <a:cubicBezTo>
                    <a:pt x="821071" y="694814"/>
                    <a:pt x="885271" y="760684"/>
                    <a:pt x="905155" y="860677"/>
                  </a:cubicBezTo>
                  <a:cubicBezTo>
                    <a:pt x="914905" y="909716"/>
                    <a:pt x="881920" y="962085"/>
                    <a:pt x="831183" y="975888"/>
                  </a:cubicBezTo>
                  <a:cubicBezTo>
                    <a:pt x="774280" y="991365"/>
                    <a:pt x="717073" y="986541"/>
                    <a:pt x="659885" y="978704"/>
                  </a:cubicBezTo>
                  <a:cubicBezTo>
                    <a:pt x="584988" y="968438"/>
                    <a:pt x="512142" y="949785"/>
                    <a:pt x="441076" y="924006"/>
                  </a:cubicBezTo>
                  <a:cubicBezTo>
                    <a:pt x="435619" y="922027"/>
                    <a:pt x="429323" y="922362"/>
                    <a:pt x="423416" y="921623"/>
                  </a:cubicBezTo>
                  <a:cubicBezTo>
                    <a:pt x="387635" y="907055"/>
                    <a:pt x="351854" y="892482"/>
                    <a:pt x="316073" y="877914"/>
                  </a:cubicBezTo>
                  <a:cubicBezTo>
                    <a:pt x="283823" y="860790"/>
                    <a:pt x="251758" y="843314"/>
                    <a:pt x="219290" y="826621"/>
                  </a:cubicBezTo>
                  <a:cubicBezTo>
                    <a:pt x="159608" y="795932"/>
                    <a:pt x="105612" y="757764"/>
                    <a:pt x="59258" y="708898"/>
                  </a:cubicBezTo>
                  <a:cubicBezTo>
                    <a:pt x="27712" y="675644"/>
                    <a:pt x="6545" y="636639"/>
                    <a:pt x="4842" y="591211"/>
                  </a:cubicBezTo>
                  <a:cubicBezTo>
                    <a:pt x="3068" y="543929"/>
                    <a:pt x="16875" y="519620"/>
                    <a:pt x="71332" y="499277"/>
                  </a:cubicBezTo>
                  <a:cubicBezTo>
                    <a:pt x="103575" y="487234"/>
                    <a:pt x="139564" y="482156"/>
                    <a:pt x="174201" y="480361"/>
                  </a:cubicBezTo>
                  <a:cubicBezTo>
                    <a:pt x="216627" y="478162"/>
                    <a:pt x="259403" y="482670"/>
                    <a:pt x="302030" y="484281"/>
                  </a:cubicBezTo>
                  <a:cubicBezTo>
                    <a:pt x="315513" y="472783"/>
                    <a:pt x="330713" y="462768"/>
                    <a:pt x="342173" y="449516"/>
                  </a:cubicBezTo>
                  <a:cubicBezTo>
                    <a:pt x="388049" y="396465"/>
                    <a:pt x="438362" y="346481"/>
                    <a:pt x="466939" y="280671"/>
                  </a:cubicBezTo>
                  <a:cubicBezTo>
                    <a:pt x="477334" y="256734"/>
                    <a:pt x="487992" y="232776"/>
                    <a:pt x="496195" y="208053"/>
                  </a:cubicBezTo>
                  <a:cubicBezTo>
                    <a:pt x="507473" y="174059"/>
                    <a:pt x="519638" y="139634"/>
                    <a:pt x="528885" y="105065"/>
                  </a:cubicBezTo>
                  <a:cubicBezTo>
                    <a:pt x="536508" y="76577"/>
                    <a:pt x="549574" y="46674"/>
                    <a:pt x="552937" y="17350"/>
                  </a:cubicBezTo>
                  <a:cubicBezTo>
                    <a:pt x="556658" y="-15090"/>
                    <a:pt x="672253" y="7387"/>
                    <a:pt x="693009" y="10231"/>
                  </a:cubicBezTo>
                  <a:cubicBezTo>
                    <a:pt x="760151" y="19431"/>
                    <a:pt x="823687" y="49535"/>
                    <a:pt x="870945" y="98430"/>
                  </a:cubicBezTo>
                  <a:cubicBezTo>
                    <a:pt x="884368" y="112317"/>
                    <a:pt x="896509" y="127410"/>
                    <a:pt x="907526" y="143261"/>
                  </a:cubicBezTo>
                  <a:cubicBezTo>
                    <a:pt x="918072" y="158433"/>
                    <a:pt x="932058" y="176272"/>
                    <a:pt x="939280" y="194376"/>
                  </a:cubicBezTo>
                  <a:cubicBezTo>
                    <a:pt x="946343" y="212079"/>
                    <a:pt x="946941" y="230035"/>
                    <a:pt x="931542" y="246000"/>
                  </a:cubicBezTo>
                  <a:close/>
                </a:path>
              </a:pathLst>
            </a:custGeom>
            <a:solidFill>
              <a:schemeClr val="accent1"/>
            </a:solidFill>
            <a:ln w="23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EDD72F6-B955-E6EA-F53B-C3815670A958}"/>
                </a:ext>
              </a:extLst>
            </p:cNvPr>
            <p:cNvSpPr/>
            <p:nvPr/>
          </p:nvSpPr>
          <p:spPr>
            <a:xfrm>
              <a:off x="11436375" y="698844"/>
              <a:ext cx="747411" cy="1262728"/>
            </a:xfrm>
            <a:custGeom>
              <a:avLst/>
              <a:gdLst>
                <a:gd name="connsiteX0" fmla="*/ 116427 w 747411"/>
                <a:gd name="connsiteY0" fmla="*/ 876034 h 1262728"/>
                <a:gd name="connsiteX1" fmla="*/ 223772 w 747411"/>
                <a:gd name="connsiteY1" fmla="*/ 919743 h 1262728"/>
                <a:gd name="connsiteX2" fmla="*/ 109449 w 747411"/>
                <a:gd name="connsiteY2" fmla="*/ 1175572 h 1262728"/>
                <a:gd name="connsiteX3" fmla="*/ 81760 w 747411"/>
                <a:gd name="connsiteY3" fmla="*/ 1234550 h 1262728"/>
                <a:gd name="connsiteX4" fmla="*/ 28413 w 747411"/>
                <a:gd name="connsiteY4" fmla="*/ 1259858 h 1262728"/>
                <a:gd name="connsiteX5" fmla="*/ 7720 w 747411"/>
                <a:gd name="connsiteY5" fmla="*/ 1204512 h 1262728"/>
                <a:gd name="connsiteX6" fmla="*/ 70894 w 747411"/>
                <a:gd name="connsiteY6" fmla="*/ 1008937 h 1262728"/>
                <a:gd name="connsiteX7" fmla="*/ 116427 w 747411"/>
                <a:gd name="connsiteY7" fmla="*/ 876034 h 1262728"/>
                <a:gd name="connsiteX8" fmla="*/ 353293 w 747411"/>
                <a:gd name="connsiteY8" fmla="*/ 15472 h 1262728"/>
                <a:gd name="connsiteX9" fmla="*/ 350423 w 747411"/>
                <a:gd name="connsiteY9" fmla="*/ 48719 h 1262728"/>
                <a:gd name="connsiteX10" fmla="*/ 361767 w 747411"/>
                <a:gd name="connsiteY10" fmla="*/ 62264 h 1262728"/>
                <a:gd name="connsiteX11" fmla="*/ 551011 w 747411"/>
                <a:gd name="connsiteY11" fmla="*/ 210980 h 1262728"/>
                <a:gd name="connsiteX12" fmla="*/ 725337 w 747411"/>
                <a:gd name="connsiteY12" fmla="*/ 248575 h 1262728"/>
                <a:gd name="connsiteX13" fmla="*/ 738626 w 747411"/>
                <a:gd name="connsiteY13" fmla="*/ 192882 h 1262728"/>
                <a:gd name="connsiteX14" fmla="*/ 658210 w 747411"/>
                <a:gd name="connsiteY14" fmla="*/ 184969 h 1262728"/>
                <a:gd name="connsiteX15" fmla="*/ 375034 w 747411"/>
                <a:gd name="connsiteY15" fmla="*/ 1647 h 1262728"/>
                <a:gd name="connsiteX16" fmla="*/ 353293 w 747411"/>
                <a:gd name="connsiteY16" fmla="*/ 15472 h 1262728"/>
                <a:gd name="connsiteX17" fmla="*/ 459798 w 747411"/>
                <a:gd name="connsiteY17" fmla="*/ 758062 h 1262728"/>
                <a:gd name="connsiteX18" fmla="*/ 290579 w 747411"/>
                <a:gd name="connsiteY18" fmla="*/ 727638 h 1262728"/>
                <a:gd name="connsiteX19" fmla="*/ 56355 w 747411"/>
                <a:gd name="connsiteY19" fmla="*/ 542767 h 1262728"/>
                <a:gd name="connsiteX20" fmla="*/ 43881 w 747411"/>
                <a:gd name="connsiteY20" fmla="*/ 562734 h 1262728"/>
                <a:gd name="connsiteX21" fmla="*/ 59981 w 747411"/>
                <a:gd name="connsiteY21" fmla="*/ 604062 h 1262728"/>
                <a:gd name="connsiteX22" fmla="*/ 345661 w 747411"/>
                <a:gd name="connsiteY22" fmla="*/ 802157 h 1262728"/>
                <a:gd name="connsiteX23" fmla="*/ 472130 w 747411"/>
                <a:gd name="connsiteY23" fmla="*/ 803935 h 1262728"/>
                <a:gd name="connsiteX24" fmla="*/ 504521 w 747411"/>
                <a:gd name="connsiteY24" fmla="*/ 761812 h 1262728"/>
                <a:gd name="connsiteX25" fmla="*/ 459798 w 747411"/>
                <a:gd name="connsiteY25" fmla="*/ 758062 h 1262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47411" h="1262728">
                  <a:moveTo>
                    <a:pt x="116427" y="876034"/>
                  </a:moveTo>
                  <a:cubicBezTo>
                    <a:pt x="152208" y="890604"/>
                    <a:pt x="187991" y="905175"/>
                    <a:pt x="223772" y="919743"/>
                  </a:cubicBezTo>
                  <a:cubicBezTo>
                    <a:pt x="185679" y="1005025"/>
                    <a:pt x="147647" y="1090335"/>
                    <a:pt x="109449" y="1175572"/>
                  </a:cubicBezTo>
                  <a:cubicBezTo>
                    <a:pt x="100566" y="1195392"/>
                    <a:pt x="91800" y="1215314"/>
                    <a:pt x="81760" y="1234550"/>
                  </a:cubicBezTo>
                  <a:cubicBezTo>
                    <a:pt x="69164" y="1258678"/>
                    <a:pt x="48262" y="1267987"/>
                    <a:pt x="28413" y="1259858"/>
                  </a:cubicBezTo>
                  <a:cubicBezTo>
                    <a:pt x="8696" y="1251784"/>
                    <a:pt x="-544" y="1231461"/>
                    <a:pt x="7720" y="1204512"/>
                  </a:cubicBezTo>
                  <a:cubicBezTo>
                    <a:pt x="27804" y="1139022"/>
                    <a:pt x="49379" y="1073982"/>
                    <a:pt x="70894" y="1008937"/>
                  </a:cubicBezTo>
                  <a:cubicBezTo>
                    <a:pt x="85598" y="964481"/>
                    <a:pt x="101217" y="920325"/>
                    <a:pt x="116427" y="876034"/>
                  </a:cubicBezTo>
                  <a:close/>
                  <a:moveTo>
                    <a:pt x="353293" y="15472"/>
                  </a:moveTo>
                  <a:cubicBezTo>
                    <a:pt x="352026" y="26519"/>
                    <a:pt x="351358" y="37633"/>
                    <a:pt x="350423" y="48719"/>
                  </a:cubicBezTo>
                  <a:cubicBezTo>
                    <a:pt x="354237" y="53214"/>
                    <a:pt x="358707" y="57304"/>
                    <a:pt x="361767" y="62264"/>
                  </a:cubicBezTo>
                  <a:cubicBezTo>
                    <a:pt x="406656" y="135035"/>
                    <a:pt x="475038" y="177950"/>
                    <a:pt x="551011" y="210980"/>
                  </a:cubicBezTo>
                  <a:cubicBezTo>
                    <a:pt x="606531" y="235120"/>
                    <a:pt x="665931" y="242052"/>
                    <a:pt x="725337" y="248575"/>
                  </a:cubicBezTo>
                  <a:cubicBezTo>
                    <a:pt x="756547" y="228539"/>
                    <a:pt x="759774" y="215013"/>
                    <a:pt x="738626" y="192882"/>
                  </a:cubicBezTo>
                  <a:cubicBezTo>
                    <a:pt x="711814" y="190293"/>
                    <a:pt x="684889" y="188541"/>
                    <a:pt x="658210" y="184969"/>
                  </a:cubicBezTo>
                  <a:cubicBezTo>
                    <a:pt x="535049" y="168484"/>
                    <a:pt x="438807" y="110050"/>
                    <a:pt x="375034" y="1647"/>
                  </a:cubicBezTo>
                  <a:cubicBezTo>
                    <a:pt x="361942" y="-2938"/>
                    <a:pt x="354812" y="2212"/>
                    <a:pt x="353293" y="15472"/>
                  </a:cubicBezTo>
                  <a:close/>
                  <a:moveTo>
                    <a:pt x="459798" y="758062"/>
                  </a:moveTo>
                  <a:cubicBezTo>
                    <a:pt x="401735" y="756892"/>
                    <a:pt x="345500" y="747107"/>
                    <a:pt x="290579" y="727638"/>
                  </a:cubicBezTo>
                  <a:cubicBezTo>
                    <a:pt x="191355" y="692465"/>
                    <a:pt x="116151" y="627549"/>
                    <a:pt x="56355" y="542767"/>
                  </a:cubicBezTo>
                  <a:cubicBezTo>
                    <a:pt x="39090" y="540997"/>
                    <a:pt x="42623" y="556546"/>
                    <a:pt x="43881" y="562734"/>
                  </a:cubicBezTo>
                  <a:cubicBezTo>
                    <a:pt x="46791" y="577065"/>
                    <a:pt x="51860" y="592012"/>
                    <a:pt x="59981" y="604062"/>
                  </a:cubicBezTo>
                  <a:cubicBezTo>
                    <a:pt x="129394" y="707030"/>
                    <a:pt x="225962" y="771654"/>
                    <a:pt x="345661" y="802157"/>
                  </a:cubicBezTo>
                  <a:cubicBezTo>
                    <a:pt x="387438" y="812803"/>
                    <a:pt x="429646" y="816847"/>
                    <a:pt x="472130" y="803935"/>
                  </a:cubicBezTo>
                  <a:cubicBezTo>
                    <a:pt x="493552" y="797423"/>
                    <a:pt x="506031" y="785327"/>
                    <a:pt x="504521" y="761812"/>
                  </a:cubicBezTo>
                  <a:cubicBezTo>
                    <a:pt x="489616" y="760512"/>
                    <a:pt x="474725" y="758364"/>
                    <a:pt x="459798" y="758062"/>
                  </a:cubicBezTo>
                  <a:close/>
                </a:path>
              </a:pathLst>
            </a:custGeom>
            <a:solidFill>
              <a:srgbClr val="333034"/>
            </a:solidFill>
            <a:ln w="23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pic>
        <p:nvPicPr>
          <p:cNvPr id="17" name="Picture Placeholder 16" descr="A person and children painting in a classroom&#10;&#10;Description automatically generated">
            <a:extLst>
              <a:ext uri="{FF2B5EF4-FFF2-40B4-BE49-F238E27FC236}">
                <a16:creationId xmlns:a16="http://schemas.microsoft.com/office/drawing/2014/main" id="{BAE15AE0-1D83-BA0D-86FD-934DE071CA8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64524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A348A-12BE-E6D8-B25F-40963B0B5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0" y="383065"/>
            <a:ext cx="6530940" cy="2990375"/>
          </a:xfrm>
        </p:spPr>
        <p:txBody>
          <a:bodyPr/>
          <a:lstStyle/>
          <a:p>
            <a:r>
              <a:rPr lang="en-CA" dirty="0"/>
              <a:t>I’m </a:t>
            </a:r>
            <a:br>
              <a:rPr lang="en-CA" dirty="0"/>
            </a:br>
            <a:r>
              <a:rPr lang="en-CA" sz="4800" dirty="0">
                <a:solidFill>
                  <a:schemeClr val="accent1"/>
                </a:solidFill>
              </a:rPr>
              <a:t>TEACHER </a:t>
            </a:r>
            <a:br>
              <a:rPr lang="en-CA" sz="4800" dirty="0">
                <a:solidFill>
                  <a:schemeClr val="accent1"/>
                </a:solidFill>
              </a:rPr>
            </a:br>
            <a:r>
              <a:rPr lang="en-CA" sz="4800" dirty="0">
                <a:solidFill>
                  <a:schemeClr val="accent1"/>
                </a:solidFill>
              </a:rPr>
              <a:t>MARIA </a:t>
            </a:r>
            <a:endParaRPr lang="en-CA" dirty="0">
              <a:solidFill>
                <a:schemeClr val="accent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803D68-2D93-2B35-926C-DAB9F1737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8F5C1C-531A-85FA-B70A-28713E17B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D699612-689C-45EB-DB4A-951E592BB6C8}"/>
              </a:ext>
            </a:extLst>
          </p:cNvPr>
          <p:cNvGrpSpPr/>
          <p:nvPr/>
        </p:nvGrpSpPr>
        <p:grpSpPr>
          <a:xfrm>
            <a:off x="5866516" y="3484559"/>
            <a:ext cx="4856309" cy="1891735"/>
            <a:chOff x="903001" y="4183915"/>
            <a:chExt cx="2059549" cy="189173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9F9F339-951F-456A-3726-2CBB6893A159}"/>
                </a:ext>
              </a:extLst>
            </p:cNvPr>
            <p:cNvSpPr txBox="1"/>
            <p:nvPr/>
          </p:nvSpPr>
          <p:spPr>
            <a:xfrm>
              <a:off x="904474" y="4183915"/>
              <a:ext cx="20580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Roboto" panose="02000000000000000000" pitchFamily="2" charset="0"/>
                  <a:cs typeface="Aparajita" panose="02020603050405020304" pitchFamily="18" charset="0"/>
                </a:rPr>
                <a:t>Lorem ipsum</a:t>
              </a:r>
              <a:endParaRPr lang="en-CA" sz="1600" b="1" i="0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4692F31-7EA8-048E-4FD0-A8C2DA6A2F3C}"/>
                </a:ext>
              </a:extLst>
            </p:cNvPr>
            <p:cNvSpPr txBox="1"/>
            <p:nvPr/>
          </p:nvSpPr>
          <p:spPr>
            <a:xfrm>
              <a:off x="903001" y="4967654"/>
              <a:ext cx="1989501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Lorem ipsum dolor sit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amet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consectetur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adipiscing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elit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sed do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eiusmod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tempor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incididunt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ut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labore et dolore magna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aliqua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.</a:t>
              </a:r>
            </a:p>
            <a:p>
              <a:pPr algn="ctr"/>
              <a:endParaRPr lang="en-CA" sz="1100" dirty="0">
                <a:solidFill>
                  <a:schemeClr val="tx2">
                    <a:lumMod val="85000"/>
                    <a:lumOff val="15000"/>
                  </a:schemeClr>
                </a:solidFill>
                <a:ea typeface="Roboto" panose="02000000000000000000" pitchFamily="2" charset="0"/>
                <a:cs typeface="Aparajita" panose="02020603050405020304" pitchFamily="18" charset="0"/>
              </a:endParaRPr>
            </a:p>
            <a:p>
              <a:pPr algn="ctr"/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Lorem ipsum dolor sit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amet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consectetur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adipiscing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elit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sed do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eiusmod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tempor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incididunt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ut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labore et dolore magna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aliqua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.</a:t>
              </a:r>
            </a:p>
            <a:p>
              <a:pPr algn="ctr"/>
              <a:endParaRPr lang="en-CA" sz="11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Roboto" panose="02000000000000000000" pitchFamily="2" charset="0"/>
                <a:cs typeface="Aparajita" panose="02020603050405020304" pitchFamily="18" charset="0"/>
              </a:endParaRPr>
            </a:p>
          </p:txBody>
        </p:sp>
      </p:grpSp>
      <p:pic>
        <p:nvPicPr>
          <p:cNvPr id="15" name="Picture Placeholder 14" descr="A person smiling at camera&#10;&#10;Description automatically generated">
            <a:extLst>
              <a:ext uri="{FF2B5EF4-FFF2-40B4-BE49-F238E27FC236}">
                <a16:creationId xmlns:a16="http://schemas.microsoft.com/office/drawing/2014/main" id="{2320069B-EB65-B160-7016-FA8A886F4CF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0341F14A-C325-787A-9DEE-CECCF4B9B51C}"/>
              </a:ext>
            </a:extLst>
          </p:cNvPr>
          <p:cNvGrpSpPr/>
          <p:nvPr/>
        </p:nvGrpSpPr>
        <p:grpSpPr>
          <a:xfrm>
            <a:off x="3531176" y="898712"/>
            <a:ext cx="1549905" cy="1674270"/>
            <a:chOff x="6776319" y="1028707"/>
            <a:chExt cx="1549905" cy="167427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B1DFBD6-8AED-F617-CF43-19CDEEE41B69}"/>
                </a:ext>
              </a:extLst>
            </p:cNvPr>
            <p:cNvSpPr/>
            <p:nvPr/>
          </p:nvSpPr>
          <p:spPr>
            <a:xfrm>
              <a:off x="6776319" y="1028707"/>
              <a:ext cx="1549905" cy="1674270"/>
            </a:xfrm>
            <a:custGeom>
              <a:avLst/>
              <a:gdLst>
                <a:gd name="connsiteX0" fmla="*/ 1495567 w 1549905"/>
                <a:gd name="connsiteY0" fmla="*/ 426494 h 1674270"/>
                <a:gd name="connsiteX1" fmla="*/ 1490447 w 1549905"/>
                <a:gd name="connsiteY1" fmla="*/ 438774 h 1674270"/>
                <a:gd name="connsiteX2" fmla="*/ 1463055 w 1549905"/>
                <a:gd name="connsiteY2" fmla="*/ 836103 h 1674270"/>
                <a:gd name="connsiteX3" fmla="*/ 1543114 w 1549905"/>
                <a:gd name="connsiteY3" fmla="*/ 912250 h 1674270"/>
                <a:gd name="connsiteX4" fmla="*/ 1553037 w 1549905"/>
                <a:gd name="connsiteY4" fmla="*/ 919519 h 1674270"/>
                <a:gd name="connsiteX5" fmla="*/ 1486040 w 1549905"/>
                <a:gd name="connsiteY5" fmla="*/ 947434 h 1674270"/>
                <a:gd name="connsiteX6" fmla="*/ 1320968 w 1549905"/>
                <a:gd name="connsiteY6" fmla="*/ 1453859 h 1674270"/>
                <a:gd name="connsiteX7" fmla="*/ 1324765 w 1549905"/>
                <a:gd name="connsiteY7" fmla="*/ 1465242 h 1674270"/>
                <a:gd name="connsiteX8" fmla="*/ 1325025 w 1549905"/>
                <a:gd name="connsiteY8" fmla="*/ 1464988 h 1674270"/>
                <a:gd name="connsiteX9" fmla="*/ 1309786 w 1549905"/>
                <a:gd name="connsiteY9" fmla="*/ 1457577 h 1674270"/>
                <a:gd name="connsiteX10" fmla="*/ 919982 w 1549905"/>
                <a:gd name="connsiteY10" fmla="*/ 1389648 h 1674270"/>
                <a:gd name="connsiteX11" fmla="*/ 672271 w 1549905"/>
                <a:gd name="connsiteY11" fmla="*/ 1658985 h 1674270"/>
                <a:gd name="connsiteX12" fmla="*/ 663603 w 1549905"/>
                <a:gd name="connsiteY12" fmla="*/ 1674271 h 1674270"/>
                <a:gd name="connsiteX13" fmla="*/ 590067 w 1549905"/>
                <a:gd name="connsiteY13" fmla="*/ 1475347 h 1674270"/>
                <a:gd name="connsiteX14" fmla="*/ 449380 w 1549905"/>
                <a:gd name="connsiteY14" fmla="*/ 1351664 h 1674270"/>
                <a:gd name="connsiteX15" fmla="*/ 69015 w 1549905"/>
                <a:gd name="connsiteY15" fmla="*/ 1327964 h 1674270"/>
                <a:gd name="connsiteX16" fmla="*/ 62921 w 1549905"/>
                <a:gd name="connsiteY16" fmla="*/ 1328695 h 1674270"/>
                <a:gd name="connsiteX17" fmla="*/ 136263 w 1549905"/>
                <a:gd name="connsiteY17" fmla="*/ 1206989 h 1674270"/>
                <a:gd name="connsiteX18" fmla="*/ 14715 w 1549905"/>
                <a:gd name="connsiteY18" fmla="*/ 714209 h 1674270"/>
                <a:gd name="connsiteX19" fmla="*/ 3132 w 1549905"/>
                <a:gd name="connsiteY19" fmla="*/ 701924 h 1674270"/>
                <a:gd name="connsiteX20" fmla="*/ 73809 w 1549905"/>
                <a:gd name="connsiteY20" fmla="*/ 687711 h 1674270"/>
                <a:gd name="connsiteX21" fmla="*/ 316158 w 1549905"/>
                <a:gd name="connsiteY21" fmla="*/ 412287 h 1674270"/>
                <a:gd name="connsiteX22" fmla="*/ 294979 w 1549905"/>
                <a:gd name="connsiteY22" fmla="*/ 134819 h 1674270"/>
                <a:gd name="connsiteX23" fmla="*/ 291953 w 1549905"/>
                <a:gd name="connsiteY23" fmla="*/ 122468 h 1674270"/>
                <a:gd name="connsiteX24" fmla="*/ 359247 w 1549905"/>
                <a:gd name="connsiteY24" fmla="*/ 181583 h 1674270"/>
                <a:gd name="connsiteX25" fmla="*/ 983284 w 1549905"/>
                <a:gd name="connsiteY25" fmla="*/ 2771 h 1674270"/>
                <a:gd name="connsiteX26" fmla="*/ 985113 w 1549905"/>
                <a:gd name="connsiteY26" fmla="*/ 253 h 1674270"/>
                <a:gd name="connsiteX27" fmla="*/ 1018835 w 1549905"/>
                <a:gd name="connsiteY27" fmla="*/ 141457 h 1674270"/>
                <a:gd name="connsiteX28" fmla="*/ 1226308 w 1549905"/>
                <a:gd name="connsiteY28" fmla="*/ 398258 h 1674270"/>
                <a:gd name="connsiteX29" fmla="*/ 1476913 w 1549905"/>
                <a:gd name="connsiteY29" fmla="*/ 428896 h 1674270"/>
                <a:gd name="connsiteX30" fmla="*/ 1495784 w 1549905"/>
                <a:gd name="connsiteY30" fmla="*/ 426721 h 1674270"/>
                <a:gd name="connsiteX31" fmla="*/ 1495567 w 1549905"/>
                <a:gd name="connsiteY31" fmla="*/ 426494 h 1674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49905" h="1674270">
                  <a:moveTo>
                    <a:pt x="1495567" y="426494"/>
                  </a:moveTo>
                  <a:cubicBezTo>
                    <a:pt x="1493907" y="430625"/>
                    <a:pt x="1493166" y="435530"/>
                    <a:pt x="1490447" y="438774"/>
                  </a:cubicBezTo>
                  <a:cubicBezTo>
                    <a:pt x="1401312" y="545098"/>
                    <a:pt x="1381651" y="720097"/>
                    <a:pt x="1463055" y="836103"/>
                  </a:cubicBezTo>
                  <a:cubicBezTo>
                    <a:pt x="1484613" y="866821"/>
                    <a:pt x="1511165" y="892391"/>
                    <a:pt x="1543114" y="912250"/>
                  </a:cubicBezTo>
                  <a:cubicBezTo>
                    <a:pt x="1545902" y="913983"/>
                    <a:pt x="1548437" y="916130"/>
                    <a:pt x="1553037" y="919519"/>
                  </a:cubicBezTo>
                  <a:cubicBezTo>
                    <a:pt x="1529278" y="929373"/>
                    <a:pt x="1507400" y="937830"/>
                    <a:pt x="1486040" y="947434"/>
                  </a:cubicBezTo>
                  <a:cubicBezTo>
                    <a:pt x="1275757" y="1041969"/>
                    <a:pt x="1220138" y="1251027"/>
                    <a:pt x="1320968" y="1453859"/>
                  </a:cubicBezTo>
                  <a:cubicBezTo>
                    <a:pt x="1322730" y="1457408"/>
                    <a:pt x="1323522" y="1461437"/>
                    <a:pt x="1324765" y="1465242"/>
                  </a:cubicBezTo>
                  <a:lnTo>
                    <a:pt x="1325025" y="1464988"/>
                  </a:lnTo>
                  <a:cubicBezTo>
                    <a:pt x="1319922" y="1462550"/>
                    <a:pt x="1314371" y="1460758"/>
                    <a:pt x="1309786" y="1457577"/>
                  </a:cubicBezTo>
                  <a:cubicBezTo>
                    <a:pt x="1190321" y="1374713"/>
                    <a:pt x="1059541" y="1355007"/>
                    <a:pt x="919982" y="1389648"/>
                  </a:cubicBezTo>
                  <a:cubicBezTo>
                    <a:pt x="803550" y="1418547"/>
                    <a:pt x="722396" y="1560992"/>
                    <a:pt x="672271" y="1658985"/>
                  </a:cubicBezTo>
                  <a:cubicBezTo>
                    <a:pt x="669732" y="1663947"/>
                    <a:pt x="666777" y="1668699"/>
                    <a:pt x="663603" y="1674271"/>
                  </a:cubicBezTo>
                  <a:cubicBezTo>
                    <a:pt x="678250" y="1648550"/>
                    <a:pt x="608598" y="1505726"/>
                    <a:pt x="590067" y="1475347"/>
                  </a:cubicBezTo>
                  <a:cubicBezTo>
                    <a:pt x="556999" y="1421137"/>
                    <a:pt x="505952" y="1379415"/>
                    <a:pt x="449380" y="1351664"/>
                  </a:cubicBezTo>
                  <a:cubicBezTo>
                    <a:pt x="333332" y="1294740"/>
                    <a:pt x="191795" y="1294445"/>
                    <a:pt x="69015" y="1327964"/>
                  </a:cubicBezTo>
                  <a:cubicBezTo>
                    <a:pt x="65896" y="1328816"/>
                    <a:pt x="62523" y="1328738"/>
                    <a:pt x="62921" y="1328695"/>
                  </a:cubicBezTo>
                  <a:cubicBezTo>
                    <a:pt x="87037" y="1289029"/>
                    <a:pt x="114435" y="1249441"/>
                    <a:pt x="136263" y="1206989"/>
                  </a:cubicBezTo>
                  <a:cubicBezTo>
                    <a:pt x="222528" y="1039221"/>
                    <a:pt x="146578" y="835216"/>
                    <a:pt x="14715" y="714209"/>
                  </a:cubicBezTo>
                  <a:cubicBezTo>
                    <a:pt x="10980" y="710783"/>
                    <a:pt x="7729" y="706830"/>
                    <a:pt x="3132" y="701924"/>
                  </a:cubicBezTo>
                  <a:cubicBezTo>
                    <a:pt x="27850" y="697053"/>
                    <a:pt x="51342" y="694166"/>
                    <a:pt x="73809" y="687711"/>
                  </a:cubicBezTo>
                  <a:cubicBezTo>
                    <a:pt x="211472" y="648161"/>
                    <a:pt x="295535" y="552547"/>
                    <a:pt x="316158" y="412287"/>
                  </a:cubicBezTo>
                  <a:cubicBezTo>
                    <a:pt x="329827" y="319321"/>
                    <a:pt x="319912" y="225960"/>
                    <a:pt x="294979" y="134819"/>
                  </a:cubicBezTo>
                  <a:cubicBezTo>
                    <a:pt x="294245" y="132133"/>
                    <a:pt x="293648" y="129409"/>
                    <a:pt x="291953" y="122468"/>
                  </a:cubicBezTo>
                  <a:cubicBezTo>
                    <a:pt x="316437" y="143951"/>
                    <a:pt x="338079" y="162503"/>
                    <a:pt x="359247" y="181583"/>
                  </a:cubicBezTo>
                  <a:cubicBezTo>
                    <a:pt x="576033" y="376990"/>
                    <a:pt x="872368" y="237174"/>
                    <a:pt x="983284" y="2771"/>
                  </a:cubicBezTo>
                  <a:cubicBezTo>
                    <a:pt x="984167" y="905"/>
                    <a:pt x="985771" y="-620"/>
                    <a:pt x="985113" y="253"/>
                  </a:cubicBezTo>
                  <a:cubicBezTo>
                    <a:pt x="995918" y="46550"/>
                    <a:pt x="1003421" y="95325"/>
                    <a:pt x="1018835" y="141457"/>
                  </a:cubicBezTo>
                  <a:cubicBezTo>
                    <a:pt x="1055839" y="252200"/>
                    <a:pt x="1118505" y="344086"/>
                    <a:pt x="1226308" y="398258"/>
                  </a:cubicBezTo>
                  <a:cubicBezTo>
                    <a:pt x="1306030" y="438318"/>
                    <a:pt x="1389847" y="447363"/>
                    <a:pt x="1476913" y="428896"/>
                  </a:cubicBezTo>
                  <a:cubicBezTo>
                    <a:pt x="1483078" y="427586"/>
                    <a:pt x="1489488" y="427420"/>
                    <a:pt x="1495784" y="426721"/>
                  </a:cubicBezTo>
                  <a:lnTo>
                    <a:pt x="1495567" y="426494"/>
                  </a:lnTo>
                  <a:close/>
                </a:path>
              </a:pathLst>
            </a:custGeom>
            <a:solidFill>
              <a:schemeClr val="accent5"/>
            </a:solidFill>
            <a:ln w="21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8D8622B-A90F-40FD-FDE5-DEE2A76C6F17}"/>
                </a:ext>
              </a:extLst>
            </p:cNvPr>
            <p:cNvSpPr/>
            <p:nvPr/>
          </p:nvSpPr>
          <p:spPr>
            <a:xfrm>
              <a:off x="7073238" y="1399908"/>
              <a:ext cx="934556" cy="922958"/>
            </a:xfrm>
            <a:custGeom>
              <a:avLst/>
              <a:gdLst>
                <a:gd name="connsiteX0" fmla="*/ 937646 w 934556"/>
                <a:gd name="connsiteY0" fmla="*/ 458905 h 922958"/>
                <a:gd name="connsiteX1" fmla="*/ 856759 w 934556"/>
                <a:gd name="connsiteY1" fmla="*/ 703128 h 922958"/>
                <a:gd name="connsiteX2" fmla="*/ 690461 w 934556"/>
                <a:gd name="connsiteY2" fmla="*/ 856439 h 922958"/>
                <a:gd name="connsiteX3" fmla="*/ 504934 w 934556"/>
                <a:gd name="connsiteY3" fmla="*/ 918137 h 922958"/>
                <a:gd name="connsiteX4" fmla="*/ 151135 w 934556"/>
                <a:gd name="connsiteY4" fmla="*/ 819060 h 922958"/>
                <a:gd name="connsiteX5" fmla="*/ 9632 w 934556"/>
                <a:gd name="connsiteY5" fmla="*/ 542204 h 922958"/>
                <a:gd name="connsiteX6" fmla="*/ 48049 w 934556"/>
                <a:gd name="connsiteY6" fmla="*/ 254244 h 922958"/>
                <a:gd name="connsiteX7" fmla="*/ 188013 w 934556"/>
                <a:gd name="connsiteY7" fmla="*/ 89752 h 922958"/>
                <a:gd name="connsiteX8" fmla="*/ 378455 w 934556"/>
                <a:gd name="connsiteY8" fmla="*/ 8885 h 922958"/>
                <a:gd name="connsiteX9" fmla="*/ 561501 w 934556"/>
                <a:gd name="connsiteY9" fmla="*/ 5628 h 922958"/>
                <a:gd name="connsiteX10" fmla="*/ 681711 w 934556"/>
                <a:gd name="connsiteY10" fmla="*/ 37348 h 922958"/>
                <a:gd name="connsiteX11" fmla="*/ 872053 w 934556"/>
                <a:gd name="connsiteY11" fmla="*/ 217863 h 922958"/>
                <a:gd name="connsiteX12" fmla="*/ 937646 w 934556"/>
                <a:gd name="connsiteY12" fmla="*/ 458905 h 922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4556" h="922958">
                  <a:moveTo>
                    <a:pt x="937646" y="458905"/>
                  </a:moveTo>
                  <a:cubicBezTo>
                    <a:pt x="939027" y="541373"/>
                    <a:pt x="906654" y="624594"/>
                    <a:pt x="856759" y="703128"/>
                  </a:cubicBezTo>
                  <a:cubicBezTo>
                    <a:pt x="814672" y="769377"/>
                    <a:pt x="762088" y="823263"/>
                    <a:pt x="690461" y="856439"/>
                  </a:cubicBezTo>
                  <a:cubicBezTo>
                    <a:pt x="631047" y="883961"/>
                    <a:pt x="570854" y="910020"/>
                    <a:pt x="504934" y="918137"/>
                  </a:cubicBezTo>
                  <a:cubicBezTo>
                    <a:pt x="373272" y="934348"/>
                    <a:pt x="252783" y="911721"/>
                    <a:pt x="151135" y="819060"/>
                  </a:cubicBezTo>
                  <a:cubicBezTo>
                    <a:pt x="69011" y="744199"/>
                    <a:pt x="25353" y="650753"/>
                    <a:pt x="9632" y="542204"/>
                  </a:cubicBezTo>
                  <a:cubicBezTo>
                    <a:pt x="-4819" y="442417"/>
                    <a:pt x="3494" y="345873"/>
                    <a:pt x="48049" y="254244"/>
                  </a:cubicBezTo>
                  <a:cubicBezTo>
                    <a:pt x="80500" y="187509"/>
                    <a:pt x="126172" y="131976"/>
                    <a:pt x="188013" y="89752"/>
                  </a:cubicBezTo>
                  <a:cubicBezTo>
                    <a:pt x="246256" y="49984"/>
                    <a:pt x="309130" y="21882"/>
                    <a:pt x="378455" y="8885"/>
                  </a:cubicBezTo>
                  <a:cubicBezTo>
                    <a:pt x="439218" y="-2508"/>
                    <a:pt x="500199" y="-2214"/>
                    <a:pt x="561501" y="5628"/>
                  </a:cubicBezTo>
                  <a:cubicBezTo>
                    <a:pt x="603123" y="10956"/>
                    <a:pt x="643820" y="18582"/>
                    <a:pt x="681711" y="37348"/>
                  </a:cubicBezTo>
                  <a:cubicBezTo>
                    <a:pt x="763694" y="77954"/>
                    <a:pt x="825176" y="140480"/>
                    <a:pt x="872053" y="217863"/>
                  </a:cubicBezTo>
                  <a:cubicBezTo>
                    <a:pt x="914616" y="288126"/>
                    <a:pt x="938079" y="364238"/>
                    <a:pt x="937646" y="458905"/>
                  </a:cubicBezTo>
                  <a:close/>
                </a:path>
              </a:pathLst>
            </a:custGeom>
            <a:solidFill>
              <a:srgbClr val="FDFCF7"/>
            </a:solidFill>
            <a:ln w="21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B21B4C3-FBD3-154F-84CA-261A188759ED}"/>
                </a:ext>
              </a:extLst>
            </p:cNvPr>
            <p:cNvSpPr/>
            <p:nvPr/>
          </p:nvSpPr>
          <p:spPr>
            <a:xfrm>
              <a:off x="7251345" y="1744620"/>
              <a:ext cx="501837" cy="360328"/>
            </a:xfrm>
            <a:custGeom>
              <a:avLst/>
              <a:gdLst>
                <a:gd name="connsiteX0" fmla="*/ 183089 w 501837"/>
                <a:gd name="connsiteY0" fmla="*/ 360310 h 360328"/>
                <a:gd name="connsiteX1" fmla="*/ 25252 w 501837"/>
                <a:gd name="connsiteY1" fmla="*/ 317313 h 360328"/>
                <a:gd name="connsiteX2" fmla="*/ 6823 w 501837"/>
                <a:gd name="connsiteY2" fmla="*/ 271116 h 360328"/>
                <a:gd name="connsiteX3" fmla="*/ 56967 w 501837"/>
                <a:gd name="connsiteY3" fmla="*/ 259458 h 360328"/>
                <a:gd name="connsiteX4" fmla="*/ 301942 w 501837"/>
                <a:gd name="connsiteY4" fmla="*/ 266091 h 360328"/>
                <a:gd name="connsiteX5" fmla="*/ 449127 w 501837"/>
                <a:gd name="connsiteY5" fmla="*/ 101966 h 360328"/>
                <a:gd name="connsiteX6" fmla="*/ 463870 w 501837"/>
                <a:gd name="connsiteY6" fmla="*/ 61125 h 360328"/>
                <a:gd name="connsiteX7" fmla="*/ 488248 w 501837"/>
                <a:gd name="connsiteY7" fmla="*/ 43129 h 360328"/>
                <a:gd name="connsiteX8" fmla="*/ 504875 w 501837"/>
                <a:gd name="connsiteY8" fmla="*/ 69877 h 360328"/>
                <a:gd name="connsiteX9" fmla="*/ 469862 w 501837"/>
                <a:gd name="connsiteY9" fmla="*/ 187064 h 360328"/>
                <a:gd name="connsiteX10" fmla="*/ 251944 w 501837"/>
                <a:gd name="connsiteY10" fmla="*/ 353006 h 360328"/>
                <a:gd name="connsiteX11" fmla="*/ 241793 w 501837"/>
                <a:gd name="connsiteY11" fmla="*/ 355190 h 360328"/>
                <a:gd name="connsiteX12" fmla="*/ 183089 w 501837"/>
                <a:gd name="connsiteY12" fmla="*/ 360310 h 360328"/>
                <a:gd name="connsiteX13" fmla="*/ 56279 w 501837"/>
                <a:gd name="connsiteY13" fmla="*/ 121579 h 360328"/>
                <a:gd name="connsiteX14" fmla="*/ 103836 w 501837"/>
                <a:gd name="connsiteY14" fmla="*/ 69422 h 360328"/>
                <a:gd name="connsiteX15" fmla="*/ 61377 w 501837"/>
                <a:gd name="connsiteY15" fmla="*/ 24296 h 360328"/>
                <a:gd name="connsiteX16" fmla="*/ 16606 w 501837"/>
                <a:gd name="connsiteY16" fmla="*/ 72508 h 360328"/>
                <a:gd name="connsiteX17" fmla="*/ 56279 w 501837"/>
                <a:gd name="connsiteY17" fmla="*/ 121579 h 360328"/>
                <a:gd name="connsiteX18" fmla="*/ 250204 w 501837"/>
                <a:gd name="connsiteY18" fmla="*/ 46507 h 360328"/>
                <a:gd name="connsiteX19" fmla="*/ 297915 w 501837"/>
                <a:gd name="connsiteY19" fmla="*/ 93797 h 360328"/>
                <a:gd name="connsiteX20" fmla="*/ 339636 w 501837"/>
                <a:gd name="connsiteY20" fmla="*/ 43662 h 360328"/>
                <a:gd name="connsiteX21" fmla="*/ 293845 w 501837"/>
                <a:gd name="connsiteY21" fmla="*/ 1 h 360328"/>
                <a:gd name="connsiteX22" fmla="*/ 250204 w 501837"/>
                <a:gd name="connsiteY22" fmla="*/ 46507 h 360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01837" h="360328">
                  <a:moveTo>
                    <a:pt x="183089" y="360310"/>
                  </a:moveTo>
                  <a:cubicBezTo>
                    <a:pt x="126199" y="361013"/>
                    <a:pt x="74769" y="342390"/>
                    <a:pt x="25252" y="317313"/>
                  </a:cubicBezTo>
                  <a:cubicBezTo>
                    <a:pt x="5249" y="307183"/>
                    <a:pt x="-1971" y="286946"/>
                    <a:pt x="6823" y="271116"/>
                  </a:cubicBezTo>
                  <a:cubicBezTo>
                    <a:pt x="16331" y="253994"/>
                    <a:pt x="37419" y="248431"/>
                    <a:pt x="56967" y="259458"/>
                  </a:cubicBezTo>
                  <a:cubicBezTo>
                    <a:pt x="137565" y="304920"/>
                    <a:pt x="220193" y="304563"/>
                    <a:pt x="301942" y="266091"/>
                  </a:cubicBezTo>
                  <a:cubicBezTo>
                    <a:pt x="373159" y="232575"/>
                    <a:pt x="420188" y="174677"/>
                    <a:pt x="449127" y="101966"/>
                  </a:cubicBezTo>
                  <a:cubicBezTo>
                    <a:pt x="454477" y="88526"/>
                    <a:pt x="458581" y="74592"/>
                    <a:pt x="463870" y="61125"/>
                  </a:cubicBezTo>
                  <a:cubicBezTo>
                    <a:pt x="468139" y="50258"/>
                    <a:pt x="475331" y="40760"/>
                    <a:pt x="488248" y="43129"/>
                  </a:cubicBezTo>
                  <a:cubicBezTo>
                    <a:pt x="502052" y="45663"/>
                    <a:pt x="505626" y="57135"/>
                    <a:pt x="504875" y="69877"/>
                  </a:cubicBezTo>
                  <a:cubicBezTo>
                    <a:pt x="502404" y="111668"/>
                    <a:pt x="489567" y="150717"/>
                    <a:pt x="469862" y="187064"/>
                  </a:cubicBezTo>
                  <a:cubicBezTo>
                    <a:pt x="422281" y="274823"/>
                    <a:pt x="350040" y="331111"/>
                    <a:pt x="251944" y="353006"/>
                  </a:cubicBezTo>
                  <a:cubicBezTo>
                    <a:pt x="248565" y="353761"/>
                    <a:pt x="245216" y="354872"/>
                    <a:pt x="241793" y="355190"/>
                  </a:cubicBezTo>
                  <a:cubicBezTo>
                    <a:pt x="222236" y="357001"/>
                    <a:pt x="202660" y="358624"/>
                    <a:pt x="183089" y="360310"/>
                  </a:cubicBezTo>
                  <a:close/>
                  <a:moveTo>
                    <a:pt x="56279" y="121579"/>
                  </a:moveTo>
                  <a:cubicBezTo>
                    <a:pt x="81393" y="122033"/>
                    <a:pt x="103914" y="97333"/>
                    <a:pt x="103836" y="69422"/>
                  </a:cubicBezTo>
                  <a:cubicBezTo>
                    <a:pt x="103765" y="43476"/>
                    <a:pt x="85563" y="24132"/>
                    <a:pt x="61377" y="24296"/>
                  </a:cubicBezTo>
                  <a:cubicBezTo>
                    <a:pt x="33972" y="24482"/>
                    <a:pt x="16260" y="43556"/>
                    <a:pt x="16606" y="72508"/>
                  </a:cubicBezTo>
                  <a:cubicBezTo>
                    <a:pt x="16978" y="103709"/>
                    <a:pt x="31058" y="121124"/>
                    <a:pt x="56279" y="121579"/>
                  </a:cubicBezTo>
                  <a:close/>
                  <a:moveTo>
                    <a:pt x="250204" y="46507"/>
                  </a:moveTo>
                  <a:cubicBezTo>
                    <a:pt x="250044" y="72482"/>
                    <a:pt x="270770" y="93025"/>
                    <a:pt x="297915" y="93797"/>
                  </a:cubicBezTo>
                  <a:cubicBezTo>
                    <a:pt x="321860" y="94479"/>
                    <a:pt x="338491" y="74492"/>
                    <a:pt x="339636" y="43662"/>
                  </a:cubicBezTo>
                  <a:cubicBezTo>
                    <a:pt x="340413" y="22699"/>
                    <a:pt x="316719" y="107"/>
                    <a:pt x="293845" y="1"/>
                  </a:cubicBezTo>
                  <a:cubicBezTo>
                    <a:pt x="269467" y="-114"/>
                    <a:pt x="250364" y="20243"/>
                    <a:pt x="250204" y="46507"/>
                  </a:cubicBezTo>
                  <a:close/>
                </a:path>
              </a:pathLst>
            </a:custGeom>
            <a:solidFill>
              <a:srgbClr val="333034"/>
            </a:solidFill>
            <a:ln w="21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20" name="Graphic 63">
            <a:extLst>
              <a:ext uri="{FF2B5EF4-FFF2-40B4-BE49-F238E27FC236}">
                <a16:creationId xmlns:a16="http://schemas.microsoft.com/office/drawing/2014/main" id="{46D76ABE-65AE-557C-7831-0B5CFEC274D1}"/>
              </a:ext>
            </a:extLst>
          </p:cNvPr>
          <p:cNvGrpSpPr/>
          <p:nvPr/>
        </p:nvGrpSpPr>
        <p:grpSpPr>
          <a:xfrm>
            <a:off x="5062707" y="2884059"/>
            <a:ext cx="1358096" cy="1498940"/>
            <a:chOff x="4351055" y="1338831"/>
            <a:chExt cx="1066831" cy="1177470"/>
          </a:xfrm>
          <a:solidFill>
            <a:schemeClr val="accent2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051A20D-7C5A-DEAE-1592-92E61D51090A}"/>
                </a:ext>
              </a:extLst>
            </p:cNvPr>
            <p:cNvSpPr/>
            <p:nvPr/>
          </p:nvSpPr>
          <p:spPr>
            <a:xfrm>
              <a:off x="4988456" y="1540448"/>
              <a:ext cx="429430" cy="569998"/>
            </a:xfrm>
            <a:custGeom>
              <a:avLst/>
              <a:gdLst>
                <a:gd name="connsiteX0" fmla="*/ 242723 w 429430"/>
                <a:gd name="connsiteY0" fmla="*/ 149655 h 569998"/>
                <a:gd name="connsiteX1" fmla="*/ 311461 w 429430"/>
                <a:gd name="connsiteY1" fmla="*/ 116270 h 569998"/>
                <a:gd name="connsiteX2" fmla="*/ 431431 w 429430"/>
                <a:gd name="connsiteY2" fmla="*/ 218732 h 569998"/>
                <a:gd name="connsiteX3" fmla="*/ 346927 w 429430"/>
                <a:gd name="connsiteY3" fmla="*/ 431801 h 569998"/>
                <a:gd name="connsiteX4" fmla="*/ 163333 w 429430"/>
                <a:gd name="connsiteY4" fmla="*/ 564838 h 569998"/>
                <a:gd name="connsiteX5" fmla="*/ 111578 w 429430"/>
                <a:gd name="connsiteY5" fmla="*/ 558968 h 569998"/>
                <a:gd name="connsiteX6" fmla="*/ 51943 w 429430"/>
                <a:gd name="connsiteY6" fmla="*/ 464025 h 569998"/>
                <a:gd name="connsiteX7" fmla="*/ 7232 w 429430"/>
                <a:gd name="connsiteY7" fmla="*/ 169153 h 569998"/>
                <a:gd name="connsiteX8" fmla="*/ 70997 w 429430"/>
                <a:gd name="connsiteY8" fmla="*/ 30832 h 569998"/>
                <a:gd name="connsiteX9" fmla="*/ 175051 w 429430"/>
                <a:gd name="connsiteY9" fmla="*/ 7755 h 569998"/>
                <a:gd name="connsiteX10" fmla="*/ 234015 w 429430"/>
                <a:gd name="connsiteY10" fmla="*/ 88236 h 569998"/>
                <a:gd name="connsiteX11" fmla="*/ 242723 w 429430"/>
                <a:gd name="connsiteY11" fmla="*/ 149655 h 569998"/>
                <a:gd name="connsiteX12" fmla="*/ 123803 w 429430"/>
                <a:gd name="connsiteY12" fmla="*/ 511793 h 569998"/>
                <a:gd name="connsiteX13" fmla="*/ 143396 w 429430"/>
                <a:gd name="connsiteY13" fmla="*/ 500778 h 569998"/>
                <a:gd name="connsiteX14" fmla="*/ 294465 w 429430"/>
                <a:gd name="connsiteY14" fmla="*/ 393412 h 569998"/>
                <a:gd name="connsiteX15" fmla="*/ 363665 w 429430"/>
                <a:gd name="connsiteY15" fmla="*/ 259361 h 569998"/>
                <a:gd name="connsiteX16" fmla="*/ 360307 w 429430"/>
                <a:gd name="connsiteY16" fmla="*/ 193354 h 569998"/>
                <a:gd name="connsiteX17" fmla="*/ 331969 w 429430"/>
                <a:gd name="connsiteY17" fmla="*/ 177926 h 569998"/>
                <a:gd name="connsiteX18" fmla="*/ 286614 w 429430"/>
                <a:gd name="connsiteY18" fmla="*/ 202625 h 569998"/>
                <a:gd name="connsiteX19" fmla="*/ 221233 w 429430"/>
                <a:gd name="connsiteY19" fmla="*/ 312289 h 569998"/>
                <a:gd name="connsiteX20" fmla="*/ 183804 w 429430"/>
                <a:gd name="connsiteY20" fmla="*/ 341615 h 569998"/>
                <a:gd name="connsiteX21" fmla="*/ 153508 w 429430"/>
                <a:gd name="connsiteY21" fmla="*/ 301549 h 569998"/>
                <a:gd name="connsiteX22" fmla="*/ 163201 w 429430"/>
                <a:gd name="connsiteY22" fmla="*/ 252128 h 569998"/>
                <a:gd name="connsiteX23" fmla="*/ 167944 w 429430"/>
                <a:gd name="connsiteY23" fmla="*/ 96095 h 569998"/>
                <a:gd name="connsiteX24" fmla="*/ 144629 w 429430"/>
                <a:gd name="connsiteY24" fmla="*/ 67309 h 569998"/>
                <a:gd name="connsiteX25" fmla="*/ 114764 w 429430"/>
                <a:gd name="connsiteY25" fmla="*/ 79034 h 569998"/>
                <a:gd name="connsiteX26" fmla="*/ 80598 w 429430"/>
                <a:gd name="connsiteY26" fmla="*/ 138155 h 569998"/>
                <a:gd name="connsiteX27" fmla="*/ 88865 w 429430"/>
                <a:gd name="connsiteY27" fmla="*/ 404230 h 569998"/>
                <a:gd name="connsiteX28" fmla="*/ 123803 w 429430"/>
                <a:gd name="connsiteY28" fmla="*/ 511793 h 56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29430" h="569998">
                  <a:moveTo>
                    <a:pt x="242723" y="149655"/>
                  </a:moveTo>
                  <a:cubicBezTo>
                    <a:pt x="265807" y="138032"/>
                    <a:pt x="287462" y="120527"/>
                    <a:pt x="311461" y="116270"/>
                  </a:cubicBezTo>
                  <a:cubicBezTo>
                    <a:pt x="386762" y="102914"/>
                    <a:pt x="430836" y="141762"/>
                    <a:pt x="431431" y="218732"/>
                  </a:cubicBezTo>
                  <a:cubicBezTo>
                    <a:pt x="432065" y="300852"/>
                    <a:pt x="401700" y="370451"/>
                    <a:pt x="346927" y="431801"/>
                  </a:cubicBezTo>
                  <a:cubicBezTo>
                    <a:pt x="295040" y="489915"/>
                    <a:pt x="230694" y="529114"/>
                    <a:pt x="163333" y="564838"/>
                  </a:cubicBezTo>
                  <a:cubicBezTo>
                    <a:pt x="145285" y="574411"/>
                    <a:pt x="130457" y="570167"/>
                    <a:pt x="111578" y="558968"/>
                  </a:cubicBezTo>
                  <a:cubicBezTo>
                    <a:pt x="74002" y="536680"/>
                    <a:pt x="65405" y="498029"/>
                    <a:pt x="51943" y="464025"/>
                  </a:cubicBezTo>
                  <a:cubicBezTo>
                    <a:pt x="14607" y="369721"/>
                    <a:pt x="-9037" y="271996"/>
                    <a:pt x="7232" y="169153"/>
                  </a:cubicBezTo>
                  <a:cubicBezTo>
                    <a:pt x="15431" y="117319"/>
                    <a:pt x="30316" y="68134"/>
                    <a:pt x="70997" y="30832"/>
                  </a:cubicBezTo>
                  <a:cubicBezTo>
                    <a:pt x="101483" y="2878"/>
                    <a:pt x="136425" y="-8793"/>
                    <a:pt x="175051" y="7755"/>
                  </a:cubicBezTo>
                  <a:cubicBezTo>
                    <a:pt x="209086" y="22335"/>
                    <a:pt x="228757" y="50824"/>
                    <a:pt x="234015" y="88236"/>
                  </a:cubicBezTo>
                  <a:cubicBezTo>
                    <a:pt x="236909" y="108841"/>
                    <a:pt x="239854" y="129436"/>
                    <a:pt x="242723" y="149655"/>
                  </a:cubicBezTo>
                  <a:close/>
                  <a:moveTo>
                    <a:pt x="123803" y="511793"/>
                  </a:moveTo>
                  <a:cubicBezTo>
                    <a:pt x="130256" y="508152"/>
                    <a:pt x="136713" y="504246"/>
                    <a:pt x="143396" y="500778"/>
                  </a:cubicBezTo>
                  <a:cubicBezTo>
                    <a:pt x="198751" y="472040"/>
                    <a:pt x="251524" y="440184"/>
                    <a:pt x="294465" y="393412"/>
                  </a:cubicBezTo>
                  <a:cubicBezTo>
                    <a:pt x="330039" y="354662"/>
                    <a:pt x="355845" y="311262"/>
                    <a:pt x="363665" y="259361"/>
                  </a:cubicBezTo>
                  <a:cubicBezTo>
                    <a:pt x="366887" y="237981"/>
                    <a:pt x="362932" y="215243"/>
                    <a:pt x="360307" y="193354"/>
                  </a:cubicBezTo>
                  <a:cubicBezTo>
                    <a:pt x="358350" y="177036"/>
                    <a:pt x="345191" y="172740"/>
                    <a:pt x="331969" y="177926"/>
                  </a:cubicBezTo>
                  <a:cubicBezTo>
                    <a:pt x="316005" y="184191"/>
                    <a:pt x="299299" y="191521"/>
                    <a:pt x="286614" y="202625"/>
                  </a:cubicBezTo>
                  <a:cubicBezTo>
                    <a:pt x="253307" y="231779"/>
                    <a:pt x="229651" y="267473"/>
                    <a:pt x="221233" y="312289"/>
                  </a:cubicBezTo>
                  <a:cubicBezTo>
                    <a:pt x="217420" y="332582"/>
                    <a:pt x="200863" y="344106"/>
                    <a:pt x="183804" y="341615"/>
                  </a:cubicBezTo>
                  <a:cubicBezTo>
                    <a:pt x="163265" y="338617"/>
                    <a:pt x="151006" y="323575"/>
                    <a:pt x="153508" y="301549"/>
                  </a:cubicBezTo>
                  <a:cubicBezTo>
                    <a:pt x="155397" y="284922"/>
                    <a:pt x="159684" y="268550"/>
                    <a:pt x="163201" y="252128"/>
                  </a:cubicBezTo>
                  <a:cubicBezTo>
                    <a:pt x="174282" y="200378"/>
                    <a:pt x="178247" y="148159"/>
                    <a:pt x="167944" y="96095"/>
                  </a:cubicBezTo>
                  <a:cubicBezTo>
                    <a:pt x="165739" y="84963"/>
                    <a:pt x="154882" y="71725"/>
                    <a:pt x="144629" y="67309"/>
                  </a:cubicBezTo>
                  <a:cubicBezTo>
                    <a:pt x="137367" y="64178"/>
                    <a:pt x="120611" y="71364"/>
                    <a:pt x="114764" y="79034"/>
                  </a:cubicBezTo>
                  <a:cubicBezTo>
                    <a:pt x="101033" y="97046"/>
                    <a:pt x="87605" y="116894"/>
                    <a:pt x="80598" y="138155"/>
                  </a:cubicBezTo>
                  <a:cubicBezTo>
                    <a:pt x="51170" y="227447"/>
                    <a:pt x="64959" y="316346"/>
                    <a:pt x="88865" y="404230"/>
                  </a:cubicBezTo>
                  <a:cubicBezTo>
                    <a:pt x="98512" y="439690"/>
                    <a:pt x="111492" y="474243"/>
                    <a:pt x="123803" y="511793"/>
                  </a:cubicBezTo>
                  <a:close/>
                </a:path>
              </a:pathLst>
            </a:custGeom>
            <a:grpFill/>
            <a:ln w="2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D2B288A-8471-02D9-4111-728E67C92384}"/>
                </a:ext>
              </a:extLst>
            </p:cNvPr>
            <p:cNvSpPr/>
            <p:nvPr/>
          </p:nvSpPr>
          <p:spPr>
            <a:xfrm>
              <a:off x="4351055" y="1338831"/>
              <a:ext cx="434655" cy="510701"/>
            </a:xfrm>
            <a:custGeom>
              <a:avLst/>
              <a:gdLst>
                <a:gd name="connsiteX0" fmla="*/ 204220 w 434655"/>
                <a:gd name="connsiteY0" fmla="*/ 86440 h 510701"/>
                <a:gd name="connsiteX1" fmla="*/ 219255 w 434655"/>
                <a:gd name="connsiteY1" fmla="*/ 53112 h 510701"/>
                <a:gd name="connsiteX2" fmla="*/ 363313 w 434655"/>
                <a:gd name="connsiteY2" fmla="*/ 25422 h 510701"/>
                <a:gd name="connsiteX3" fmla="*/ 435229 w 434655"/>
                <a:gd name="connsiteY3" fmla="*/ 184705 h 510701"/>
                <a:gd name="connsiteX4" fmla="*/ 402973 w 434655"/>
                <a:gd name="connsiteY4" fmla="*/ 349215 h 510701"/>
                <a:gd name="connsiteX5" fmla="*/ 324692 w 434655"/>
                <a:gd name="connsiteY5" fmla="*/ 478118 h 510701"/>
                <a:gd name="connsiteX6" fmla="*/ 306287 w 434655"/>
                <a:gd name="connsiteY6" fmla="*/ 498153 h 510701"/>
                <a:gd name="connsiteX7" fmla="*/ 255126 w 434655"/>
                <a:gd name="connsiteY7" fmla="*/ 502721 h 510701"/>
                <a:gd name="connsiteX8" fmla="*/ 34486 w 434655"/>
                <a:gd name="connsiteY8" fmla="*/ 276363 h 510701"/>
                <a:gd name="connsiteX9" fmla="*/ 11898 w 434655"/>
                <a:gd name="connsiteY9" fmla="*/ 86878 h 510701"/>
                <a:gd name="connsiteX10" fmla="*/ 166411 w 434655"/>
                <a:gd name="connsiteY10" fmla="*/ 46578 h 510701"/>
                <a:gd name="connsiteX11" fmla="*/ 204220 w 434655"/>
                <a:gd name="connsiteY11" fmla="*/ 86440 h 510701"/>
                <a:gd name="connsiteX12" fmla="*/ 259651 w 434655"/>
                <a:gd name="connsiteY12" fmla="*/ 449104 h 510701"/>
                <a:gd name="connsiteX13" fmla="*/ 276517 w 434655"/>
                <a:gd name="connsiteY13" fmla="*/ 429786 h 510701"/>
                <a:gd name="connsiteX14" fmla="*/ 365293 w 434655"/>
                <a:gd name="connsiteY14" fmla="*/ 159838 h 510701"/>
                <a:gd name="connsiteX15" fmla="*/ 321297 w 434655"/>
                <a:gd name="connsiteY15" fmla="*/ 76246 h 510701"/>
                <a:gd name="connsiteX16" fmla="*/ 274775 w 434655"/>
                <a:gd name="connsiteY16" fmla="*/ 86860 h 510701"/>
                <a:gd name="connsiteX17" fmla="*/ 266463 w 434655"/>
                <a:gd name="connsiteY17" fmla="*/ 218162 h 510701"/>
                <a:gd name="connsiteX18" fmla="*/ 246201 w 434655"/>
                <a:gd name="connsiteY18" fmla="*/ 270804 h 510701"/>
                <a:gd name="connsiteX19" fmla="*/ 198032 w 434655"/>
                <a:gd name="connsiteY19" fmla="*/ 239458 h 510701"/>
                <a:gd name="connsiteX20" fmla="*/ 169417 w 434655"/>
                <a:gd name="connsiteY20" fmla="*/ 167363 h 510701"/>
                <a:gd name="connsiteX21" fmla="*/ 131284 w 434655"/>
                <a:gd name="connsiteY21" fmla="*/ 105408 h 510701"/>
                <a:gd name="connsiteX22" fmla="*/ 91001 w 434655"/>
                <a:gd name="connsiteY22" fmla="*/ 86100 h 510701"/>
                <a:gd name="connsiteX23" fmla="*/ 68537 w 434655"/>
                <a:gd name="connsiteY23" fmla="*/ 124563 h 510701"/>
                <a:gd name="connsiteX24" fmla="*/ 99705 w 434655"/>
                <a:gd name="connsiteY24" fmla="*/ 273896 h 510701"/>
                <a:gd name="connsiteX25" fmla="*/ 259651 w 434655"/>
                <a:gd name="connsiteY25" fmla="*/ 449104 h 510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34655" h="510701">
                  <a:moveTo>
                    <a:pt x="204220" y="86440"/>
                  </a:moveTo>
                  <a:cubicBezTo>
                    <a:pt x="209522" y="74681"/>
                    <a:pt x="214337" y="63873"/>
                    <a:pt x="219255" y="53112"/>
                  </a:cubicBezTo>
                  <a:cubicBezTo>
                    <a:pt x="246400" y="-6279"/>
                    <a:pt x="312004" y="-16042"/>
                    <a:pt x="363313" y="25422"/>
                  </a:cubicBezTo>
                  <a:cubicBezTo>
                    <a:pt x="414020" y="66400"/>
                    <a:pt x="429637" y="123533"/>
                    <a:pt x="435229" y="184705"/>
                  </a:cubicBezTo>
                  <a:cubicBezTo>
                    <a:pt x="440514" y="242493"/>
                    <a:pt x="431540" y="298300"/>
                    <a:pt x="402973" y="349215"/>
                  </a:cubicBezTo>
                  <a:cubicBezTo>
                    <a:pt x="378387" y="393035"/>
                    <a:pt x="351253" y="435435"/>
                    <a:pt x="324692" y="478118"/>
                  </a:cubicBezTo>
                  <a:cubicBezTo>
                    <a:pt x="319976" y="485693"/>
                    <a:pt x="312946" y="492011"/>
                    <a:pt x="306287" y="498153"/>
                  </a:cubicBezTo>
                  <a:cubicBezTo>
                    <a:pt x="290568" y="512644"/>
                    <a:pt x="273987" y="515484"/>
                    <a:pt x="255126" y="502721"/>
                  </a:cubicBezTo>
                  <a:cubicBezTo>
                    <a:pt x="165971" y="442387"/>
                    <a:pt x="79504" y="378569"/>
                    <a:pt x="34486" y="276363"/>
                  </a:cubicBezTo>
                  <a:cubicBezTo>
                    <a:pt x="8131" y="216529"/>
                    <a:pt x="-10259" y="153332"/>
                    <a:pt x="11898" y="86878"/>
                  </a:cubicBezTo>
                  <a:cubicBezTo>
                    <a:pt x="37715" y="9450"/>
                    <a:pt x="111789" y="2159"/>
                    <a:pt x="166411" y="46578"/>
                  </a:cubicBezTo>
                  <a:cubicBezTo>
                    <a:pt x="180331" y="57899"/>
                    <a:pt x="191395" y="72738"/>
                    <a:pt x="204220" y="86440"/>
                  </a:cubicBezTo>
                  <a:close/>
                  <a:moveTo>
                    <a:pt x="259651" y="449104"/>
                  </a:moveTo>
                  <a:cubicBezTo>
                    <a:pt x="266523" y="441273"/>
                    <a:pt x="271892" y="435815"/>
                    <a:pt x="276517" y="429786"/>
                  </a:cubicBezTo>
                  <a:cubicBezTo>
                    <a:pt x="337581" y="350188"/>
                    <a:pt x="386139" y="266559"/>
                    <a:pt x="365293" y="159838"/>
                  </a:cubicBezTo>
                  <a:cubicBezTo>
                    <a:pt x="358944" y="127322"/>
                    <a:pt x="347351" y="97999"/>
                    <a:pt x="321297" y="76246"/>
                  </a:cubicBezTo>
                  <a:cubicBezTo>
                    <a:pt x="299007" y="57636"/>
                    <a:pt x="286463" y="60859"/>
                    <a:pt x="274775" y="86860"/>
                  </a:cubicBezTo>
                  <a:cubicBezTo>
                    <a:pt x="255541" y="129652"/>
                    <a:pt x="254801" y="173544"/>
                    <a:pt x="266463" y="218162"/>
                  </a:cubicBezTo>
                  <a:cubicBezTo>
                    <a:pt x="273193" y="243914"/>
                    <a:pt x="265582" y="264384"/>
                    <a:pt x="246201" y="270804"/>
                  </a:cubicBezTo>
                  <a:cubicBezTo>
                    <a:pt x="224871" y="277868"/>
                    <a:pt x="207781" y="266264"/>
                    <a:pt x="198032" y="239458"/>
                  </a:cubicBezTo>
                  <a:cubicBezTo>
                    <a:pt x="189192" y="215155"/>
                    <a:pt x="180718" y="190540"/>
                    <a:pt x="169417" y="167363"/>
                  </a:cubicBezTo>
                  <a:cubicBezTo>
                    <a:pt x="158798" y="145586"/>
                    <a:pt x="146924" y="123588"/>
                    <a:pt x="131284" y="105408"/>
                  </a:cubicBezTo>
                  <a:cubicBezTo>
                    <a:pt x="121922" y="94526"/>
                    <a:pt x="101956" y="82889"/>
                    <a:pt x="91001" y="86100"/>
                  </a:cubicBezTo>
                  <a:cubicBezTo>
                    <a:pt x="80407" y="89205"/>
                    <a:pt x="70625" y="110234"/>
                    <a:pt x="68537" y="124563"/>
                  </a:cubicBezTo>
                  <a:cubicBezTo>
                    <a:pt x="60812" y="177572"/>
                    <a:pt x="76196" y="227232"/>
                    <a:pt x="99705" y="273896"/>
                  </a:cubicBezTo>
                  <a:cubicBezTo>
                    <a:pt x="136220" y="346380"/>
                    <a:pt x="197740" y="396514"/>
                    <a:pt x="259651" y="449104"/>
                  </a:cubicBezTo>
                  <a:close/>
                </a:path>
              </a:pathLst>
            </a:custGeom>
            <a:grpFill/>
            <a:ln w="2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BC2E6D3-D992-E5B7-5BE7-CD3F7EA49B0D}"/>
                </a:ext>
              </a:extLst>
            </p:cNvPr>
            <p:cNvSpPr/>
            <p:nvPr/>
          </p:nvSpPr>
          <p:spPr>
            <a:xfrm>
              <a:off x="4488128" y="2093894"/>
              <a:ext cx="373949" cy="422406"/>
            </a:xfrm>
            <a:custGeom>
              <a:avLst/>
              <a:gdLst>
                <a:gd name="connsiteX0" fmla="*/ 184764 w 373949"/>
                <a:gd name="connsiteY0" fmla="*/ 60879 h 422406"/>
                <a:gd name="connsiteX1" fmla="*/ 232469 w 373949"/>
                <a:gd name="connsiteY1" fmla="*/ 21195 h 422406"/>
                <a:gd name="connsiteX2" fmla="*/ 358901 w 373949"/>
                <a:gd name="connsiteY2" fmla="*/ 82071 h 422406"/>
                <a:gd name="connsiteX3" fmla="*/ 327569 w 373949"/>
                <a:gd name="connsiteY3" fmla="*/ 295869 h 422406"/>
                <a:gd name="connsiteX4" fmla="*/ 217124 w 373949"/>
                <a:gd name="connsiteY4" fmla="*/ 406645 h 422406"/>
                <a:gd name="connsiteX5" fmla="*/ 140921 w 373949"/>
                <a:gd name="connsiteY5" fmla="*/ 398242 h 422406"/>
                <a:gd name="connsiteX6" fmla="*/ 10058 w 373949"/>
                <a:gd name="connsiteY6" fmla="*/ 179685 h 422406"/>
                <a:gd name="connsiteX7" fmla="*/ 12471 w 373949"/>
                <a:gd name="connsiteY7" fmla="*/ 57794 h 422406"/>
                <a:gd name="connsiteX8" fmla="*/ 142430 w 373949"/>
                <a:gd name="connsiteY8" fmla="*/ 18563 h 422406"/>
                <a:gd name="connsiteX9" fmla="*/ 184764 w 373949"/>
                <a:gd name="connsiteY9" fmla="*/ 60879 h 422406"/>
                <a:gd name="connsiteX10" fmla="*/ 66865 w 373949"/>
                <a:gd name="connsiteY10" fmla="*/ 195418 h 422406"/>
                <a:gd name="connsiteX11" fmla="*/ 72594 w 373949"/>
                <a:gd name="connsiteY11" fmla="*/ 195203 h 422406"/>
                <a:gd name="connsiteX12" fmla="*/ 161412 w 373949"/>
                <a:gd name="connsiteY12" fmla="*/ 348234 h 422406"/>
                <a:gd name="connsiteX13" fmla="*/ 184556 w 373949"/>
                <a:gd name="connsiteY13" fmla="*/ 349092 h 422406"/>
                <a:gd name="connsiteX14" fmla="*/ 298497 w 373949"/>
                <a:gd name="connsiteY14" fmla="*/ 214963 h 422406"/>
                <a:gd name="connsiteX15" fmla="*/ 291287 w 373949"/>
                <a:gd name="connsiteY15" fmla="*/ 95289 h 422406"/>
                <a:gd name="connsiteX16" fmla="*/ 262538 w 373949"/>
                <a:gd name="connsiteY16" fmla="*/ 78880 h 422406"/>
                <a:gd name="connsiteX17" fmla="*/ 242041 w 373949"/>
                <a:gd name="connsiteY17" fmla="*/ 101698 h 422406"/>
                <a:gd name="connsiteX18" fmla="*/ 227964 w 373949"/>
                <a:gd name="connsiteY18" fmla="*/ 156385 h 422406"/>
                <a:gd name="connsiteX19" fmla="*/ 223963 w 373949"/>
                <a:gd name="connsiteY19" fmla="*/ 202308 h 422406"/>
                <a:gd name="connsiteX20" fmla="*/ 196153 w 373949"/>
                <a:gd name="connsiteY20" fmla="*/ 234965 h 422406"/>
                <a:gd name="connsiteX21" fmla="*/ 160990 w 373949"/>
                <a:gd name="connsiteY21" fmla="*/ 208625 h 422406"/>
                <a:gd name="connsiteX22" fmla="*/ 155005 w 373949"/>
                <a:gd name="connsiteY22" fmla="*/ 182130 h 422406"/>
                <a:gd name="connsiteX23" fmla="*/ 122077 w 373949"/>
                <a:gd name="connsiteY23" fmla="*/ 83778 h 422406"/>
                <a:gd name="connsiteX24" fmla="*/ 86044 w 373949"/>
                <a:gd name="connsiteY24" fmla="*/ 61921 h 422406"/>
                <a:gd name="connsiteX25" fmla="*/ 64277 w 373949"/>
                <a:gd name="connsiteY25" fmla="*/ 96177 h 422406"/>
                <a:gd name="connsiteX26" fmla="*/ 66865 w 373949"/>
                <a:gd name="connsiteY26" fmla="*/ 195418 h 42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73949" h="422406">
                  <a:moveTo>
                    <a:pt x="184764" y="60879"/>
                  </a:moveTo>
                  <a:cubicBezTo>
                    <a:pt x="200860" y="47169"/>
                    <a:pt x="214690" y="30336"/>
                    <a:pt x="232469" y="21195"/>
                  </a:cubicBezTo>
                  <a:cubicBezTo>
                    <a:pt x="286792" y="-6740"/>
                    <a:pt x="339947" y="38474"/>
                    <a:pt x="358901" y="82071"/>
                  </a:cubicBezTo>
                  <a:cubicBezTo>
                    <a:pt x="392705" y="159815"/>
                    <a:pt x="373158" y="230330"/>
                    <a:pt x="327569" y="295869"/>
                  </a:cubicBezTo>
                  <a:cubicBezTo>
                    <a:pt x="297515" y="339078"/>
                    <a:pt x="262339" y="378216"/>
                    <a:pt x="217124" y="406645"/>
                  </a:cubicBezTo>
                  <a:cubicBezTo>
                    <a:pt x="180735" y="429526"/>
                    <a:pt x="170027" y="428567"/>
                    <a:pt x="140921" y="398242"/>
                  </a:cubicBezTo>
                  <a:cubicBezTo>
                    <a:pt x="80662" y="335456"/>
                    <a:pt x="32156" y="265300"/>
                    <a:pt x="10058" y="179685"/>
                  </a:cubicBezTo>
                  <a:cubicBezTo>
                    <a:pt x="-427" y="139060"/>
                    <a:pt x="-1708" y="98061"/>
                    <a:pt x="12471" y="57794"/>
                  </a:cubicBezTo>
                  <a:cubicBezTo>
                    <a:pt x="32163" y="1866"/>
                    <a:pt x="95598" y="-17751"/>
                    <a:pt x="142430" y="18563"/>
                  </a:cubicBezTo>
                  <a:cubicBezTo>
                    <a:pt x="158740" y="31209"/>
                    <a:pt x="171940" y="47873"/>
                    <a:pt x="184764" y="60879"/>
                  </a:cubicBezTo>
                  <a:close/>
                  <a:moveTo>
                    <a:pt x="66865" y="195418"/>
                  </a:moveTo>
                  <a:cubicBezTo>
                    <a:pt x="68775" y="195346"/>
                    <a:pt x="70685" y="195275"/>
                    <a:pt x="72594" y="195203"/>
                  </a:cubicBezTo>
                  <a:cubicBezTo>
                    <a:pt x="92811" y="251671"/>
                    <a:pt x="124425" y="301441"/>
                    <a:pt x="161412" y="348234"/>
                  </a:cubicBezTo>
                  <a:cubicBezTo>
                    <a:pt x="169910" y="358985"/>
                    <a:pt x="176844" y="354349"/>
                    <a:pt x="184556" y="349092"/>
                  </a:cubicBezTo>
                  <a:cubicBezTo>
                    <a:pt x="234811" y="314836"/>
                    <a:pt x="274473" y="271032"/>
                    <a:pt x="298497" y="214963"/>
                  </a:cubicBezTo>
                  <a:cubicBezTo>
                    <a:pt x="315773" y="174642"/>
                    <a:pt x="319053" y="133047"/>
                    <a:pt x="291287" y="95289"/>
                  </a:cubicBezTo>
                  <a:cubicBezTo>
                    <a:pt x="285057" y="86819"/>
                    <a:pt x="272008" y="78410"/>
                    <a:pt x="262538" y="78880"/>
                  </a:cubicBezTo>
                  <a:cubicBezTo>
                    <a:pt x="255148" y="79248"/>
                    <a:pt x="245629" y="92345"/>
                    <a:pt x="242041" y="101698"/>
                  </a:cubicBezTo>
                  <a:cubicBezTo>
                    <a:pt x="235335" y="119175"/>
                    <a:pt x="231264" y="137865"/>
                    <a:pt x="227964" y="156385"/>
                  </a:cubicBezTo>
                  <a:cubicBezTo>
                    <a:pt x="225281" y="171449"/>
                    <a:pt x="226031" y="187095"/>
                    <a:pt x="223963" y="202308"/>
                  </a:cubicBezTo>
                  <a:cubicBezTo>
                    <a:pt x="221727" y="218726"/>
                    <a:pt x="213545" y="232795"/>
                    <a:pt x="196153" y="234965"/>
                  </a:cubicBezTo>
                  <a:cubicBezTo>
                    <a:pt x="177807" y="237255"/>
                    <a:pt x="165736" y="226578"/>
                    <a:pt x="160990" y="208625"/>
                  </a:cubicBezTo>
                  <a:cubicBezTo>
                    <a:pt x="158677" y="199876"/>
                    <a:pt x="157746" y="190721"/>
                    <a:pt x="155005" y="182130"/>
                  </a:cubicBezTo>
                  <a:cubicBezTo>
                    <a:pt x="144487" y="149183"/>
                    <a:pt x="134801" y="115869"/>
                    <a:pt x="122077" y="83778"/>
                  </a:cubicBezTo>
                  <a:cubicBezTo>
                    <a:pt x="116418" y="69505"/>
                    <a:pt x="101815" y="55072"/>
                    <a:pt x="86044" y="61921"/>
                  </a:cubicBezTo>
                  <a:cubicBezTo>
                    <a:pt x="75477" y="66509"/>
                    <a:pt x="65002" y="83923"/>
                    <a:pt x="64277" y="96177"/>
                  </a:cubicBezTo>
                  <a:cubicBezTo>
                    <a:pt x="62330" y="129092"/>
                    <a:pt x="65642" y="162316"/>
                    <a:pt x="66865" y="195418"/>
                  </a:cubicBezTo>
                  <a:close/>
                </a:path>
              </a:pathLst>
            </a:custGeom>
            <a:grpFill/>
            <a:ln w="2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588771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D8992-B97F-D6C6-140D-FF1B0EC14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85000"/>
                    <a:lumOff val="15000"/>
                  </a:schemeClr>
                </a:solidFill>
              </a:rPr>
              <a:t>Welcome back to school</a:t>
            </a:r>
            <a:endParaRPr lang="en-CA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150B1B-F53D-F6FB-7C46-9A2C527F6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7DD95F-CAA5-91C4-48D4-D3B1B4532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CCCCCBD-EC6E-39AE-D53D-2CDD5E946CBB}"/>
              </a:ext>
            </a:extLst>
          </p:cNvPr>
          <p:cNvGrpSpPr/>
          <p:nvPr/>
        </p:nvGrpSpPr>
        <p:grpSpPr>
          <a:xfrm>
            <a:off x="1175015" y="2078608"/>
            <a:ext cx="4458740" cy="3368655"/>
            <a:chOff x="4456452" y="2953854"/>
            <a:chExt cx="3181223" cy="2403470"/>
          </a:xfrm>
        </p:grpSpPr>
        <p:sp>
          <p:nvSpPr>
            <p:cNvPr id="19" name="Google Shape;4820;p73">
              <a:extLst>
                <a:ext uri="{FF2B5EF4-FFF2-40B4-BE49-F238E27FC236}">
                  <a16:creationId xmlns:a16="http://schemas.microsoft.com/office/drawing/2014/main" id="{F46F6525-EF3E-4793-A176-3A8631B518D5}"/>
                </a:ext>
              </a:extLst>
            </p:cNvPr>
            <p:cNvSpPr/>
            <p:nvPr/>
          </p:nvSpPr>
          <p:spPr>
            <a:xfrm>
              <a:off x="4670549" y="2953854"/>
              <a:ext cx="2753030" cy="733977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4822;p73">
              <a:extLst>
                <a:ext uri="{FF2B5EF4-FFF2-40B4-BE49-F238E27FC236}">
                  <a16:creationId xmlns:a16="http://schemas.microsoft.com/office/drawing/2014/main" id="{7501E5D9-D770-89B6-D081-D8FCD98BA6DD}"/>
                </a:ext>
              </a:extLst>
            </p:cNvPr>
            <p:cNvSpPr txBox="1">
              <a:spLocks/>
            </p:cNvSpPr>
            <p:nvPr/>
          </p:nvSpPr>
          <p:spPr>
            <a:xfrm>
              <a:off x="4622362" y="4004063"/>
              <a:ext cx="2849400" cy="1353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L="914400" marR="0" lvl="1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L="1371600" marR="0" lvl="2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L="1828800" marR="0" lvl="3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L="2286000" marR="0" lvl="4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L="2743200" marR="0" lvl="5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L="3200400" marR="0" lvl="6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L="3657600" marR="0" lvl="7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L="4114800" marR="0" lvl="8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</a:p>
            <a:p>
              <a:pPr marL="171450" indent="-171450" algn="l">
                <a:buClrTx/>
                <a:buSzTx/>
                <a:buFont typeface="Courier New" panose="02070309020205020404" pitchFamily="49" charset="0"/>
                <a:buChar char="o"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2" name="Google Shape;4823;p73">
              <a:extLst>
                <a:ext uri="{FF2B5EF4-FFF2-40B4-BE49-F238E27FC236}">
                  <a16:creationId xmlns:a16="http://schemas.microsoft.com/office/drawing/2014/main" id="{C4B71A6B-1E9D-0BCB-E643-235DAF7E135B}"/>
                </a:ext>
              </a:extLst>
            </p:cNvPr>
            <p:cNvSpPr txBox="1">
              <a:spLocks/>
            </p:cNvSpPr>
            <p:nvPr/>
          </p:nvSpPr>
          <p:spPr>
            <a:xfrm>
              <a:off x="4456452" y="3054715"/>
              <a:ext cx="3181223" cy="50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600"/>
                <a:buFont typeface="Balsamiq Sans"/>
                <a:buNone/>
                <a:defRPr sz="3600" b="1" i="0" u="none" strike="noStrike" cap="none">
                  <a:solidFill>
                    <a:schemeClr val="lt1"/>
                  </a:solidFill>
                  <a:latin typeface="Balsamiq Sans"/>
                  <a:ea typeface="Balsamiq Sans"/>
                  <a:cs typeface="Balsamiq Sans"/>
                  <a:sym typeface="Balsamiq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algn="ctr" fontAlgn="base"/>
              <a:r>
                <a:rPr lang="en-CA" sz="28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Roboto" panose="02000000000000000000" pitchFamily="2" charset="0"/>
                  <a:cs typeface="Aparajita" panose="02020603050405020304" pitchFamily="18" charset="0"/>
                </a:rPr>
                <a:t>Lorem ipsum</a:t>
              </a:r>
              <a:endParaRPr lang="en-CA" sz="2800" b="1" i="0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66933AF-641A-55E5-EEC5-369F9385AFEE}"/>
              </a:ext>
            </a:extLst>
          </p:cNvPr>
          <p:cNvGrpSpPr/>
          <p:nvPr/>
        </p:nvGrpSpPr>
        <p:grpSpPr>
          <a:xfrm>
            <a:off x="6454586" y="2078608"/>
            <a:ext cx="4458740" cy="3368655"/>
            <a:chOff x="4456452" y="2953854"/>
            <a:chExt cx="3181223" cy="2403470"/>
          </a:xfrm>
        </p:grpSpPr>
        <p:sp>
          <p:nvSpPr>
            <p:cNvPr id="24" name="Google Shape;4820;p73">
              <a:extLst>
                <a:ext uri="{FF2B5EF4-FFF2-40B4-BE49-F238E27FC236}">
                  <a16:creationId xmlns:a16="http://schemas.microsoft.com/office/drawing/2014/main" id="{DCD82518-34E8-7E01-8678-CCA8A2B021C2}"/>
                </a:ext>
              </a:extLst>
            </p:cNvPr>
            <p:cNvSpPr/>
            <p:nvPr/>
          </p:nvSpPr>
          <p:spPr>
            <a:xfrm>
              <a:off x="4670549" y="2953854"/>
              <a:ext cx="2753030" cy="73397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4822;p73">
              <a:extLst>
                <a:ext uri="{FF2B5EF4-FFF2-40B4-BE49-F238E27FC236}">
                  <a16:creationId xmlns:a16="http://schemas.microsoft.com/office/drawing/2014/main" id="{4D79C372-E5D8-91D1-5B23-6349EB092CC4}"/>
                </a:ext>
              </a:extLst>
            </p:cNvPr>
            <p:cNvSpPr txBox="1">
              <a:spLocks/>
            </p:cNvSpPr>
            <p:nvPr/>
          </p:nvSpPr>
          <p:spPr>
            <a:xfrm>
              <a:off x="4622362" y="4004063"/>
              <a:ext cx="2849400" cy="1353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L="914400" marR="0" lvl="1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L="1371600" marR="0" lvl="2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L="1828800" marR="0" lvl="3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L="2286000" marR="0" lvl="4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L="2743200" marR="0" lvl="5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L="3200400" marR="0" lvl="6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L="3657600" marR="0" lvl="7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L="4114800" marR="0" lvl="8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</a:p>
            <a:p>
              <a:pPr marL="171450" indent="-171450" algn="l">
                <a:buClrTx/>
                <a:buSzTx/>
                <a:buFont typeface="Courier New" panose="02070309020205020404" pitchFamily="49" charset="0"/>
                <a:buChar char="o"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6" name="Google Shape;4823;p73">
              <a:extLst>
                <a:ext uri="{FF2B5EF4-FFF2-40B4-BE49-F238E27FC236}">
                  <a16:creationId xmlns:a16="http://schemas.microsoft.com/office/drawing/2014/main" id="{0F97313C-6533-EF3E-A618-CEDF3F43CFB8}"/>
                </a:ext>
              </a:extLst>
            </p:cNvPr>
            <p:cNvSpPr txBox="1">
              <a:spLocks/>
            </p:cNvSpPr>
            <p:nvPr/>
          </p:nvSpPr>
          <p:spPr>
            <a:xfrm>
              <a:off x="4456452" y="3054715"/>
              <a:ext cx="3181223" cy="50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600"/>
                <a:buFont typeface="Balsamiq Sans"/>
                <a:buNone/>
                <a:defRPr sz="3600" b="1" i="0" u="none" strike="noStrike" cap="none">
                  <a:solidFill>
                    <a:schemeClr val="lt1"/>
                  </a:solidFill>
                  <a:latin typeface="Balsamiq Sans"/>
                  <a:ea typeface="Balsamiq Sans"/>
                  <a:cs typeface="Balsamiq Sans"/>
                  <a:sym typeface="Balsamiq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algn="ctr" fontAlgn="base"/>
              <a:r>
                <a:rPr lang="en-CA" sz="28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Roboto" panose="02000000000000000000" pitchFamily="2" charset="0"/>
                  <a:cs typeface="Aparajita" panose="02020603050405020304" pitchFamily="18" charset="0"/>
                </a:rPr>
                <a:t>Lorem ipsum</a:t>
              </a:r>
              <a:endParaRPr lang="en-CA" sz="2800" b="1" i="0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</a:endParaRPr>
            </a:p>
          </p:txBody>
        </p:sp>
      </p:grpSp>
      <p:grpSp>
        <p:nvGrpSpPr>
          <p:cNvPr id="5" name="Graphic 63">
            <a:extLst>
              <a:ext uri="{FF2B5EF4-FFF2-40B4-BE49-F238E27FC236}">
                <a16:creationId xmlns:a16="http://schemas.microsoft.com/office/drawing/2014/main" id="{2701BF53-06B9-2D29-8819-DFE2F67F1754}"/>
              </a:ext>
            </a:extLst>
          </p:cNvPr>
          <p:cNvGrpSpPr/>
          <p:nvPr/>
        </p:nvGrpSpPr>
        <p:grpSpPr>
          <a:xfrm>
            <a:off x="5365123" y="1291104"/>
            <a:ext cx="1358096" cy="1498940"/>
            <a:chOff x="4351055" y="1338831"/>
            <a:chExt cx="1066831" cy="1177470"/>
          </a:xfrm>
          <a:solidFill>
            <a:schemeClr val="accent2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D2621CA-B04F-41A0-A542-19FFEB882B58}"/>
                </a:ext>
              </a:extLst>
            </p:cNvPr>
            <p:cNvSpPr/>
            <p:nvPr/>
          </p:nvSpPr>
          <p:spPr>
            <a:xfrm>
              <a:off x="4988456" y="1540448"/>
              <a:ext cx="429430" cy="569998"/>
            </a:xfrm>
            <a:custGeom>
              <a:avLst/>
              <a:gdLst>
                <a:gd name="connsiteX0" fmla="*/ 242723 w 429430"/>
                <a:gd name="connsiteY0" fmla="*/ 149655 h 569998"/>
                <a:gd name="connsiteX1" fmla="*/ 311461 w 429430"/>
                <a:gd name="connsiteY1" fmla="*/ 116270 h 569998"/>
                <a:gd name="connsiteX2" fmla="*/ 431431 w 429430"/>
                <a:gd name="connsiteY2" fmla="*/ 218732 h 569998"/>
                <a:gd name="connsiteX3" fmla="*/ 346927 w 429430"/>
                <a:gd name="connsiteY3" fmla="*/ 431801 h 569998"/>
                <a:gd name="connsiteX4" fmla="*/ 163333 w 429430"/>
                <a:gd name="connsiteY4" fmla="*/ 564838 h 569998"/>
                <a:gd name="connsiteX5" fmla="*/ 111578 w 429430"/>
                <a:gd name="connsiteY5" fmla="*/ 558968 h 569998"/>
                <a:gd name="connsiteX6" fmla="*/ 51943 w 429430"/>
                <a:gd name="connsiteY6" fmla="*/ 464025 h 569998"/>
                <a:gd name="connsiteX7" fmla="*/ 7232 w 429430"/>
                <a:gd name="connsiteY7" fmla="*/ 169153 h 569998"/>
                <a:gd name="connsiteX8" fmla="*/ 70997 w 429430"/>
                <a:gd name="connsiteY8" fmla="*/ 30832 h 569998"/>
                <a:gd name="connsiteX9" fmla="*/ 175051 w 429430"/>
                <a:gd name="connsiteY9" fmla="*/ 7755 h 569998"/>
                <a:gd name="connsiteX10" fmla="*/ 234015 w 429430"/>
                <a:gd name="connsiteY10" fmla="*/ 88236 h 569998"/>
                <a:gd name="connsiteX11" fmla="*/ 242723 w 429430"/>
                <a:gd name="connsiteY11" fmla="*/ 149655 h 569998"/>
                <a:gd name="connsiteX12" fmla="*/ 123803 w 429430"/>
                <a:gd name="connsiteY12" fmla="*/ 511793 h 569998"/>
                <a:gd name="connsiteX13" fmla="*/ 143396 w 429430"/>
                <a:gd name="connsiteY13" fmla="*/ 500778 h 569998"/>
                <a:gd name="connsiteX14" fmla="*/ 294465 w 429430"/>
                <a:gd name="connsiteY14" fmla="*/ 393412 h 569998"/>
                <a:gd name="connsiteX15" fmla="*/ 363665 w 429430"/>
                <a:gd name="connsiteY15" fmla="*/ 259361 h 569998"/>
                <a:gd name="connsiteX16" fmla="*/ 360307 w 429430"/>
                <a:gd name="connsiteY16" fmla="*/ 193354 h 569998"/>
                <a:gd name="connsiteX17" fmla="*/ 331969 w 429430"/>
                <a:gd name="connsiteY17" fmla="*/ 177926 h 569998"/>
                <a:gd name="connsiteX18" fmla="*/ 286614 w 429430"/>
                <a:gd name="connsiteY18" fmla="*/ 202625 h 569998"/>
                <a:gd name="connsiteX19" fmla="*/ 221233 w 429430"/>
                <a:gd name="connsiteY19" fmla="*/ 312289 h 569998"/>
                <a:gd name="connsiteX20" fmla="*/ 183804 w 429430"/>
                <a:gd name="connsiteY20" fmla="*/ 341615 h 569998"/>
                <a:gd name="connsiteX21" fmla="*/ 153508 w 429430"/>
                <a:gd name="connsiteY21" fmla="*/ 301549 h 569998"/>
                <a:gd name="connsiteX22" fmla="*/ 163201 w 429430"/>
                <a:gd name="connsiteY22" fmla="*/ 252128 h 569998"/>
                <a:gd name="connsiteX23" fmla="*/ 167944 w 429430"/>
                <a:gd name="connsiteY23" fmla="*/ 96095 h 569998"/>
                <a:gd name="connsiteX24" fmla="*/ 144629 w 429430"/>
                <a:gd name="connsiteY24" fmla="*/ 67309 h 569998"/>
                <a:gd name="connsiteX25" fmla="*/ 114764 w 429430"/>
                <a:gd name="connsiteY25" fmla="*/ 79034 h 569998"/>
                <a:gd name="connsiteX26" fmla="*/ 80598 w 429430"/>
                <a:gd name="connsiteY26" fmla="*/ 138155 h 569998"/>
                <a:gd name="connsiteX27" fmla="*/ 88865 w 429430"/>
                <a:gd name="connsiteY27" fmla="*/ 404230 h 569998"/>
                <a:gd name="connsiteX28" fmla="*/ 123803 w 429430"/>
                <a:gd name="connsiteY28" fmla="*/ 511793 h 56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29430" h="569998">
                  <a:moveTo>
                    <a:pt x="242723" y="149655"/>
                  </a:moveTo>
                  <a:cubicBezTo>
                    <a:pt x="265807" y="138032"/>
                    <a:pt x="287462" y="120527"/>
                    <a:pt x="311461" y="116270"/>
                  </a:cubicBezTo>
                  <a:cubicBezTo>
                    <a:pt x="386762" y="102914"/>
                    <a:pt x="430836" y="141762"/>
                    <a:pt x="431431" y="218732"/>
                  </a:cubicBezTo>
                  <a:cubicBezTo>
                    <a:pt x="432065" y="300852"/>
                    <a:pt x="401700" y="370451"/>
                    <a:pt x="346927" y="431801"/>
                  </a:cubicBezTo>
                  <a:cubicBezTo>
                    <a:pt x="295040" y="489915"/>
                    <a:pt x="230694" y="529114"/>
                    <a:pt x="163333" y="564838"/>
                  </a:cubicBezTo>
                  <a:cubicBezTo>
                    <a:pt x="145285" y="574411"/>
                    <a:pt x="130457" y="570167"/>
                    <a:pt x="111578" y="558968"/>
                  </a:cubicBezTo>
                  <a:cubicBezTo>
                    <a:pt x="74002" y="536680"/>
                    <a:pt x="65405" y="498029"/>
                    <a:pt x="51943" y="464025"/>
                  </a:cubicBezTo>
                  <a:cubicBezTo>
                    <a:pt x="14607" y="369721"/>
                    <a:pt x="-9037" y="271996"/>
                    <a:pt x="7232" y="169153"/>
                  </a:cubicBezTo>
                  <a:cubicBezTo>
                    <a:pt x="15431" y="117319"/>
                    <a:pt x="30316" y="68134"/>
                    <a:pt x="70997" y="30832"/>
                  </a:cubicBezTo>
                  <a:cubicBezTo>
                    <a:pt x="101483" y="2878"/>
                    <a:pt x="136425" y="-8793"/>
                    <a:pt x="175051" y="7755"/>
                  </a:cubicBezTo>
                  <a:cubicBezTo>
                    <a:pt x="209086" y="22335"/>
                    <a:pt x="228757" y="50824"/>
                    <a:pt x="234015" y="88236"/>
                  </a:cubicBezTo>
                  <a:cubicBezTo>
                    <a:pt x="236909" y="108841"/>
                    <a:pt x="239854" y="129436"/>
                    <a:pt x="242723" y="149655"/>
                  </a:cubicBezTo>
                  <a:close/>
                  <a:moveTo>
                    <a:pt x="123803" y="511793"/>
                  </a:moveTo>
                  <a:cubicBezTo>
                    <a:pt x="130256" y="508152"/>
                    <a:pt x="136713" y="504246"/>
                    <a:pt x="143396" y="500778"/>
                  </a:cubicBezTo>
                  <a:cubicBezTo>
                    <a:pt x="198751" y="472040"/>
                    <a:pt x="251524" y="440184"/>
                    <a:pt x="294465" y="393412"/>
                  </a:cubicBezTo>
                  <a:cubicBezTo>
                    <a:pt x="330039" y="354662"/>
                    <a:pt x="355845" y="311262"/>
                    <a:pt x="363665" y="259361"/>
                  </a:cubicBezTo>
                  <a:cubicBezTo>
                    <a:pt x="366887" y="237981"/>
                    <a:pt x="362932" y="215243"/>
                    <a:pt x="360307" y="193354"/>
                  </a:cubicBezTo>
                  <a:cubicBezTo>
                    <a:pt x="358350" y="177036"/>
                    <a:pt x="345191" y="172740"/>
                    <a:pt x="331969" y="177926"/>
                  </a:cubicBezTo>
                  <a:cubicBezTo>
                    <a:pt x="316005" y="184191"/>
                    <a:pt x="299299" y="191521"/>
                    <a:pt x="286614" y="202625"/>
                  </a:cubicBezTo>
                  <a:cubicBezTo>
                    <a:pt x="253307" y="231779"/>
                    <a:pt x="229651" y="267473"/>
                    <a:pt x="221233" y="312289"/>
                  </a:cubicBezTo>
                  <a:cubicBezTo>
                    <a:pt x="217420" y="332582"/>
                    <a:pt x="200863" y="344106"/>
                    <a:pt x="183804" y="341615"/>
                  </a:cubicBezTo>
                  <a:cubicBezTo>
                    <a:pt x="163265" y="338617"/>
                    <a:pt x="151006" y="323575"/>
                    <a:pt x="153508" y="301549"/>
                  </a:cubicBezTo>
                  <a:cubicBezTo>
                    <a:pt x="155397" y="284922"/>
                    <a:pt x="159684" y="268550"/>
                    <a:pt x="163201" y="252128"/>
                  </a:cubicBezTo>
                  <a:cubicBezTo>
                    <a:pt x="174282" y="200378"/>
                    <a:pt x="178247" y="148159"/>
                    <a:pt x="167944" y="96095"/>
                  </a:cubicBezTo>
                  <a:cubicBezTo>
                    <a:pt x="165739" y="84963"/>
                    <a:pt x="154882" y="71725"/>
                    <a:pt x="144629" y="67309"/>
                  </a:cubicBezTo>
                  <a:cubicBezTo>
                    <a:pt x="137367" y="64178"/>
                    <a:pt x="120611" y="71364"/>
                    <a:pt x="114764" y="79034"/>
                  </a:cubicBezTo>
                  <a:cubicBezTo>
                    <a:pt x="101033" y="97046"/>
                    <a:pt x="87605" y="116894"/>
                    <a:pt x="80598" y="138155"/>
                  </a:cubicBezTo>
                  <a:cubicBezTo>
                    <a:pt x="51170" y="227447"/>
                    <a:pt x="64959" y="316346"/>
                    <a:pt x="88865" y="404230"/>
                  </a:cubicBezTo>
                  <a:cubicBezTo>
                    <a:pt x="98512" y="439690"/>
                    <a:pt x="111492" y="474243"/>
                    <a:pt x="123803" y="511793"/>
                  </a:cubicBezTo>
                  <a:close/>
                </a:path>
              </a:pathLst>
            </a:custGeom>
            <a:grpFill/>
            <a:ln w="2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D91A00E-6496-2943-7C48-0A1C8B40C56B}"/>
                </a:ext>
              </a:extLst>
            </p:cNvPr>
            <p:cNvSpPr/>
            <p:nvPr/>
          </p:nvSpPr>
          <p:spPr>
            <a:xfrm>
              <a:off x="4351055" y="1338831"/>
              <a:ext cx="434655" cy="510701"/>
            </a:xfrm>
            <a:custGeom>
              <a:avLst/>
              <a:gdLst>
                <a:gd name="connsiteX0" fmla="*/ 204220 w 434655"/>
                <a:gd name="connsiteY0" fmla="*/ 86440 h 510701"/>
                <a:gd name="connsiteX1" fmla="*/ 219255 w 434655"/>
                <a:gd name="connsiteY1" fmla="*/ 53112 h 510701"/>
                <a:gd name="connsiteX2" fmla="*/ 363313 w 434655"/>
                <a:gd name="connsiteY2" fmla="*/ 25422 h 510701"/>
                <a:gd name="connsiteX3" fmla="*/ 435229 w 434655"/>
                <a:gd name="connsiteY3" fmla="*/ 184705 h 510701"/>
                <a:gd name="connsiteX4" fmla="*/ 402973 w 434655"/>
                <a:gd name="connsiteY4" fmla="*/ 349215 h 510701"/>
                <a:gd name="connsiteX5" fmla="*/ 324692 w 434655"/>
                <a:gd name="connsiteY5" fmla="*/ 478118 h 510701"/>
                <a:gd name="connsiteX6" fmla="*/ 306287 w 434655"/>
                <a:gd name="connsiteY6" fmla="*/ 498153 h 510701"/>
                <a:gd name="connsiteX7" fmla="*/ 255126 w 434655"/>
                <a:gd name="connsiteY7" fmla="*/ 502721 h 510701"/>
                <a:gd name="connsiteX8" fmla="*/ 34486 w 434655"/>
                <a:gd name="connsiteY8" fmla="*/ 276363 h 510701"/>
                <a:gd name="connsiteX9" fmla="*/ 11898 w 434655"/>
                <a:gd name="connsiteY9" fmla="*/ 86878 h 510701"/>
                <a:gd name="connsiteX10" fmla="*/ 166411 w 434655"/>
                <a:gd name="connsiteY10" fmla="*/ 46578 h 510701"/>
                <a:gd name="connsiteX11" fmla="*/ 204220 w 434655"/>
                <a:gd name="connsiteY11" fmla="*/ 86440 h 510701"/>
                <a:gd name="connsiteX12" fmla="*/ 259651 w 434655"/>
                <a:gd name="connsiteY12" fmla="*/ 449104 h 510701"/>
                <a:gd name="connsiteX13" fmla="*/ 276517 w 434655"/>
                <a:gd name="connsiteY13" fmla="*/ 429786 h 510701"/>
                <a:gd name="connsiteX14" fmla="*/ 365293 w 434655"/>
                <a:gd name="connsiteY14" fmla="*/ 159838 h 510701"/>
                <a:gd name="connsiteX15" fmla="*/ 321297 w 434655"/>
                <a:gd name="connsiteY15" fmla="*/ 76246 h 510701"/>
                <a:gd name="connsiteX16" fmla="*/ 274775 w 434655"/>
                <a:gd name="connsiteY16" fmla="*/ 86860 h 510701"/>
                <a:gd name="connsiteX17" fmla="*/ 266463 w 434655"/>
                <a:gd name="connsiteY17" fmla="*/ 218162 h 510701"/>
                <a:gd name="connsiteX18" fmla="*/ 246201 w 434655"/>
                <a:gd name="connsiteY18" fmla="*/ 270804 h 510701"/>
                <a:gd name="connsiteX19" fmla="*/ 198032 w 434655"/>
                <a:gd name="connsiteY19" fmla="*/ 239458 h 510701"/>
                <a:gd name="connsiteX20" fmla="*/ 169417 w 434655"/>
                <a:gd name="connsiteY20" fmla="*/ 167363 h 510701"/>
                <a:gd name="connsiteX21" fmla="*/ 131284 w 434655"/>
                <a:gd name="connsiteY21" fmla="*/ 105408 h 510701"/>
                <a:gd name="connsiteX22" fmla="*/ 91001 w 434655"/>
                <a:gd name="connsiteY22" fmla="*/ 86100 h 510701"/>
                <a:gd name="connsiteX23" fmla="*/ 68537 w 434655"/>
                <a:gd name="connsiteY23" fmla="*/ 124563 h 510701"/>
                <a:gd name="connsiteX24" fmla="*/ 99705 w 434655"/>
                <a:gd name="connsiteY24" fmla="*/ 273896 h 510701"/>
                <a:gd name="connsiteX25" fmla="*/ 259651 w 434655"/>
                <a:gd name="connsiteY25" fmla="*/ 449104 h 510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34655" h="510701">
                  <a:moveTo>
                    <a:pt x="204220" y="86440"/>
                  </a:moveTo>
                  <a:cubicBezTo>
                    <a:pt x="209522" y="74681"/>
                    <a:pt x="214337" y="63873"/>
                    <a:pt x="219255" y="53112"/>
                  </a:cubicBezTo>
                  <a:cubicBezTo>
                    <a:pt x="246400" y="-6279"/>
                    <a:pt x="312004" y="-16042"/>
                    <a:pt x="363313" y="25422"/>
                  </a:cubicBezTo>
                  <a:cubicBezTo>
                    <a:pt x="414020" y="66400"/>
                    <a:pt x="429637" y="123533"/>
                    <a:pt x="435229" y="184705"/>
                  </a:cubicBezTo>
                  <a:cubicBezTo>
                    <a:pt x="440514" y="242493"/>
                    <a:pt x="431540" y="298300"/>
                    <a:pt x="402973" y="349215"/>
                  </a:cubicBezTo>
                  <a:cubicBezTo>
                    <a:pt x="378387" y="393035"/>
                    <a:pt x="351253" y="435435"/>
                    <a:pt x="324692" y="478118"/>
                  </a:cubicBezTo>
                  <a:cubicBezTo>
                    <a:pt x="319976" y="485693"/>
                    <a:pt x="312946" y="492011"/>
                    <a:pt x="306287" y="498153"/>
                  </a:cubicBezTo>
                  <a:cubicBezTo>
                    <a:pt x="290568" y="512644"/>
                    <a:pt x="273987" y="515484"/>
                    <a:pt x="255126" y="502721"/>
                  </a:cubicBezTo>
                  <a:cubicBezTo>
                    <a:pt x="165971" y="442387"/>
                    <a:pt x="79504" y="378569"/>
                    <a:pt x="34486" y="276363"/>
                  </a:cubicBezTo>
                  <a:cubicBezTo>
                    <a:pt x="8131" y="216529"/>
                    <a:pt x="-10259" y="153332"/>
                    <a:pt x="11898" y="86878"/>
                  </a:cubicBezTo>
                  <a:cubicBezTo>
                    <a:pt x="37715" y="9450"/>
                    <a:pt x="111789" y="2159"/>
                    <a:pt x="166411" y="46578"/>
                  </a:cubicBezTo>
                  <a:cubicBezTo>
                    <a:pt x="180331" y="57899"/>
                    <a:pt x="191395" y="72738"/>
                    <a:pt x="204220" y="86440"/>
                  </a:cubicBezTo>
                  <a:close/>
                  <a:moveTo>
                    <a:pt x="259651" y="449104"/>
                  </a:moveTo>
                  <a:cubicBezTo>
                    <a:pt x="266523" y="441273"/>
                    <a:pt x="271892" y="435815"/>
                    <a:pt x="276517" y="429786"/>
                  </a:cubicBezTo>
                  <a:cubicBezTo>
                    <a:pt x="337581" y="350188"/>
                    <a:pt x="386139" y="266559"/>
                    <a:pt x="365293" y="159838"/>
                  </a:cubicBezTo>
                  <a:cubicBezTo>
                    <a:pt x="358944" y="127322"/>
                    <a:pt x="347351" y="97999"/>
                    <a:pt x="321297" y="76246"/>
                  </a:cubicBezTo>
                  <a:cubicBezTo>
                    <a:pt x="299007" y="57636"/>
                    <a:pt x="286463" y="60859"/>
                    <a:pt x="274775" y="86860"/>
                  </a:cubicBezTo>
                  <a:cubicBezTo>
                    <a:pt x="255541" y="129652"/>
                    <a:pt x="254801" y="173544"/>
                    <a:pt x="266463" y="218162"/>
                  </a:cubicBezTo>
                  <a:cubicBezTo>
                    <a:pt x="273193" y="243914"/>
                    <a:pt x="265582" y="264384"/>
                    <a:pt x="246201" y="270804"/>
                  </a:cubicBezTo>
                  <a:cubicBezTo>
                    <a:pt x="224871" y="277868"/>
                    <a:pt x="207781" y="266264"/>
                    <a:pt x="198032" y="239458"/>
                  </a:cubicBezTo>
                  <a:cubicBezTo>
                    <a:pt x="189192" y="215155"/>
                    <a:pt x="180718" y="190540"/>
                    <a:pt x="169417" y="167363"/>
                  </a:cubicBezTo>
                  <a:cubicBezTo>
                    <a:pt x="158798" y="145586"/>
                    <a:pt x="146924" y="123588"/>
                    <a:pt x="131284" y="105408"/>
                  </a:cubicBezTo>
                  <a:cubicBezTo>
                    <a:pt x="121922" y="94526"/>
                    <a:pt x="101956" y="82889"/>
                    <a:pt x="91001" y="86100"/>
                  </a:cubicBezTo>
                  <a:cubicBezTo>
                    <a:pt x="80407" y="89205"/>
                    <a:pt x="70625" y="110234"/>
                    <a:pt x="68537" y="124563"/>
                  </a:cubicBezTo>
                  <a:cubicBezTo>
                    <a:pt x="60812" y="177572"/>
                    <a:pt x="76196" y="227232"/>
                    <a:pt x="99705" y="273896"/>
                  </a:cubicBezTo>
                  <a:cubicBezTo>
                    <a:pt x="136220" y="346380"/>
                    <a:pt x="197740" y="396514"/>
                    <a:pt x="259651" y="449104"/>
                  </a:cubicBezTo>
                  <a:close/>
                </a:path>
              </a:pathLst>
            </a:custGeom>
            <a:solidFill>
              <a:schemeClr val="accent1"/>
            </a:solidFill>
            <a:ln w="2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F69653F-A38B-1C3C-2BA6-0621FA2002E2}"/>
                </a:ext>
              </a:extLst>
            </p:cNvPr>
            <p:cNvSpPr/>
            <p:nvPr/>
          </p:nvSpPr>
          <p:spPr>
            <a:xfrm>
              <a:off x="4488128" y="2093894"/>
              <a:ext cx="373949" cy="422406"/>
            </a:xfrm>
            <a:custGeom>
              <a:avLst/>
              <a:gdLst>
                <a:gd name="connsiteX0" fmla="*/ 184764 w 373949"/>
                <a:gd name="connsiteY0" fmla="*/ 60879 h 422406"/>
                <a:gd name="connsiteX1" fmla="*/ 232469 w 373949"/>
                <a:gd name="connsiteY1" fmla="*/ 21195 h 422406"/>
                <a:gd name="connsiteX2" fmla="*/ 358901 w 373949"/>
                <a:gd name="connsiteY2" fmla="*/ 82071 h 422406"/>
                <a:gd name="connsiteX3" fmla="*/ 327569 w 373949"/>
                <a:gd name="connsiteY3" fmla="*/ 295869 h 422406"/>
                <a:gd name="connsiteX4" fmla="*/ 217124 w 373949"/>
                <a:gd name="connsiteY4" fmla="*/ 406645 h 422406"/>
                <a:gd name="connsiteX5" fmla="*/ 140921 w 373949"/>
                <a:gd name="connsiteY5" fmla="*/ 398242 h 422406"/>
                <a:gd name="connsiteX6" fmla="*/ 10058 w 373949"/>
                <a:gd name="connsiteY6" fmla="*/ 179685 h 422406"/>
                <a:gd name="connsiteX7" fmla="*/ 12471 w 373949"/>
                <a:gd name="connsiteY7" fmla="*/ 57794 h 422406"/>
                <a:gd name="connsiteX8" fmla="*/ 142430 w 373949"/>
                <a:gd name="connsiteY8" fmla="*/ 18563 h 422406"/>
                <a:gd name="connsiteX9" fmla="*/ 184764 w 373949"/>
                <a:gd name="connsiteY9" fmla="*/ 60879 h 422406"/>
                <a:gd name="connsiteX10" fmla="*/ 66865 w 373949"/>
                <a:gd name="connsiteY10" fmla="*/ 195418 h 422406"/>
                <a:gd name="connsiteX11" fmla="*/ 72594 w 373949"/>
                <a:gd name="connsiteY11" fmla="*/ 195203 h 422406"/>
                <a:gd name="connsiteX12" fmla="*/ 161412 w 373949"/>
                <a:gd name="connsiteY12" fmla="*/ 348234 h 422406"/>
                <a:gd name="connsiteX13" fmla="*/ 184556 w 373949"/>
                <a:gd name="connsiteY13" fmla="*/ 349092 h 422406"/>
                <a:gd name="connsiteX14" fmla="*/ 298497 w 373949"/>
                <a:gd name="connsiteY14" fmla="*/ 214963 h 422406"/>
                <a:gd name="connsiteX15" fmla="*/ 291287 w 373949"/>
                <a:gd name="connsiteY15" fmla="*/ 95289 h 422406"/>
                <a:gd name="connsiteX16" fmla="*/ 262538 w 373949"/>
                <a:gd name="connsiteY16" fmla="*/ 78880 h 422406"/>
                <a:gd name="connsiteX17" fmla="*/ 242041 w 373949"/>
                <a:gd name="connsiteY17" fmla="*/ 101698 h 422406"/>
                <a:gd name="connsiteX18" fmla="*/ 227964 w 373949"/>
                <a:gd name="connsiteY18" fmla="*/ 156385 h 422406"/>
                <a:gd name="connsiteX19" fmla="*/ 223963 w 373949"/>
                <a:gd name="connsiteY19" fmla="*/ 202308 h 422406"/>
                <a:gd name="connsiteX20" fmla="*/ 196153 w 373949"/>
                <a:gd name="connsiteY20" fmla="*/ 234965 h 422406"/>
                <a:gd name="connsiteX21" fmla="*/ 160990 w 373949"/>
                <a:gd name="connsiteY21" fmla="*/ 208625 h 422406"/>
                <a:gd name="connsiteX22" fmla="*/ 155005 w 373949"/>
                <a:gd name="connsiteY22" fmla="*/ 182130 h 422406"/>
                <a:gd name="connsiteX23" fmla="*/ 122077 w 373949"/>
                <a:gd name="connsiteY23" fmla="*/ 83778 h 422406"/>
                <a:gd name="connsiteX24" fmla="*/ 86044 w 373949"/>
                <a:gd name="connsiteY24" fmla="*/ 61921 h 422406"/>
                <a:gd name="connsiteX25" fmla="*/ 64277 w 373949"/>
                <a:gd name="connsiteY25" fmla="*/ 96177 h 422406"/>
                <a:gd name="connsiteX26" fmla="*/ 66865 w 373949"/>
                <a:gd name="connsiteY26" fmla="*/ 195418 h 42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73949" h="422406">
                  <a:moveTo>
                    <a:pt x="184764" y="60879"/>
                  </a:moveTo>
                  <a:cubicBezTo>
                    <a:pt x="200860" y="47169"/>
                    <a:pt x="214690" y="30336"/>
                    <a:pt x="232469" y="21195"/>
                  </a:cubicBezTo>
                  <a:cubicBezTo>
                    <a:pt x="286792" y="-6740"/>
                    <a:pt x="339947" y="38474"/>
                    <a:pt x="358901" y="82071"/>
                  </a:cubicBezTo>
                  <a:cubicBezTo>
                    <a:pt x="392705" y="159815"/>
                    <a:pt x="373158" y="230330"/>
                    <a:pt x="327569" y="295869"/>
                  </a:cubicBezTo>
                  <a:cubicBezTo>
                    <a:pt x="297515" y="339078"/>
                    <a:pt x="262339" y="378216"/>
                    <a:pt x="217124" y="406645"/>
                  </a:cubicBezTo>
                  <a:cubicBezTo>
                    <a:pt x="180735" y="429526"/>
                    <a:pt x="170027" y="428567"/>
                    <a:pt x="140921" y="398242"/>
                  </a:cubicBezTo>
                  <a:cubicBezTo>
                    <a:pt x="80662" y="335456"/>
                    <a:pt x="32156" y="265300"/>
                    <a:pt x="10058" y="179685"/>
                  </a:cubicBezTo>
                  <a:cubicBezTo>
                    <a:pt x="-427" y="139060"/>
                    <a:pt x="-1708" y="98061"/>
                    <a:pt x="12471" y="57794"/>
                  </a:cubicBezTo>
                  <a:cubicBezTo>
                    <a:pt x="32163" y="1866"/>
                    <a:pt x="95598" y="-17751"/>
                    <a:pt x="142430" y="18563"/>
                  </a:cubicBezTo>
                  <a:cubicBezTo>
                    <a:pt x="158740" y="31209"/>
                    <a:pt x="171940" y="47873"/>
                    <a:pt x="184764" y="60879"/>
                  </a:cubicBezTo>
                  <a:close/>
                  <a:moveTo>
                    <a:pt x="66865" y="195418"/>
                  </a:moveTo>
                  <a:cubicBezTo>
                    <a:pt x="68775" y="195346"/>
                    <a:pt x="70685" y="195275"/>
                    <a:pt x="72594" y="195203"/>
                  </a:cubicBezTo>
                  <a:cubicBezTo>
                    <a:pt x="92811" y="251671"/>
                    <a:pt x="124425" y="301441"/>
                    <a:pt x="161412" y="348234"/>
                  </a:cubicBezTo>
                  <a:cubicBezTo>
                    <a:pt x="169910" y="358985"/>
                    <a:pt x="176844" y="354349"/>
                    <a:pt x="184556" y="349092"/>
                  </a:cubicBezTo>
                  <a:cubicBezTo>
                    <a:pt x="234811" y="314836"/>
                    <a:pt x="274473" y="271032"/>
                    <a:pt x="298497" y="214963"/>
                  </a:cubicBezTo>
                  <a:cubicBezTo>
                    <a:pt x="315773" y="174642"/>
                    <a:pt x="319053" y="133047"/>
                    <a:pt x="291287" y="95289"/>
                  </a:cubicBezTo>
                  <a:cubicBezTo>
                    <a:pt x="285057" y="86819"/>
                    <a:pt x="272008" y="78410"/>
                    <a:pt x="262538" y="78880"/>
                  </a:cubicBezTo>
                  <a:cubicBezTo>
                    <a:pt x="255148" y="79248"/>
                    <a:pt x="245629" y="92345"/>
                    <a:pt x="242041" y="101698"/>
                  </a:cubicBezTo>
                  <a:cubicBezTo>
                    <a:pt x="235335" y="119175"/>
                    <a:pt x="231264" y="137865"/>
                    <a:pt x="227964" y="156385"/>
                  </a:cubicBezTo>
                  <a:cubicBezTo>
                    <a:pt x="225281" y="171449"/>
                    <a:pt x="226031" y="187095"/>
                    <a:pt x="223963" y="202308"/>
                  </a:cubicBezTo>
                  <a:cubicBezTo>
                    <a:pt x="221727" y="218726"/>
                    <a:pt x="213545" y="232795"/>
                    <a:pt x="196153" y="234965"/>
                  </a:cubicBezTo>
                  <a:cubicBezTo>
                    <a:pt x="177807" y="237255"/>
                    <a:pt x="165736" y="226578"/>
                    <a:pt x="160990" y="208625"/>
                  </a:cubicBezTo>
                  <a:cubicBezTo>
                    <a:pt x="158677" y="199876"/>
                    <a:pt x="157746" y="190721"/>
                    <a:pt x="155005" y="182130"/>
                  </a:cubicBezTo>
                  <a:cubicBezTo>
                    <a:pt x="144487" y="149183"/>
                    <a:pt x="134801" y="115869"/>
                    <a:pt x="122077" y="83778"/>
                  </a:cubicBezTo>
                  <a:cubicBezTo>
                    <a:pt x="116418" y="69505"/>
                    <a:pt x="101815" y="55072"/>
                    <a:pt x="86044" y="61921"/>
                  </a:cubicBezTo>
                  <a:cubicBezTo>
                    <a:pt x="75477" y="66509"/>
                    <a:pt x="65002" y="83923"/>
                    <a:pt x="64277" y="96177"/>
                  </a:cubicBezTo>
                  <a:cubicBezTo>
                    <a:pt x="62330" y="129092"/>
                    <a:pt x="65642" y="162316"/>
                    <a:pt x="66865" y="195418"/>
                  </a:cubicBezTo>
                  <a:close/>
                </a:path>
              </a:pathLst>
            </a:custGeom>
            <a:grpFill/>
            <a:ln w="2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239523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EBCCD-654E-6FEC-E817-777CC6EB4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85000"/>
                    <a:lumOff val="15000"/>
                  </a:schemeClr>
                </a:solidFill>
              </a:rPr>
              <a:t>How are you feeling today?</a:t>
            </a:r>
            <a:endParaRPr lang="en-CA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079117-9A20-8DF2-7360-F69D32E5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1434D9-09D9-E07C-8E6E-67A56ECD1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66301D1-34FE-87B4-A50E-FB875D262C24}"/>
              </a:ext>
            </a:extLst>
          </p:cNvPr>
          <p:cNvGrpSpPr/>
          <p:nvPr/>
        </p:nvGrpSpPr>
        <p:grpSpPr>
          <a:xfrm>
            <a:off x="788738" y="1304162"/>
            <a:ext cx="10614525" cy="4744215"/>
            <a:chOff x="708647" y="1304162"/>
            <a:chExt cx="10614525" cy="474421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C1EFC53-54FA-8145-A124-42D383E3CD40}"/>
                </a:ext>
              </a:extLst>
            </p:cNvPr>
            <p:cNvGrpSpPr/>
            <p:nvPr/>
          </p:nvGrpSpPr>
          <p:grpSpPr>
            <a:xfrm>
              <a:off x="708647" y="1304162"/>
              <a:ext cx="4383430" cy="2175655"/>
              <a:chOff x="5209576" y="1618359"/>
              <a:chExt cx="4383430" cy="2175655"/>
            </a:xfrm>
          </p:grpSpPr>
          <p:sp>
            <p:nvSpPr>
              <p:cNvPr id="13" name="Google Shape;5326;p76">
                <a:extLst>
                  <a:ext uri="{FF2B5EF4-FFF2-40B4-BE49-F238E27FC236}">
                    <a16:creationId xmlns:a16="http://schemas.microsoft.com/office/drawing/2014/main" id="{8865D6F5-523A-2390-A301-DCACEFE3D678}"/>
                  </a:ext>
                </a:extLst>
              </p:cNvPr>
              <p:cNvSpPr/>
              <p:nvPr/>
            </p:nvSpPr>
            <p:spPr>
              <a:xfrm>
                <a:off x="6392263" y="3227797"/>
                <a:ext cx="2018056" cy="566217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15" name="Google Shape;5333;p76">
                <a:extLst>
                  <a:ext uri="{FF2B5EF4-FFF2-40B4-BE49-F238E27FC236}">
                    <a16:creationId xmlns:a16="http://schemas.microsoft.com/office/drawing/2014/main" id="{C65508A1-87E4-F7A9-2864-FC46B386A543}"/>
                  </a:ext>
                </a:extLst>
              </p:cNvPr>
              <p:cNvSpPr/>
              <p:nvPr/>
            </p:nvSpPr>
            <p:spPr>
              <a:xfrm>
                <a:off x="5209576" y="1618359"/>
                <a:ext cx="4383430" cy="1504317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Happy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F05572-A6FC-326A-6BCA-1C4FE8A78E96}"/>
                </a:ext>
              </a:extLst>
            </p:cNvPr>
            <p:cNvGrpSpPr/>
            <p:nvPr/>
          </p:nvGrpSpPr>
          <p:grpSpPr>
            <a:xfrm>
              <a:off x="708647" y="3872721"/>
              <a:ext cx="4383430" cy="2175655"/>
              <a:chOff x="9520971" y="1618359"/>
              <a:chExt cx="4383430" cy="2175655"/>
            </a:xfrm>
          </p:grpSpPr>
          <p:sp>
            <p:nvSpPr>
              <p:cNvPr id="10" name="Google Shape;5330;p76">
                <a:extLst>
                  <a:ext uri="{FF2B5EF4-FFF2-40B4-BE49-F238E27FC236}">
                    <a16:creationId xmlns:a16="http://schemas.microsoft.com/office/drawing/2014/main" id="{A229D16C-B804-3266-9624-2274DFFB051E}"/>
                  </a:ext>
                </a:extLst>
              </p:cNvPr>
              <p:cNvSpPr/>
              <p:nvPr/>
            </p:nvSpPr>
            <p:spPr>
              <a:xfrm>
                <a:off x="10703658" y="3227797"/>
                <a:ext cx="2018056" cy="566217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12" name="Google Shape;5335;p76">
                <a:extLst>
                  <a:ext uri="{FF2B5EF4-FFF2-40B4-BE49-F238E27FC236}">
                    <a16:creationId xmlns:a16="http://schemas.microsoft.com/office/drawing/2014/main" id="{1A3D9F63-C9C4-4FD2-2163-F71C5B51ED0B}"/>
                  </a:ext>
                </a:extLst>
              </p:cNvPr>
              <p:cNvSpPr/>
              <p:nvPr/>
            </p:nvSpPr>
            <p:spPr>
              <a:xfrm>
                <a:off x="9520971" y="1618359"/>
                <a:ext cx="4383430" cy="1504317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Sad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FA9807C-D8A4-1D94-46F3-3FEE9C5A9EA4}"/>
                </a:ext>
              </a:extLst>
            </p:cNvPr>
            <p:cNvGrpSpPr/>
            <p:nvPr/>
          </p:nvGrpSpPr>
          <p:grpSpPr>
            <a:xfrm>
              <a:off x="6939742" y="1304162"/>
              <a:ext cx="4383430" cy="4744215"/>
              <a:chOff x="6939742" y="1304162"/>
              <a:chExt cx="4383430" cy="4744215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7BB0C1F-A1D0-8108-49C7-EF5195719674}"/>
                  </a:ext>
                </a:extLst>
              </p:cNvPr>
              <p:cNvGrpSpPr/>
              <p:nvPr/>
            </p:nvGrpSpPr>
            <p:grpSpPr>
              <a:xfrm>
                <a:off x="6939742" y="1304162"/>
                <a:ext cx="4383430" cy="2175656"/>
                <a:chOff x="3052724" y="1618358"/>
                <a:chExt cx="4383430" cy="2175656"/>
              </a:xfrm>
            </p:grpSpPr>
            <p:sp>
              <p:nvSpPr>
                <p:cNvPr id="16" name="Google Shape;5324;p76">
                  <a:extLst>
                    <a:ext uri="{FF2B5EF4-FFF2-40B4-BE49-F238E27FC236}">
                      <a16:creationId xmlns:a16="http://schemas.microsoft.com/office/drawing/2014/main" id="{5EC7C67E-B74B-0E57-DEB6-7B372702A195}"/>
                    </a:ext>
                  </a:extLst>
                </p:cNvPr>
                <p:cNvSpPr/>
                <p:nvPr/>
              </p:nvSpPr>
              <p:spPr>
                <a:xfrm>
                  <a:off x="4235411" y="3227797"/>
                  <a:ext cx="2018056" cy="5662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18" name="Google Shape;5332;p76">
                  <a:extLst>
                    <a:ext uri="{FF2B5EF4-FFF2-40B4-BE49-F238E27FC236}">
                      <a16:creationId xmlns:a16="http://schemas.microsoft.com/office/drawing/2014/main" id="{1105BF39-0B05-882F-5F5C-3DAF3010BD11}"/>
                    </a:ext>
                  </a:extLst>
                </p:cNvPr>
                <p:cNvSpPr/>
                <p:nvPr/>
              </p:nvSpPr>
              <p:spPr>
                <a:xfrm>
                  <a:off x="3052724" y="1618358"/>
                  <a:ext cx="4383430" cy="1504317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32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Worried 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02CEB7CE-2B7A-ACD3-3E7B-DEF081D17304}"/>
                  </a:ext>
                </a:extLst>
              </p:cNvPr>
              <p:cNvGrpSpPr/>
              <p:nvPr/>
            </p:nvGrpSpPr>
            <p:grpSpPr>
              <a:xfrm>
                <a:off x="6939742" y="3872721"/>
                <a:ext cx="4383430" cy="2175656"/>
                <a:chOff x="3052724" y="1618358"/>
                <a:chExt cx="4383430" cy="2175656"/>
              </a:xfrm>
            </p:grpSpPr>
            <p:sp>
              <p:nvSpPr>
                <p:cNvPr id="21" name="Google Shape;5324;p76">
                  <a:extLst>
                    <a:ext uri="{FF2B5EF4-FFF2-40B4-BE49-F238E27FC236}">
                      <a16:creationId xmlns:a16="http://schemas.microsoft.com/office/drawing/2014/main" id="{C3D9067D-8642-13F0-50F2-ECC28CFA0C6C}"/>
                    </a:ext>
                  </a:extLst>
                </p:cNvPr>
                <p:cNvSpPr/>
                <p:nvPr/>
              </p:nvSpPr>
              <p:spPr>
                <a:xfrm>
                  <a:off x="4235411" y="3227797"/>
                  <a:ext cx="2018056" cy="5662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3" name="Google Shape;5332;p76">
                  <a:extLst>
                    <a:ext uri="{FF2B5EF4-FFF2-40B4-BE49-F238E27FC236}">
                      <a16:creationId xmlns:a16="http://schemas.microsoft.com/office/drawing/2014/main" id="{34C2356B-02F7-3807-590D-F795BBE71197}"/>
                    </a:ext>
                  </a:extLst>
                </p:cNvPr>
                <p:cNvSpPr/>
                <p:nvPr/>
              </p:nvSpPr>
              <p:spPr>
                <a:xfrm>
                  <a:off x="3052724" y="1618358"/>
                  <a:ext cx="4383430" cy="1504317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32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Excited</a:t>
                  </a:r>
                </a:p>
              </p:txBody>
            </p:sp>
          </p:grp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E2C4CD5-3CFA-27B1-6858-6516F7A147D6}"/>
              </a:ext>
            </a:extLst>
          </p:cNvPr>
          <p:cNvGrpSpPr/>
          <p:nvPr/>
        </p:nvGrpSpPr>
        <p:grpSpPr>
          <a:xfrm>
            <a:off x="4930162" y="2224705"/>
            <a:ext cx="1549905" cy="1674270"/>
            <a:chOff x="6776319" y="1028707"/>
            <a:chExt cx="1549905" cy="1674270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3A2F587-90FA-C225-C731-7D1704BF3DBA}"/>
                </a:ext>
              </a:extLst>
            </p:cNvPr>
            <p:cNvSpPr/>
            <p:nvPr/>
          </p:nvSpPr>
          <p:spPr>
            <a:xfrm>
              <a:off x="6776319" y="1028707"/>
              <a:ext cx="1549905" cy="1674270"/>
            </a:xfrm>
            <a:custGeom>
              <a:avLst/>
              <a:gdLst>
                <a:gd name="connsiteX0" fmla="*/ 1495567 w 1549905"/>
                <a:gd name="connsiteY0" fmla="*/ 426494 h 1674270"/>
                <a:gd name="connsiteX1" fmla="*/ 1490447 w 1549905"/>
                <a:gd name="connsiteY1" fmla="*/ 438774 h 1674270"/>
                <a:gd name="connsiteX2" fmla="*/ 1463055 w 1549905"/>
                <a:gd name="connsiteY2" fmla="*/ 836103 h 1674270"/>
                <a:gd name="connsiteX3" fmla="*/ 1543114 w 1549905"/>
                <a:gd name="connsiteY3" fmla="*/ 912250 h 1674270"/>
                <a:gd name="connsiteX4" fmla="*/ 1553037 w 1549905"/>
                <a:gd name="connsiteY4" fmla="*/ 919519 h 1674270"/>
                <a:gd name="connsiteX5" fmla="*/ 1486040 w 1549905"/>
                <a:gd name="connsiteY5" fmla="*/ 947434 h 1674270"/>
                <a:gd name="connsiteX6" fmla="*/ 1320968 w 1549905"/>
                <a:gd name="connsiteY6" fmla="*/ 1453859 h 1674270"/>
                <a:gd name="connsiteX7" fmla="*/ 1324765 w 1549905"/>
                <a:gd name="connsiteY7" fmla="*/ 1465242 h 1674270"/>
                <a:gd name="connsiteX8" fmla="*/ 1325025 w 1549905"/>
                <a:gd name="connsiteY8" fmla="*/ 1464988 h 1674270"/>
                <a:gd name="connsiteX9" fmla="*/ 1309786 w 1549905"/>
                <a:gd name="connsiteY9" fmla="*/ 1457577 h 1674270"/>
                <a:gd name="connsiteX10" fmla="*/ 919982 w 1549905"/>
                <a:gd name="connsiteY10" fmla="*/ 1389648 h 1674270"/>
                <a:gd name="connsiteX11" fmla="*/ 672271 w 1549905"/>
                <a:gd name="connsiteY11" fmla="*/ 1658985 h 1674270"/>
                <a:gd name="connsiteX12" fmla="*/ 663603 w 1549905"/>
                <a:gd name="connsiteY12" fmla="*/ 1674271 h 1674270"/>
                <a:gd name="connsiteX13" fmla="*/ 590067 w 1549905"/>
                <a:gd name="connsiteY13" fmla="*/ 1475347 h 1674270"/>
                <a:gd name="connsiteX14" fmla="*/ 449380 w 1549905"/>
                <a:gd name="connsiteY14" fmla="*/ 1351664 h 1674270"/>
                <a:gd name="connsiteX15" fmla="*/ 69015 w 1549905"/>
                <a:gd name="connsiteY15" fmla="*/ 1327964 h 1674270"/>
                <a:gd name="connsiteX16" fmla="*/ 62921 w 1549905"/>
                <a:gd name="connsiteY16" fmla="*/ 1328695 h 1674270"/>
                <a:gd name="connsiteX17" fmla="*/ 136263 w 1549905"/>
                <a:gd name="connsiteY17" fmla="*/ 1206989 h 1674270"/>
                <a:gd name="connsiteX18" fmla="*/ 14715 w 1549905"/>
                <a:gd name="connsiteY18" fmla="*/ 714209 h 1674270"/>
                <a:gd name="connsiteX19" fmla="*/ 3132 w 1549905"/>
                <a:gd name="connsiteY19" fmla="*/ 701924 h 1674270"/>
                <a:gd name="connsiteX20" fmla="*/ 73809 w 1549905"/>
                <a:gd name="connsiteY20" fmla="*/ 687711 h 1674270"/>
                <a:gd name="connsiteX21" fmla="*/ 316158 w 1549905"/>
                <a:gd name="connsiteY21" fmla="*/ 412287 h 1674270"/>
                <a:gd name="connsiteX22" fmla="*/ 294979 w 1549905"/>
                <a:gd name="connsiteY22" fmla="*/ 134819 h 1674270"/>
                <a:gd name="connsiteX23" fmla="*/ 291953 w 1549905"/>
                <a:gd name="connsiteY23" fmla="*/ 122468 h 1674270"/>
                <a:gd name="connsiteX24" fmla="*/ 359247 w 1549905"/>
                <a:gd name="connsiteY24" fmla="*/ 181583 h 1674270"/>
                <a:gd name="connsiteX25" fmla="*/ 983284 w 1549905"/>
                <a:gd name="connsiteY25" fmla="*/ 2771 h 1674270"/>
                <a:gd name="connsiteX26" fmla="*/ 985113 w 1549905"/>
                <a:gd name="connsiteY26" fmla="*/ 253 h 1674270"/>
                <a:gd name="connsiteX27" fmla="*/ 1018835 w 1549905"/>
                <a:gd name="connsiteY27" fmla="*/ 141457 h 1674270"/>
                <a:gd name="connsiteX28" fmla="*/ 1226308 w 1549905"/>
                <a:gd name="connsiteY28" fmla="*/ 398258 h 1674270"/>
                <a:gd name="connsiteX29" fmla="*/ 1476913 w 1549905"/>
                <a:gd name="connsiteY29" fmla="*/ 428896 h 1674270"/>
                <a:gd name="connsiteX30" fmla="*/ 1495784 w 1549905"/>
                <a:gd name="connsiteY30" fmla="*/ 426721 h 1674270"/>
                <a:gd name="connsiteX31" fmla="*/ 1495567 w 1549905"/>
                <a:gd name="connsiteY31" fmla="*/ 426494 h 1674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49905" h="1674270">
                  <a:moveTo>
                    <a:pt x="1495567" y="426494"/>
                  </a:moveTo>
                  <a:cubicBezTo>
                    <a:pt x="1493907" y="430625"/>
                    <a:pt x="1493166" y="435530"/>
                    <a:pt x="1490447" y="438774"/>
                  </a:cubicBezTo>
                  <a:cubicBezTo>
                    <a:pt x="1401312" y="545098"/>
                    <a:pt x="1381651" y="720097"/>
                    <a:pt x="1463055" y="836103"/>
                  </a:cubicBezTo>
                  <a:cubicBezTo>
                    <a:pt x="1484613" y="866821"/>
                    <a:pt x="1511165" y="892391"/>
                    <a:pt x="1543114" y="912250"/>
                  </a:cubicBezTo>
                  <a:cubicBezTo>
                    <a:pt x="1545902" y="913983"/>
                    <a:pt x="1548437" y="916130"/>
                    <a:pt x="1553037" y="919519"/>
                  </a:cubicBezTo>
                  <a:cubicBezTo>
                    <a:pt x="1529278" y="929373"/>
                    <a:pt x="1507400" y="937830"/>
                    <a:pt x="1486040" y="947434"/>
                  </a:cubicBezTo>
                  <a:cubicBezTo>
                    <a:pt x="1275757" y="1041969"/>
                    <a:pt x="1220138" y="1251027"/>
                    <a:pt x="1320968" y="1453859"/>
                  </a:cubicBezTo>
                  <a:cubicBezTo>
                    <a:pt x="1322730" y="1457408"/>
                    <a:pt x="1323522" y="1461437"/>
                    <a:pt x="1324765" y="1465242"/>
                  </a:cubicBezTo>
                  <a:lnTo>
                    <a:pt x="1325025" y="1464988"/>
                  </a:lnTo>
                  <a:cubicBezTo>
                    <a:pt x="1319922" y="1462550"/>
                    <a:pt x="1314371" y="1460758"/>
                    <a:pt x="1309786" y="1457577"/>
                  </a:cubicBezTo>
                  <a:cubicBezTo>
                    <a:pt x="1190321" y="1374713"/>
                    <a:pt x="1059541" y="1355007"/>
                    <a:pt x="919982" y="1389648"/>
                  </a:cubicBezTo>
                  <a:cubicBezTo>
                    <a:pt x="803550" y="1418547"/>
                    <a:pt x="722396" y="1560992"/>
                    <a:pt x="672271" y="1658985"/>
                  </a:cubicBezTo>
                  <a:cubicBezTo>
                    <a:pt x="669732" y="1663947"/>
                    <a:pt x="666777" y="1668699"/>
                    <a:pt x="663603" y="1674271"/>
                  </a:cubicBezTo>
                  <a:cubicBezTo>
                    <a:pt x="678250" y="1648550"/>
                    <a:pt x="608598" y="1505726"/>
                    <a:pt x="590067" y="1475347"/>
                  </a:cubicBezTo>
                  <a:cubicBezTo>
                    <a:pt x="556999" y="1421137"/>
                    <a:pt x="505952" y="1379415"/>
                    <a:pt x="449380" y="1351664"/>
                  </a:cubicBezTo>
                  <a:cubicBezTo>
                    <a:pt x="333332" y="1294740"/>
                    <a:pt x="191795" y="1294445"/>
                    <a:pt x="69015" y="1327964"/>
                  </a:cubicBezTo>
                  <a:cubicBezTo>
                    <a:pt x="65896" y="1328816"/>
                    <a:pt x="62523" y="1328738"/>
                    <a:pt x="62921" y="1328695"/>
                  </a:cubicBezTo>
                  <a:cubicBezTo>
                    <a:pt x="87037" y="1289029"/>
                    <a:pt x="114435" y="1249441"/>
                    <a:pt x="136263" y="1206989"/>
                  </a:cubicBezTo>
                  <a:cubicBezTo>
                    <a:pt x="222528" y="1039221"/>
                    <a:pt x="146578" y="835216"/>
                    <a:pt x="14715" y="714209"/>
                  </a:cubicBezTo>
                  <a:cubicBezTo>
                    <a:pt x="10980" y="710783"/>
                    <a:pt x="7729" y="706830"/>
                    <a:pt x="3132" y="701924"/>
                  </a:cubicBezTo>
                  <a:cubicBezTo>
                    <a:pt x="27850" y="697053"/>
                    <a:pt x="51342" y="694166"/>
                    <a:pt x="73809" y="687711"/>
                  </a:cubicBezTo>
                  <a:cubicBezTo>
                    <a:pt x="211472" y="648161"/>
                    <a:pt x="295535" y="552547"/>
                    <a:pt x="316158" y="412287"/>
                  </a:cubicBezTo>
                  <a:cubicBezTo>
                    <a:pt x="329827" y="319321"/>
                    <a:pt x="319912" y="225960"/>
                    <a:pt x="294979" y="134819"/>
                  </a:cubicBezTo>
                  <a:cubicBezTo>
                    <a:pt x="294245" y="132133"/>
                    <a:pt x="293648" y="129409"/>
                    <a:pt x="291953" y="122468"/>
                  </a:cubicBezTo>
                  <a:cubicBezTo>
                    <a:pt x="316437" y="143951"/>
                    <a:pt x="338079" y="162503"/>
                    <a:pt x="359247" y="181583"/>
                  </a:cubicBezTo>
                  <a:cubicBezTo>
                    <a:pt x="576033" y="376990"/>
                    <a:pt x="872368" y="237174"/>
                    <a:pt x="983284" y="2771"/>
                  </a:cubicBezTo>
                  <a:cubicBezTo>
                    <a:pt x="984167" y="905"/>
                    <a:pt x="985771" y="-620"/>
                    <a:pt x="985113" y="253"/>
                  </a:cubicBezTo>
                  <a:cubicBezTo>
                    <a:pt x="995918" y="46550"/>
                    <a:pt x="1003421" y="95325"/>
                    <a:pt x="1018835" y="141457"/>
                  </a:cubicBezTo>
                  <a:cubicBezTo>
                    <a:pt x="1055839" y="252200"/>
                    <a:pt x="1118505" y="344086"/>
                    <a:pt x="1226308" y="398258"/>
                  </a:cubicBezTo>
                  <a:cubicBezTo>
                    <a:pt x="1306030" y="438318"/>
                    <a:pt x="1389847" y="447363"/>
                    <a:pt x="1476913" y="428896"/>
                  </a:cubicBezTo>
                  <a:cubicBezTo>
                    <a:pt x="1483078" y="427586"/>
                    <a:pt x="1489488" y="427420"/>
                    <a:pt x="1495784" y="426721"/>
                  </a:cubicBezTo>
                  <a:lnTo>
                    <a:pt x="1495567" y="426494"/>
                  </a:lnTo>
                  <a:close/>
                </a:path>
              </a:pathLst>
            </a:custGeom>
            <a:solidFill>
              <a:schemeClr val="accent5"/>
            </a:solidFill>
            <a:ln w="21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53F20C7-5325-6959-3D83-2B30EBFF8664}"/>
                </a:ext>
              </a:extLst>
            </p:cNvPr>
            <p:cNvSpPr/>
            <p:nvPr/>
          </p:nvSpPr>
          <p:spPr>
            <a:xfrm>
              <a:off x="7073238" y="1399908"/>
              <a:ext cx="934556" cy="922958"/>
            </a:xfrm>
            <a:custGeom>
              <a:avLst/>
              <a:gdLst>
                <a:gd name="connsiteX0" fmla="*/ 937646 w 934556"/>
                <a:gd name="connsiteY0" fmla="*/ 458905 h 922958"/>
                <a:gd name="connsiteX1" fmla="*/ 856759 w 934556"/>
                <a:gd name="connsiteY1" fmla="*/ 703128 h 922958"/>
                <a:gd name="connsiteX2" fmla="*/ 690461 w 934556"/>
                <a:gd name="connsiteY2" fmla="*/ 856439 h 922958"/>
                <a:gd name="connsiteX3" fmla="*/ 504934 w 934556"/>
                <a:gd name="connsiteY3" fmla="*/ 918137 h 922958"/>
                <a:gd name="connsiteX4" fmla="*/ 151135 w 934556"/>
                <a:gd name="connsiteY4" fmla="*/ 819060 h 922958"/>
                <a:gd name="connsiteX5" fmla="*/ 9632 w 934556"/>
                <a:gd name="connsiteY5" fmla="*/ 542204 h 922958"/>
                <a:gd name="connsiteX6" fmla="*/ 48049 w 934556"/>
                <a:gd name="connsiteY6" fmla="*/ 254244 h 922958"/>
                <a:gd name="connsiteX7" fmla="*/ 188013 w 934556"/>
                <a:gd name="connsiteY7" fmla="*/ 89752 h 922958"/>
                <a:gd name="connsiteX8" fmla="*/ 378455 w 934556"/>
                <a:gd name="connsiteY8" fmla="*/ 8885 h 922958"/>
                <a:gd name="connsiteX9" fmla="*/ 561501 w 934556"/>
                <a:gd name="connsiteY9" fmla="*/ 5628 h 922958"/>
                <a:gd name="connsiteX10" fmla="*/ 681711 w 934556"/>
                <a:gd name="connsiteY10" fmla="*/ 37348 h 922958"/>
                <a:gd name="connsiteX11" fmla="*/ 872053 w 934556"/>
                <a:gd name="connsiteY11" fmla="*/ 217863 h 922958"/>
                <a:gd name="connsiteX12" fmla="*/ 937646 w 934556"/>
                <a:gd name="connsiteY12" fmla="*/ 458905 h 922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4556" h="922958">
                  <a:moveTo>
                    <a:pt x="937646" y="458905"/>
                  </a:moveTo>
                  <a:cubicBezTo>
                    <a:pt x="939027" y="541373"/>
                    <a:pt x="906654" y="624594"/>
                    <a:pt x="856759" y="703128"/>
                  </a:cubicBezTo>
                  <a:cubicBezTo>
                    <a:pt x="814672" y="769377"/>
                    <a:pt x="762088" y="823263"/>
                    <a:pt x="690461" y="856439"/>
                  </a:cubicBezTo>
                  <a:cubicBezTo>
                    <a:pt x="631047" y="883961"/>
                    <a:pt x="570854" y="910020"/>
                    <a:pt x="504934" y="918137"/>
                  </a:cubicBezTo>
                  <a:cubicBezTo>
                    <a:pt x="373272" y="934348"/>
                    <a:pt x="252783" y="911721"/>
                    <a:pt x="151135" y="819060"/>
                  </a:cubicBezTo>
                  <a:cubicBezTo>
                    <a:pt x="69011" y="744199"/>
                    <a:pt x="25353" y="650753"/>
                    <a:pt x="9632" y="542204"/>
                  </a:cubicBezTo>
                  <a:cubicBezTo>
                    <a:pt x="-4819" y="442417"/>
                    <a:pt x="3494" y="345873"/>
                    <a:pt x="48049" y="254244"/>
                  </a:cubicBezTo>
                  <a:cubicBezTo>
                    <a:pt x="80500" y="187509"/>
                    <a:pt x="126172" y="131976"/>
                    <a:pt x="188013" y="89752"/>
                  </a:cubicBezTo>
                  <a:cubicBezTo>
                    <a:pt x="246256" y="49984"/>
                    <a:pt x="309130" y="21882"/>
                    <a:pt x="378455" y="8885"/>
                  </a:cubicBezTo>
                  <a:cubicBezTo>
                    <a:pt x="439218" y="-2508"/>
                    <a:pt x="500199" y="-2214"/>
                    <a:pt x="561501" y="5628"/>
                  </a:cubicBezTo>
                  <a:cubicBezTo>
                    <a:pt x="603123" y="10956"/>
                    <a:pt x="643820" y="18582"/>
                    <a:pt x="681711" y="37348"/>
                  </a:cubicBezTo>
                  <a:cubicBezTo>
                    <a:pt x="763694" y="77954"/>
                    <a:pt x="825176" y="140480"/>
                    <a:pt x="872053" y="217863"/>
                  </a:cubicBezTo>
                  <a:cubicBezTo>
                    <a:pt x="914616" y="288126"/>
                    <a:pt x="938079" y="364238"/>
                    <a:pt x="937646" y="458905"/>
                  </a:cubicBezTo>
                  <a:close/>
                </a:path>
              </a:pathLst>
            </a:custGeom>
            <a:solidFill>
              <a:srgbClr val="FDFCF7"/>
            </a:solidFill>
            <a:ln w="21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D512E55-B2CA-8047-5C58-0FA35AF29A6F}"/>
                </a:ext>
              </a:extLst>
            </p:cNvPr>
            <p:cNvSpPr/>
            <p:nvPr/>
          </p:nvSpPr>
          <p:spPr>
            <a:xfrm>
              <a:off x="7251345" y="1744620"/>
              <a:ext cx="501837" cy="360328"/>
            </a:xfrm>
            <a:custGeom>
              <a:avLst/>
              <a:gdLst>
                <a:gd name="connsiteX0" fmla="*/ 183089 w 501837"/>
                <a:gd name="connsiteY0" fmla="*/ 360310 h 360328"/>
                <a:gd name="connsiteX1" fmla="*/ 25252 w 501837"/>
                <a:gd name="connsiteY1" fmla="*/ 317313 h 360328"/>
                <a:gd name="connsiteX2" fmla="*/ 6823 w 501837"/>
                <a:gd name="connsiteY2" fmla="*/ 271116 h 360328"/>
                <a:gd name="connsiteX3" fmla="*/ 56967 w 501837"/>
                <a:gd name="connsiteY3" fmla="*/ 259458 h 360328"/>
                <a:gd name="connsiteX4" fmla="*/ 301942 w 501837"/>
                <a:gd name="connsiteY4" fmla="*/ 266091 h 360328"/>
                <a:gd name="connsiteX5" fmla="*/ 449127 w 501837"/>
                <a:gd name="connsiteY5" fmla="*/ 101966 h 360328"/>
                <a:gd name="connsiteX6" fmla="*/ 463870 w 501837"/>
                <a:gd name="connsiteY6" fmla="*/ 61125 h 360328"/>
                <a:gd name="connsiteX7" fmla="*/ 488248 w 501837"/>
                <a:gd name="connsiteY7" fmla="*/ 43129 h 360328"/>
                <a:gd name="connsiteX8" fmla="*/ 504875 w 501837"/>
                <a:gd name="connsiteY8" fmla="*/ 69877 h 360328"/>
                <a:gd name="connsiteX9" fmla="*/ 469862 w 501837"/>
                <a:gd name="connsiteY9" fmla="*/ 187064 h 360328"/>
                <a:gd name="connsiteX10" fmla="*/ 251944 w 501837"/>
                <a:gd name="connsiteY10" fmla="*/ 353006 h 360328"/>
                <a:gd name="connsiteX11" fmla="*/ 241793 w 501837"/>
                <a:gd name="connsiteY11" fmla="*/ 355190 h 360328"/>
                <a:gd name="connsiteX12" fmla="*/ 183089 w 501837"/>
                <a:gd name="connsiteY12" fmla="*/ 360310 h 360328"/>
                <a:gd name="connsiteX13" fmla="*/ 56279 w 501837"/>
                <a:gd name="connsiteY13" fmla="*/ 121579 h 360328"/>
                <a:gd name="connsiteX14" fmla="*/ 103836 w 501837"/>
                <a:gd name="connsiteY14" fmla="*/ 69422 h 360328"/>
                <a:gd name="connsiteX15" fmla="*/ 61377 w 501837"/>
                <a:gd name="connsiteY15" fmla="*/ 24296 h 360328"/>
                <a:gd name="connsiteX16" fmla="*/ 16606 w 501837"/>
                <a:gd name="connsiteY16" fmla="*/ 72508 h 360328"/>
                <a:gd name="connsiteX17" fmla="*/ 56279 w 501837"/>
                <a:gd name="connsiteY17" fmla="*/ 121579 h 360328"/>
                <a:gd name="connsiteX18" fmla="*/ 250204 w 501837"/>
                <a:gd name="connsiteY18" fmla="*/ 46507 h 360328"/>
                <a:gd name="connsiteX19" fmla="*/ 297915 w 501837"/>
                <a:gd name="connsiteY19" fmla="*/ 93797 h 360328"/>
                <a:gd name="connsiteX20" fmla="*/ 339636 w 501837"/>
                <a:gd name="connsiteY20" fmla="*/ 43662 h 360328"/>
                <a:gd name="connsiteX21" fmla="*/ 293845 w 501837"/>
                <a:gd name="connsiteY21" fmla="*/ 1 h 360328"/>
                <a:gd name="connsiteX22" fmla="*/ 250204 w 501837"/>
                <a:gd name="connsiteY22" fmla="*/ 46507 h 360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01837" h="360328">
                  <a:moveTo>
                    <a:pt x="183089" y="360310"/>
                  </a:moveTo>
                  <a:cubicBezTo>
                    <a:pt x="126199" y="361013"/>
                    <a:pt x="74769" y="342390"/>
                    <a:pt x="25252" y="317313"/>
                  </a:cubicBezTo>
                  <a:cubicBezTo>
                    <a:pt x="5249" y="307183"/>
                    <a:pt x="-1971" y="286946"/>
                    <a:pt x="6823" y="271116"/>
                  </a:cubicBezTo>
                  <a:cubicBezTo>
                    <a:pt x="16331" y="253994"/>
                    <a:pt x="37419" y="248431"/>
                    <a:pt x="56967" y="259458"/>
                  </a:cubicBezTo>
                  <a:cubicBezTo>
                    <a:pt x="137565" y="304920"/>
                    <a:pt x="220193" y="304563"/>
                    <a:pt x="301942" y="266091"/>
                  </a:cubicBezTo>
                  <a:cubicBezTo>
                    <a:pt x="373159" y="232575"/>
                    <a:pt x="420188" y="174677"/>
                    <a:pt x="449127" y="101966"/>
                  </a:cubicBezTo>
                  <a:cubicBezTo>
                    <a:pt x="454477" y="88526"/>
                    <a:pt x="458581" y="74592"/>
                    <a:pt x="463870" y="61125"/>
                  </a:cubicBezTo>
                  <a:cubicBezTo>
                    <a:pt x="468139" y="50258"/>
                    <a:pt x="475331" y="40760"/>
                    <a:pt x="488248" y="43129"/>
                  </a:cubicBezTo>
                  <a:cubicBezTo>
                    <a:pt x="502052" y="45663"/>
                    <a:pt x="505626" y="57135"/>
                    <a:pt x="504875" y="69877"/>
                  </a:cubicBezTo>
                  <a:cubicBezTo>
                    <a:pt x="502404" y="111668"/>
                    <a:pt x="489567" y="150717"/>
                    <a:pt x="469862" y="187064"/>
                  </a:cubicBezTo>
                  <a:cubicBezTo>
                    <a:pt x="422281" y="274823"/>
                    <a:pt x="350040" y="331111"/>
                    <a:pt x="251944" y="353006"/>
                  </a:cubicBezTo>
                  <a:cubicBezTo>
                    <a:pt x="248565" y="353761"/>
                    <a:pt x="245216" y="354872"/>
                    <a:pt x="241793" y="355190"/>
                  </a:cubicBezTo>
                  <a:cubicBezTo>
                    <a:pt x="222236" y="357001"/>
                    <a:pt x="202660" y="358624"/>
                    <a:pt x="183089" y="360310"/>
                  </a:cubicBezTo>
                  <a:close/>
                  <a:moveTo>
                    <a:pt x="56279" y="121579"/>
                  </a:moveTo>
                  <a:cubicBezTo>
                    <a:pt x="81393" y="122033"/>
                    <a:pt x="103914" y="97333"/>
                    <a:pt x="103836" y="69422"/>
                  </a:cubicBezTo>
                  <a:cubicBezTo>
                    <a:pt x="103765" y="43476"/>
                    <a:pt x="85563" y="24132"/>
                    <a:pt x="61377" y="24296"/>
                  </a:cubicBezTo>
                  <a:cubicBezTo>
                    <a:pt x="33972" y="24482"/>
                    <a:pt x="16260" y="43556"/>
                    <a:pt x="16606" y="72508"/>
                  </a:cubicBezTo>
                  <a:cubicBezTo>
                    <a:pt x="16978" y="103709"/>
                    <a:pt x="31058" y="121124"/>
                    <a:pt x="56279" y="121579"/>
                  </a:cubicBezTo>
                  <a:close/>
                  <a:moveTo>
                    <a:pt x="250204" y="46507"/>
                  </a:moveTo>
                  <a:cubicBezTo>
                    <a:pt x="250044" y="72482"/>
                    <a:pt x="270770" y="93025"/>
                    <a:pt x="297915" y="93797"/>
                  </a:cubicBezTo>
                  <a:cubicBezTo>
                    <a:pt x="321860" y="94479"/>
                    <a:pt x="338491" y="74492"/>
                    <a:pt x="339636" y="43662"/>
                  </a:cubicBezTo>
                  <a:cubicBezTo>
                    <a:pt x="340413" y="22699"/>
                    <a:pt x="316719" y="107"/>
                    <a:pt x="293845" y="1"/>
                  </a:cubicBezTo>
                  <a:cubicBezTo>
                    <a:pt x="269467" y="-114"/>
                    <a:pt x="250364" y="20243"/>
                    <a:pt x="250204" y="46507"/>
                  </a:cubicBezTo>
                  <a:close/>
                </a:path>
              </a:pathLst>
            </a:custGeom>
            <a:solidFill>
              <a:srgbClr val="333034"/>
            </a:solidFill>
            <a:ln w="21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083869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5FC23-F01A-D5B0-657E-A331B0751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Attendance check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AA7DA0-315C-A490-719E-A2D4B2321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E81A2C-C133-3990-15A3-FEB5F2C5E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pic>
        <p:nvPicPr>
          <p:cNvPr id="11" name="Picture Placeholder 10" descr="A group of people sitting on the sidewalk&#10;&#10;Description automatically generated">
            <a:extLst>
              <a:ext uri="{FF2B5EF4-FFF2-40B4-BE49-F238E27FC236}">
                <a16:creationId xmlns:a16="http://schemas.microsoft.com/office/drawing/2014/main" id="{22295BCD-EF33-0957-A491-0B5D41A2498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7573" y="4333301"/>
            <a:ext cx="10853056" cy="1904213"/>
          </a:xfr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BA64F8B6-9DC3-1ED0-3AC0-0005EA720069}"/>
              </a:ext>
            </a:extLst>
          </p:cNvPr>
          <p:cNvGrpSpPr/>
          <p:nvPr/>
        </p:nvGrpSpPr>
        <p:grpSpPr>
          <a:xfrm>
            <a:off x="1493162" y="1481261"/>
            <a:ext cx="3503553" cy="2618329"/>
            <a:chOff x="1297219" y="1714972"/>
            <a:chExt cx="3503553" cy="2618329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266AD7A-B5CD-B193-ACF4-CE3060A49FA9}"/>
                </a:ext>
              </a:extLst>
            </p:cNvPr>
            <p:cNvGrpSpPr/>
            <p:nvPr/>
          </p:nvGrpSpPr>
          <p:grpSpPr>
            <a:xfrm>
              <a:off x="1297219" y="1714972"/>
              <a:ext cx="3503553" cy="809727"/>
              <a:chOff x="2036798" y="1694122"/>
              <a:chExt cx="1883068" cy="435207"/>
            </a:xfrm>
          </p:grpSpPr>
          <p:sp>
            <p:nvSpPr>
              <p:cNvPr id="12" name="Google Shape;4548;p70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BD671088-94C6-CC3C-3E1C-55CBA37F99BE}"/>
                  </a:ext>
                </a:extLst>
              </p:cNvPr>
              <p:cNvSpPr/>
              <p:nvPr/>
            </p:nvSpPr>
            <p:spPr>
              <a:xfrm>
                <a:off x="2036798" y="1694122"/>
                <a:ext cx="219067" cy="43520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3" name="Google Shape;4563;p70">
                <a:extLst>
                  <a:ext uri="{FF2B5EF4-FFF2-40B4-BE49-F238E27FC236}">
                    <a16:creationId xmlns:a16="http://schemas.microsoft.com/office/drawing/2014/main" id="{450D2351-18C5-DB12-A1D2-0809D943EA3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58732" y="1802641"/>
                <a:ext cx="1861134" cy="218169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ü"/>
                </a:pPr>
                <a:r>
                  <a:rPr lang="en-CA" sz="20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 Lorem ipsum dolor</a:t>
                </a:r>
                <a:endParaRPr kumimoji="0" lang="en-US" altLang="en-US" sz="200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00D6D2B-C0A8-AD8E-469A-80FBACA096B3}"/>
                </a:ext>
              </a:extLst>
            </p:cNvPr>
            <p:cNvGrpSpPr/>
            <p:nvPr/>
          </p:nvGrpSpPr>
          <p:grpSpPr>
            <a:xfrm>
              <a:off x="1297219" y="2622224"/>
              <a:ext cx="3503553" cy="809727"/>
              <a:chOff x="2036798" y="1694122"/>
              <a:chExt cx="1883068" cy="435207"/>
            </a:xfrm>
          </p:grpSpPr>
          <p:sp>
            <p:nvSpPr>
              <p:cNvPr id="16" name="Google Shape;4548;p70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26022A54-8E37-7392-570B-257B8BE7C49A}"/>
                  </a:ext>
                </a:extLst>
              </p:cNvPr>
              <p:cNvSpPr/>
              <p:nvPr/>
            </p:nvSpPr>
            <p:spPr>
              <a:xfrm>
                <a:off x="2036798" y="1694122"/>
                <a:ext cx="219067" cy="43520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7" name="Google Shape;4563;p70">
                <a:extLst>
                  <a:ext uri="{FF2B5EF4-FFF2-40B4-BE49-F238E27FC236}">
                    <a16:creationId xmlns:a16="http://schemas.microsoft.com/office/drawing/2014/main" id="{802059E2-86A5-39E6-B27B-806F7378F64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58732" y="1802641"/>
                <a:ext cx="1861134" cy="218169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ü"/>
                </a:pPr>
                <a:r>
                  <a:rPr lang="en-CA" sz="20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 Lorem ipsum dolor</a:t>
                </a:r>
                <a:endParaRPr kumimoji="0" lang="en-US" altLang="en-US" sz="200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BC334CE-3D89-C2F8-C246-E5B9251A766E}"/>
                </a:ext>
              </a:extLst>
            </p:cNvPr>
            <p:cNvGrpSpPr/>
            <p:nvPr/>
          </p:nvGrpSpPr>
          <p:grpSpPr>
            <a:xfrm>
              <a:off x="1297219" y="3523574"/>
              <a:ext cx="3503553" cy="809727"/>
              <a:chOff x="2036798" y="1694122"/>
              <a:chExt cx="1883068" cy="435207"/>
            </a:xfrm>
          </p:grpSpPr>
          <p:sp>
            <p:nvSpPr>
              <p:cNvPr id="19" name="Google Shape;4548;p70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D676FE72-9929-0933-8013-EDBCB143F862}"/>
                  </a:ext>
                </a:extLst>
              </p:cNvPr>
              <p:cNvSpPr/>
              <p:nvPr/>
            </p:nvSpPr>
            <p:spPr>
              <a:xfrm>
                <a:off x="2036798" y="1694122"/>
                <a:ext cx="219067" cy="43520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0" name="Google Shape;4563;p70">
                <a:extLst>
                  <a:ext uri="{FF2B5EF4-FFF2-40B4-BE49-F238E27FC236}">
                    <a16:creationId xmlns:a16="http://schemas.microsoft.com/office/drawing/2014/main" id="{0F5D41E8-053E-D77F-F185-1B00E924479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58732" y="1802641"/>
                <a:ext cx="1861134" cy="218169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ü"/>
                </a:pPr>
                <a:r>
                  <a:rPr lang="en-CA" sz="20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 Lorem ipsum dolor</a:t>
                </a:r>
                <a:endParaRPr kumimoji="0" lang="en-US" altLang="en-US" sz="200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5272ED7-0E76-47EF-9A8B-E2203F896CD9}"/>
              </a:ext>
            </a:extLst>
          </p:cNvPr>
          <p:cNvGrpSpPr/>
          <p:nvPr/>
        </p:nvGrpSpPr>
        <p:grpSpPr>
          <a:xfrm>
            <a:off x="6385483" y="1481261"/>
            <a:ext cx="3503553" cy="2618329"/>
            <a:chOff x="1297219" y="1714972"/>
            <a:chExt cx="3503553" cy="261832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644EB4B-007D-8096-DE6D-CC1F8B43F843}"/>
                </a:ext>
              </a:extLst>
            </p:cNvPr>
            <p:cNvGrpSpPr/>
            <p:nvPr/>
          </p:nvGrpSpPr>
          <p:grpSpPr>
            <a:xfrm>
              <a:off x="1297219" y="1714972"/>
              <a:ext cx="3503553" cy="809727"/>
              <a:chOff x="2036798" y="1694122"/>
              <a:chExt cx="1883068" cy="435207"/>
            </a:xfrm>
          </p:grpSpPr>
          <p:sp>
            <p:nvSpPr>
              <p:cNvPr id="30" name="Google Shape;4548;p70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A0607190-C167-EC9C-7A5A-63E48D0115EF}"/>
                  </a:ext>
                </a:extLst>
              </p:cNvPr>
              <p:cNvSpPr/>
              <p:nvPr/>
            </p:nvSpPr>
            <p:spPr>
              <a:xfrm>
                <a:off x="2036798" y="1694122"/>
                <a:ext cx="219067" cy="43520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1" name="Google Shape;4563;p70">
                <a:extLst>
                  <a:ext uri="{FF2B5EF4-FFF2-40B4-BE49-F238E27FC236}">
                    <a16:creationId xmlns:a16="http://schemas.microsoft.com/office/drawing/2014/main" id="{8348EF1C-216C-AD2A-4F1D-F2942FBA8F0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58732" y="1802641"/>
                <a:ext cx="1861134" cy="218169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ü"/>
                </a:pPr>
                <a:r>
                  <a:rPr lang="en-CA" sz="20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 Lorem ipsum dolor</a:t>
                </a:r>
                <a:endParaRPr kumimoji="0" lang="en-US" altLang="en-US" sz="200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C46DFA0A-FF27-8064-E8D9-337711E55428}"/>
                </a:ext>
              </a:extLst>
            </p:cNvPr>
            <p:cNvGrpSpPr/>
            <p:nvPr/>
          </p:nvGrpSpPr>
          <p:grpSpPr>
            <a:xfrm>
              <a:off x="1297219" y="2622224"/>
              <a:ext cx="3503553" cy="809727"/>
              <a:chOff x="2036798" y="1694122"/>
              <a:chExt cx="1883068" cy="435207"/>
            </a:xfrm>
          </p:grpSpPr>
          <p:sp>
            <p:nvSpPr>
              <p:cNvPr id="28" name="Google Shape;4548;p70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AA982CDE-B74C-2913-381C-ED6C4A6CCF67}"/>
                  </a:ext>
                </a:extLst>
              </p:cNvPr>
              <p:cNvSpPr/>
              <p:nvPr/>
            </p:nvSpPr>
            <p:spPr>
              <a:xfrm>
                <a:off x="2036798" y="1694122"/>
                <a:ext cx="219067" cy="43520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9" name="Google Shape;4563;p70">
                <a:extLst>
                  <a:ext uri="{FF2B5EF4-FFF2-40B4-BE49-F238E27FC236}">
                    <a16:creationId xmlns:a16="http://schemas.microsoft.com/office/drawing/2014/main" id="{B5539566-CB87-372A-0E89-BD27BB97870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58732" y="1802641"/>
                <a:ext cx="1861134" cy="218169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ü"/>
                </a:pPr>
                <a:r>
                  <a:rPr lang="en-CA" sz="20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 Lorem ipsum dolor</a:t>
                </a:r>
                <a:endParaRPr kumimoji="0" lang="en-US" altLang="en-US" sz="200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330BA3B-BC87-E4CE-7BFC-49737A50AB8B}"/>
                </a:ext>
              </a:extLst>
            </p:cNvPr>
            <p:cNvGrpSpPr/>
            <p:nvPr/>
          </p:nvGrpSpPr>
          <p:grpSpPr>
            <a:xfrm>
              <a:off x="1297219" y="3523574"/>
              <a:ext cx="3503553" cy="809727"/>
              <a:chOff x="2036798" y="1694122"/>
              <a:chExt cx="1883068" cy="435207"/>
            </a:xfrm>
          </p:grpSpPr>
          <p:sp>
            <p:nvSpPr>
              <p:cNvPr id="26" name="Google Shape;4548;p70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A3D5B650-5B38-9C1C-4274-9CAB798F1E68}"/>
                  </a:ext>
                </a:extLst>
              </p:cNvPr>
              <p:cNvSpPr/>
              <p:nvPr/>
            </p:nvSpPr>
            <p:spPr>
              <a:xfrm>
                <a:off x="2036798" y="1694122"/>
                <a:ext cx="219067" cy="43520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7" name="Google Shape;4563;p70">
                <a:extLst>
                  <a:ext uri="{FF2B5EF4-FFF2-40B4-BE49-F238E27FC236}">
                    <a16:creationId xmlns:a16="http://schemas.microsoft.com/office/drawing/2014/main" id="{DF9FB6BC-1801-1804-F9EE-BCE81AA040A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58732" y="1802641"/>
                <a:ext cx="1861134" cy="218169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ü"/>
                </a:pPr>
                <a:r>
                  <a:rPr lang="en-CA" sz="20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 Lorem ipsum dolor</a:t>
                </a:r>
                <a:endParaRPr kumimoji="0" lang="en-US" altLang="en-US" sz="200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75741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4130B-BF91-650C-71B0-E72252C7B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Classroom Agenda </a:t>
            </a:r>
            <a:endParaRPr lang="en-CA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ACEE1A-0E97-B183-901A-65E49B149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A3016F-0E7F-A7F5-4B70-0886E7C05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7AB13AF-BFAE-E3E0-4B3B-28C9432AFBDD}"/>
              </a:ext>
            </a:extLst>
          </p:cNvPr>
          <p:cNvGrpSpPr/>
          <p:nvPr/>
        </p:nvGrpSpPr>
        <p:grpSpPr>
          <a:xfrm>
            <a:off x="1100414" y="1544651"/>
            <a:ext cx="9991171" cy="4222316"/>
            <a:chOff x="1100415" y="1797383"/>
            <a:chExt cx="9991171" cy="422231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F5F478B-0C00-4F6A-EF94-48B010DA92BF}"/>
                </a:ext>
              </a:extLst>
            </p:cNvPr>
            <p:cNvGrpSpPr/>
            <p:nvPr/>
          </p:nvGrpSpPr>
          <p:grpSpPr>
            <a:xfrm>
              <a:off x="1100415" y="1797383"/>
              <a:ext cx="2204599" cy="4222316"/>
              <a:chOff x="437862" y="1609725"/>
              <a:chExt cx="2500504" cy="4789046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4FD5058-AC10-636F-9D36-D59035918C8F}"/>
                  </a:ext>
                </a:extLst>
              </p:cNvPr>
              <p:cNvSpPr/>
              <p:nvPr/>
            </p:nvSpPr>
            <p:spPr>
              <a:xfrm>
                <a:off x="826909" y="1609725"/>
                <a:ext cx="1722412" cy="172241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01</a:t>
                </a: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63BEDFA-3CF7-F560-DBA1-EB5C295425B4}"/>
                  </a:ext>
                </a:extLst>
              </p:cNvPr>
              <p:cNvGrpSpPr/>
              <p:nvPr/>
            </p:nvGrpSpPr>
            <p:grpSpPr>
              <a:xfrm>
                <a:off x="437862" y="3714734"/>
                <a:ext cx="2500504" cy="2684037"/>
                <a:chOff x="1178622" y="1521052"/>
                <a:chExt cx="2500504" cy="2684037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660E063-468F-8063-9C93-70D236AA8473}"/>
                    </a:ext>
                  </a:extLst>
                </p:cNvPr>
                <p:cNvSpPr txBox="1"/>
                <p:nvPr/>
              </p:nvSpPr>
              <p:spPr>
                <a:xfrm>
                  <a:off x="1178622" y="1521052"/>
                  <a:ext cx="250050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F766129-AF42-37E7-652F-4C2A83C45511}"/>
                    </a:ext>
                  </a:extLst>
                </p:cNvPr>
                <p:cNvSpPr txBox="1"/>
                <p:nvPr/>
              </p:nvSpPr>
              <p:spPr>
                <a:xfrm>
                  <a:off x="1263964" y="2180385"/>
                  <a:ext cx="2329822" cy="20247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F25021C-0AF5-9C3E-FC99-F2BFA260B765}"/>
                </a:ext>
              </a:extLst>
            </p:cNvPr>
            <p:cNvGrpSpPr/>
            <p:nvPr/>
          </p:nvGrpSpPr>
          <p:grpSpPr>
            <a:xfrm>
              <a:off x="3695939" y="1797383"/>
              <a:ext cx="2204599" cy="4222316"/>
              <a:chOff x="3226001" y="1609725"/>
              <a:chExt cx="2500504" cy="4789046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6D3D2632-6B8A-1EBB-6C9A-7E012CC2D821}"/>
                  </a:ext>
                </a:extLst>
              </p:cNvPr>
              <p:cNvSpPr/>
              <p:nvPr/>
            </p:nvSpPr>
            <p:spPr>
              <a:xfrm>
                <a:off x="3615048" y="1609725"/>
                <a:ext cx="1722412" cy="172241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02</a:t>
                </a: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C93992B-C3E9-C02D-DCE8-0DE3CA3AE5F7}"/>
                  </a:ext>
                </a:extLst>
              </p:cNvPr>
              <p:cNvGrpSpPr/>
              <p:nvPr/>
            </p:nvGrpSpPr>
            <p:grpSpPr>
              <a:xfrm>
                <a:off x="3226001" y="3714734"/>
                <a:ext cx="2500504" cy="2684037"/>
                <a:chOff x="1178622" y="1521052"/>
                <a:chExt cx="2500504" cy="2684037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F5232B5-B4BC-E9C1-5916-7B2B0E466A83}"/>
                    </a:ext>
                  </a:extLst>
                </p:cNvPr>
                <p:cNvSpPr txBox="1"/>
                <p:nvPr/>
              </p:nvSpPr>
              <p:spPr>
                <a:xfrm>
                  <a:off x="1178622" y="1521052"/>
                  <a:ext cx="250050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FB08C69-6847-EA2B-4DD3-97DAB62C5407}"/>
                    </a:ext>
                  </a:extLst>
                </p:cNvPr>
                <p:cNvSpPr txBox="1"/>
                <p:nvPr/>
              </p:nvSpPr>
              <p:spPr>
                <a:xfrm>
                  <a:off x="1263964" y="2180385"/>
                  <a:ext cx="2329822" cy="20247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90925A2-30AB-4BB1-9E36-C99B9113F6B8}"/>
                </a:ext>
              </a:extLst>
            </p:cNvPr>
            <p:cNvGrpSpPr/>
            <p:nvPr/>
          </p:nvGrpSpPr>
          <p:grpSpPr>
            <a:xfrm>
              <a:off x="6291463" y="1797383"/>
              <a:ext cx="2204599" cy="4222316"/>
              <a:chOff x="6276809" y="1609725"/>
              <a:chExt cx="2500504" cy="4789046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6161030-CCCC-FB8F-1A55-1D2B3BA8ACDB}"/>
                  </a:ext>
                </a:extLst>
              </p:cNvPr>
              <p:cNvSpPr/>
              <p:nvPr/>
            </p:nvSpPr>
            <p:spPr>
              <a:xfrm>
                <a:off x="6665856" y="1609725"/>
                <a:ext cx="1722412" cy="17224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03</a:t>
                </a: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3BC9B89-CAB7-EA37-4FFD-67BCF2EA647A}"/>
                  </a:ext>
                </a:extLst>
              </p:cNvPr>
              <p:cNvGrpSpPr/>
              <p:nvPr/>
            </p:nvGrpSpPr>
            <p:grpSpPr>
              <a:xfrm>
                <a:off x="6276809" y="3714734"/>
                <a:ext cx="2500504" cy="2684037"/>
                <a:chOff x="1178622" y="1521052"/>
                <a:chExt cx="2500504" cy="2684037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173927A7-ABFB-E1FE-38DE-EFF194F04CF8}"/>
                    </a:ext>
                  </a:extLst>
                </p:cNvPr>
                <p:cNvSpPr txBox="1"/>
                <p:nvPr/>
              </p:nvSpPr>
              <p:spPr>
                <a:xfrm>
                  <a:off x="1178622" y="1521052"/>
                  <a:ext cx="250050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ED2EA79-8DD0-B94D-E119-811E383C7C2D}"/>
                    </a:ext>
                  </a:extLst>
                </p:cNvPr>
                <p:cNvSpPr txBox="1"/>
                <p:nvPr/>
              </p:nvSpPr>
              <p:spPr>
                <a:xfrm>
                  <a:off x="1263964" y="2180385"/>
                  <a:ext cx="2329822" cy="20247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467CD66-355F-26A1-3B1E-B0E630952FD9}"/>
                </a:ext>
              </a:extLst>
            </p:cNvPr>
            <p:cNvGrpSpPr/>
            <p:nvPr/>
          </p:nvGrpSpPr>
          <p:grpSpPr>
            <a:xfrm>
              <a:off x="8886987" y="1797383"/>
              <a:ext cx="2204599" cy="4222316"/>
              <a:chOff x="9269559" y="1609725"/>
              <a:chExt cx="2500504" cy="4789046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B150D598-44F0-D917-0E10-7C9EDEAFD0ED}"/>
                  </a:ext>
                </a:extLst>
              </p:cNvPr>
              <p:cNvSpPr/>
              <p:nvPr/>
            </p:nvSpPr>
            <p:spPr>
              <a:xfrm>
                <a:off x="9658606" y="1609725"/>
                <a:ext cx="1722412" cy="172241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04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8BDBF97-AE84-AF0C-DCD2-ED66F4F7475A}"/>
                  </a:ext>
                </a:extLst>
              </p:cNvPr>
              <p:cNvGrpSpPr/>
              <p:nvPr/>
            </p:nvGrpSpPr>
            <p:grpSpPr>
              <a:xfrm>
                <a:off x="9269559" y="3714734"/>
                <a:ext cx="2500504" cy="2684037"/>
                <a:chOff x="1178622" y="1521052"/>
                <a:chExt cx="2500504" cy="2684037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19D2D0A-3FAF-65EF-9D9F-DC7CDF57D079}"/>
                    </a:ext>
                  </a:extLst>
                </p:cNvPr>
                <p:cNvSpPr txBox="1"/>
                <p:nvPr/>
              </p:nvSpPr>
              <p:spPr>
                <a:xfrm>
                  <a:off x="1178622" y="1521052"/>
                  <a:ext cx="250050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70CE1BA-931A-DCC4-F921-DF61EA3C5772}"/>
                    </a:ext>
                  </a:extLst>
                </p:cNvPr>
                <p:cNvSpPr txBox="1"/>
                <p:nvPr/>
              </p:nvSpPr>
              <p:spPr>
                <a:xfrm>
                  <a:off x="1263964" y="2180385"/>
                  <a:ext cx="2329822" cy="20247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692939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6474B-F469-117E-3932-2480DFCA9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Classroom rules</a:t>
            </a:r>
            <a:endParaRPr lang="en-CA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F88B62-8767-8044-7257-250B85039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5C9D1C-B047-CC48-226B-87FFD8EE5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85B0759-50D9-B27C-17BD-87C65D949754}"/>
              </a:ext>
            </a:extLst>
          </p:cNvPr>
          <p:cNvGrpSpPr/>
          <p:nvPr/>
        </p:nvGrpSpPr>
        <p:grpSpPr>
          <a:xfrm>
            <a:off x="1179337" y="1698171"/>
            <a:ext cx="9833326" cy="3987248"/>
            <a:chOff x="528159" y="1667397"/>
            <a:chExt cx="11135682" cy="451533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76C834A-4D40-19C4-B9A7-8AB574AB9DFE}"/>
                </a:ext>
              </a:extLst>
            </p:cNvPr>
            <p:cNvGrpSpPr/>
            <p:nvPr/>
          </p:nvGrpSpPr>
          <p:grpSpPr>
            <a:xfrm>
              <a:off x="528159" y="1667397"/>
              <a:ext cx="5210214" cy="4515330"/>
              <a:chOff x="511856" y="1292319"/>
              <a:chExt cx="5210214" cy="4515330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4BF9D9BD-4793-01C1-10E9-C4E7042EECE3}"/>
                  </a:ext>
                </a:extLst>
              </p:cNvPr>
              <p:cNvGrpSpPr/>
              <p:nvPr/>
            </p:nvGrpSpPr>
            <p:grpSpPr>
              <a:xfrm>
                <a:off x="511856" y="1292319"/>
                <a:ext cx="5210214" cy="1366018"/>
                <a:chOff x="1527895" y="2770382"/>
                <a:chExt cx="5210214" cy="1366018"/>
              </a:xfrm>
            </p:grpSpPr>
            <p:sp>
              <p:nvSpPr>
                <p:cNvPr id="44" name="Google Shape;4822;p73">
                  <a:extLst>
                    <a:ext uri="{FF2B5EF4-FFF2-40B4-BE49-F238E27FC236}">
                      <a16:creationId xmlns:a16="http://schemas.microsoft.com/office/drawing/2014/main" id="{38680AAD-2EBB-5E4D-D8CF-0496ADA4581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364512" y="3445445"/>
                  <a:ext cx="4373597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238B6CB3-8A3A-D49A-48E2-7EA6D3B8FE16}"/>
                    </a:ext>
                  </a:extLst>
                </p:cNvPr>
                <p:cNvGrpSpPr/>
                <p:nvPr/>
              </p:nvGrpSpPr>
              <p:grpSpPr>
                <a:xfrm>
                  <a:off x="1527895" y="2770382"/>
                  <a:ext cx="2906075" cy="828000"/>
                  <a:chOff x="444868" y="1359465"/>
                  <a:chExt cx="2906075" cy="828000"/>
                </a:xfrm>
              </p:grpSpPr>
              <p:sp>
                <p:nvSpPr>
                  <p:cNvPr id="46" name="Google Shape;4547;p70">
                    <a:extLst>
                      <a:ext uri="{FF2B5EF4-FFF2-40B4-BE49-F238E27FC236}">
                        <a16:creationId xmlns:a16="http://schemas.microsoft.com/office/drawing/2014/main" id="{887B869E-F9A1-2A6F-9F1B-C4B56D66E2C9}"/>
                      </a:ext>
                    </a:extLst>
                  </p:cNvPr>
                  <p:cNvSpPr/>
                  <p:nvPr/>
                </p:nvSpPr>
                <p:spPr>
                  <a:xfrm>
                    <a:off x="444868" y="1359465"/>
                    <a:ext cx="828000" cy="82800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7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D6318DB6-7636-3FDE-2749-566A3BAC4366}"/>
                      </a:ext>
                    </a:extLst>
                  </p:cNvPr>
                  <p:cNvSpPr/>
                  <p:nvPr/>
                </p:nvSpPr>
                <p:spPr>
                  <a:xfrm>
                    <a:off x="1272868" y="1982716"/>
                    <a:ext cx="1892043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8" name="Google Shape;4550;p70">
                    <a:extLst>
                      <a:ext uri="{FF2B5EF4-FFF2-40B4-BE49-F238E27FC236}">
                        <a16:creationId xmlns:a16="http://schemas.microsoft.com/office/drawing/2014/main" id="{82B79698-9D97-A52B-973C-3201A30F8510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469702" y="1573216"/>
                    <a:ext cx="77833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24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01</a:t>
                    </a:r>
                  </a:p>
                </p:txBody>
              </p:sp>
              <p:sp>
                <p:nvSpPr>
                  <p:cNvPr id="49" name="Google Shape;4563;p70">
                    <a:extLst>
                      <a:ext uri="{FF2B5EF4-FFF2-40B4-BE49-F238E27FC236}">
                        <a16:creationId xmlns:a16="http://schemas.microsoft.com/office/drawing/2014/main" id="{58A49D57-26B5-571C-7CE1-9E221271F51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272868" y="172909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5FD79A0-3CAA-22BC-F104-12D1F7A5FF69}"/>
                  </a:ext>
                </a:extLst>
              </p:cNvPr>
              <p:cNvGrpSpPr/>
              <p:nvPr/>
            </p:nvGrpSpPr>
            <p:grpSpPr>
              <a:xfrm>
                <a:off x="511856" y="2866975"/>
                <a:ext cx="5210214" cy="1366018"/>
                <a:chOff x="1527895" y="2770382"/>
                <a:chExt cx="5210214" cy="1366018"/>
              </a:xfrm>
            </p:grpSpPr>
            <p:sp>
              <p:nvSpPr>
                <p:cNvPr id="38" name="Google Shape;4822;p73">
                  <a:extLst>
                    <a:ext uri="{FF2B5EF4-FFF2-40B4-BE49-F238E27FC236}">
                      <a16:creationId xmlns:a16="http://schemas.microsoft.com/office/drawing/2014/main" id="{5F3A7052-D0E5-7B87-974C-829A7BC7A8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364512" y="3445445"/>
                  <a:ext cx="4373597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F1BAC1FD-FC8F-F8CA-FBC4-FBE8BB8E4DB4}"/>
                    </a:ext>
                  </a:extLst>
                </p:cNvPr>
                <p:cNvGrpSpPr/>
                <p:nvPr/>
              </p:nvGrpSpPr>
              <p:grpSpPr>
                <a:xfrm>
                  <a:off x="1527895" y="2770382"/>
                  <a:ext cx="2906075" cy="828000"/>
                  <a:chOff x="444868" y="1359465"/>
                  <a:chExt cx="2906075" cy="828000"/>
                </a:xfrm>
              </p:grpSpPr>
              <p:sp>
                <p:nvSpPr>
                  <p:cNvPr id="40" name="Google Shape;4547;p70">
                    <a:extLst>
                      <a:ext uri="{FF2B5EF4-FFF2-40B4-BE49-F238E27FC236}">
                        <a16:creationId xmlns:a16="http://schemas.microsoft.com/office/drawing/2014/main" id="{D42DCCC1-1474-2872-4D0B-94254EA168C6}"/>
                      </a:ext>
                    </a:extLst>
                  </p:cNvPr>
                  <p:cNvSpPr/>
                  <p:nvPr/>
                </p:nvSpPr>
                <p:spPr>
                  <a:xfrm>
                    <a:off x="444868" y="1359465"/>
                    <a:ext cx="828000" cy="828000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1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0D3EB233-4F1F-F45F-C5D1-725152267164}"/>
                      </a:ext>
                    </a:extLst>
                  </p:cNvPr>
                  <p:cNvSpPr/>
                  <p:nvPr/>
                </p:nvSpPr>
                <p:spPr>
                  <a:xfrm>
                    <a:off x="1272868" y="1982716"/>
                    <a:ext cx="1892043" cy="45719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2" name="Google Shape;4550;p70">
                    <a:extLst>
                      <a:ext uri="{FF2B5EF4-FFF2-40B4-BE49-F238E27FC236}">
                        <a16:creationId xmlns:a16="http://schemas.microsoft.com/office/drawing/2014/main" id="{25D0F886-06E5-8DEC-070A-D0659001A19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469702" y="1573216"/>
                    <a:ext cx="77833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24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02</a:t>
                    </a:r>
                  </a:p>
                </p:txBody>
              </p:sp>
              <p:sp>
                <p:nvSpPr>
                  <p:cNvPr id="43" name="Google Shape;4563;p70">
                    <a:extLst>
                      <a:ext uri="{FF2B5EF4-FFF2-40B4-BE49-F238E27FC236}">
                        <a16:creationId xmlns:a16="http://schemas.microsoft.com/office/drawing/2014/main" id="{4D0CA2C8-7416-14DE-5C5F-14059B29A07C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272868" y="172909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D85F8A87-C37C-313D-CCC5-36FD4DBDF445}"/>
                  </a:ext>
                </a:extLst>
              </p:cNvPr>
              <p:cNvGrpSpPr/>
              <p:nvPr/>
            </p:nvGrpSpPr>
            <p:grpSpPr>
              <a:xfrm>
                <a:off x="511856" y="4441631"/>
                <a:ext cx="5210214" cy="1366018"/>
                <a:chOff x="1527895" y="2770382"/>
                <a:chExt cx="5210214" cy="1366018"/>
              </a:xfrm>
            </p:grpSpPr>
            <p:sp>
              <p:nvSpPr>
                <p:cNvPr id="32" name="Google Shape;4822;p73">
                  <a:extLst>
                    <a:ext uri="{FF2B5EF4-FFF2-40B4-BE49-F238E27FC236}">
                      <a16:creationId xmlns:a16="http://schemas.microsoft.com/office/drawing/2014/main" id="{855AAC23-0B32-C4BC-76BC-647ECA1585F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364512" y="3445445"/>
                  <a:ext cx="4373597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B2CE4A92-9EB5-270F-DB93-EFC6520BE935}"/>
                    </a:ext>
                  </a:extLst>
                </p:cNvPr>
                <p:cNvGrpSpPr/>
                <p:nvPr/>
              </p:nvGrpSpPr>
              <p:grpSpPr>
                <a:xfrm>
                  <a:off x="1527895" y="2770382"/>
                  <a:ext cx="2906075" cy="828000"/>
                  <a:chOff x="444868" y="1359465"/>
                  <a:chExt cx="2906075" cy="828000"/>
                </a:xfrm>
              </p:grpSpPr>
              <p:sp>
                <p:nvSpPr>
                  <p:cNvPr id="34" name="Google Shape;4547;p70">
                    <a:extLst>
                      <a:ext uri="{FF2B5EF4-FFF2-40B4-BE49-F238E27FC236}">
                        <a16:creationId xmlns:a16="http://schemas.microsoft.com/office/drawing/2014/main" id="{0A28AC34-FE16-9A59-C35C-3FEDD15BF7EE}"/>
                      </a:ext>
                    </a:extLst>
                  </p:cNvPr>
                  <p:cNvSpPr/>
                  <p:nvPr/>
                </p:nvSpPr>
                <p:spPr>
                  <a:xfrm>
                    <a:off x="444868" y="1359465"/>
                    <a:ext cx="828000" cy="82800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5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9DC04B9F-C621-C4B9-6595-72077688A1CE}"/>
                      </a:ext>
                    </a:extLst>
                  </p:cNvPr>
                  <p:cNvSpPr/>
                  <p:nvPr/>
                </p:nvSpPr>
                <p:spPr>
                  <a:xfrm>
                    <a:off x="1272868" y="1982716"/>
                    <a:ext cx="1892043" cy="45719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6" name="Google Shape;4550;p70">
                    <a:extLst>
                      <a:ext uri="{FF2B5EF4-FFF2-40B4-BE49-F238E27FC236}">
                        <a16:creationId xmlns:a16="http://schemas.microsoft.com/office/drawing/2014/main" id="{60A087BC-EB75-F465-B85B-E17FA797FEAA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469702" y="1573216"/>
                    <a:ext cx="77833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24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03</a:t>
                    </a:r>
                  </a:p>
                </p:txBody>
              </p:sp>
              <p:sp>
                <p:nvSpPr>
                  <p:cNvPr id="37" name="Google Shape;4563;p70">
                    <a:extLst>
                      <a:ext uri="{FF2B5EF4-FFF2-40B4-BE49-F238E27FC236}">
                        <a16:creationId xmlns:a16="http://schemas.microsoft.com/office/drawing/2014/main" id="{E5AA10C6-D49E-11BE-026A-076AAC45B53F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272868" y="172909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DF6DE56-449E-FE68-CE51-AA9C3D5D7B90}"/>
                </a:ext>
              </a:extLst>
            </p:cNvPr>
            <p:cNvGrpSpPr/>
            <p:nvPr/>
          </p:nvGrpSpPr>
          <p:grpSpPr>
            <a:xfrm>
              <a:off x="6453627" y="1667397"/>
              <a:ext cx="5210214" cy="4515330"/>
              <a:chOff x="511856" y="1292319"/>
              <a:chExt cx="5210214" cy="451533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ED9A87E-32DA-6A33-992F-CCAF956E0F66}"/>
                  </a:ext>
                </a:extLst>
              </p:cNvPr>
              <p:cNvGrpSpPr/>
              <p:nvPr/>
            </p:nvGrpSpPr>
            <p:grpSpPr>
              <a:xfrm>
                <a:off x="511856" y="1292319"/>
                <a:ext cx="5210214" cy="1366018"/>
                <a:chOff x="1527895" y="2770382"/>
                <a:chExt cx="5210214" cy="1366018"/>
              </a:xfrm>
            </p:grpSpPr>
            <p:sp>
              <p:nvSpPr>
                <p:cNvPr id="23" name="Google Shape;4822;p73">
                  <a:extLst>
                    <a:ext uri="{FF2B5EF4-FFF2-40B4-BE49-F238E27FC236}">
                      <a16:creationId xmlns:a16="http://schemas.microsoft.com/office/drawing/2014/main" id="{10991D43-A209-E1AC-B8E1-77EB4D546ED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364512" y="3445445"/>
                  <a:ext cx="4373597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1E919747-715E-770A-E19A-F07FBCDF9C67}"/>
                    </a:ext>
                  </a:extLst>
                </p:cNvPr>
                <p:cNvGrpSpPr/>
                <p:nvPr/>
              </p:nvGrpSpPr>
              <p:grpSpPr>
                <a:xfrm>
                  <a:off x="1527895" y="2770382"/>
                  <a:ext cx="2906075" cy="828000"/>
                  <a:chOff x="444868" y="1359465"/>
                  <a:chExt cx="2906075" cy="828000"/>
                </a:xfrm>
              </p:grpSpPr>
              <p:sp>
                <p:nvSpPr>
                  <p:cNvPr id="25" name="Google Shape;4547;p70">
                    <a:extLst>
                      <a:ext uri="{FF2B5EF4-FFF2-40B4-BE49-F238E27FC236}">
                        <a16:creationId xmlns:a16="http://schemas.microsoft.com/office/drawing/2014/main" id="{BAB90ABF-784D-3EB8-41E6-69D8295988D9}"/>
                      </a:ext>
                    </a:extLst>
                  </p:cNvPr>
                  <p:cNvSpPr/>
                  <p:nvPr/>
                </p:nvSpPr>
                <p:spPr>
                  <a:xfrm>
                    <a:off x="444868" y="1359465"/>
                    <a:ext cx="828000" cy="82800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6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AD038F27-2FB8-AFD0-5B9B-95E0B2AEFA95}"/>
                      </a:ext>
                    </a:extLst>
                  </p:cNvPr>
                  <p:cNvSpPr/>
                  <p:nvPr/>
                </p:nvSpPr>
                <p:spPr>
                  <a:xfrm>
                    <a:off x="1272868" y="1982716"/>
                    <a:ext cx="1892043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7" name="Google Shape;4550;p70">
                    <a:extLst>
                      <a:ext uri="{FF2B5EF4-FFF2-40B4-BE49-F238E27FC236}">
                        <a16:creationId xmlns:a16="http://schemas.microsoft.com/office/drawing/2014/main" id="{CEA6DBEF-EE4D-21B8-92CF-17F3BED53133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469702" y="1573216"/>
                    <a:ext cx="77833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24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04</a:t>
                    </a:r>
                  </a:p>
                </p:txBody>
              </p:sp>
              <p:sp>
                <p:nvSpPr>
                  <p:cNvPr id="28" name="Google Shape;4563;p70">
                    <a:extLst>
                      <a:ext uri="{FF2B5EF4-FFF2-40B4-BE49-F238E27FC236}">
                        <a16:creationId xmlns:a16="http://schemas.microsoft.com/office/drawing/2014/main" id="{04FA282E-A714-B319-84EA-1D24699A5243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272868" y="172909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B2D1F9CF-B9C4-2E20-E788-A960D71A22D5}"/>
                  </a:ext>
                </a:extLst>
              </p:cNvPr>
              <p:cNvGrpSpPr/>
              <p:nvPr/>
            </p:nvGrpSpPr>
            <p:grpSpPr>
              <a:xfrm>
                <a:off x="511856" y="2866975"/>
                <a:ext cx="5210214" cy="1366018"/>
                <a:chOff x="1527895" y="2770382"/>
                <a:chExt cx="5210214" cy="1366018"/>
              </a:xfrm>
            </p:grpSpPr>
            <p:sp>
              <p:nvSpPr>
                <p:cNvPr id="17" name="Google Shape;4822;p73">
                  <a:extLst>
                    <a:ext uri="{FF2B5EF4-FFF2-40B4-BE49-F238E27FC236}">
                      <a16:creationId xmlns:a16="http://schemas.microsoft.com/office/drawing/2014/main" id="{892AD5C1-A3BA-1803-CE57-6CF9C56EE9B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364512" y="3445445"/>
                  <a:ext cx="4373597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3C199AB3-3980-CAD0-DCF4-704E7E0C809A}"/>
                    </a:ext>
                  </a:extLst>
                </p:cNvPr>
                <p:cNvGrpSpPr/>
                <p:nvPr/>
              </p:nvGrpSpPr>
              <p:grpSpPr>
                <a:xfrm>
                  <a:off x="1527895" y="2770382"/>
                  <a:ext cx="2906075" cy="828000"/>
                  <a:chOff x="444868" y="1359465"/>
                  <a:chExt cx="2906075" cy="828000"/>
                </a:xfrm>
              </p:grpSpPr>
              <p:sp>
                <p:nvSpPr>
                  <p:cNvPr id="19" name="Google Shape;4547;p70">
                    <a:extLst>
                      <a:ext uri="{FF2B5EF4-FFF2-40B4-BE49-F238E27FC236}">
                        <a16:creationId xmlns:a16="http://schemas.microsoft.com/office/drawing/2014/main" id="{CA42A7B4-2864-5761-A0CE-725540F9F82C}"/>
                      </a:ext>
                    </a:extLst>
                  </p:cNvPr>
                  <p:cNvSpPr/>
                  <p:nvPr/>
                </p:nvSpPr>
                <p:spPr>
                  <a:xfrm>
                    <a:off x="444868" y="1359465"/>
                    <a:ext cx="828000" cy="828000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0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605470F9-B131-2121-822E-D0BC9D94E556}"/>
                      </a:ext>
                    </a:extLst>
                  </p:cNvPr>
                  <p:cNvSpPr/>
                  <p:nvPr/>
                </p:nvSpPr>
                <p:spPr>
                  <a:xfrm>
                    <a:off x="1272868" y="1982716"/>
                    <a:ext cx="1892043" cy="45719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1" name="Google Shape;4550;p70">
                    <a:extLst>
                      <a:ext uri="{FF2B5EF4-FFF2-40B4-BE49-F238E27FC236}">
                        <a16:creationId xmlns:a16="http://schemas.microsoft.com/office/drawing/2014/main" id="{02B506DB-8FAE-36E2-8D14-AF8C6C54117A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469702" y="1573216"/>
                    <a:ext cx="77833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24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05</a:t>
                    </a:r>
                  </a:p>
                </p:txBody>
              </p:sp>
              <p:sp>
                <p:nvSpPr>
                  <p:cNvPr id="22" name="Google Shape;4563;p70">
                    <a:extLst>
                      <a:ext uri="{FF2B5EF4-FFF2-40B4-BE49-F238E27FC236}">
                        <a16:creationId xmlns:a16="http://schemas.microsoft.com/office/drawing/2014/main" id="{2FF18FC5-5FC5-13BD-7CE2-9812729637C0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272868" y="172909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EDC4336-86C4-EC36-FA16-5922A5FAD8F1}"/>
                  </a:ext>
                </a:extLst>
              </p:cNvPr>
              <p:cNvGrpSpPr/>
              <p:nvPr/>
            </p:nvGrpSpPr>
            <p:grpSpPr>
              <a:xfrm>
                <a:off x="511856" y="4441631"/>
                <a:ext cx="5210214" cy="1366018"/>
                <a:chOff x="1527895" y="2770382"/>
                <a:chExt cx="5210214" cy="1366018"/>
              </a:xfrm>
            </p:grpSpPr>
            <p:sp>
              <p:nvSpPr>
                <p:cNvPr id="11" name="Google Shape;4822;p73">
                  <a:extLst>
                    <a:ext uri="{FF2B5EF4-FFF2-40B4-BE49-F238E27FC236}">
                      <a16:creationId xmlns:a16="http://schemas.microsoft.com/office/drawing/2014/main" id="{47E6CCBF-DE7F-CA51-98A4-7E268788B51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364512" y="3445445"/>
                  <a:ext cx="4373597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6FBC78E9-7001-6954-43A6-AE9E4BB59033}"/>
                    </a:ext>
                  </a:extLst>
                </p:cNvPr>
                <p:cNvGrpSpPr/>
                <p:nvPr/>
              </p:nvGrpSpPr>
              <p:grpSpPr>
                <a:xfrm>
                  <a:off x="1527895" y="2770382"/>
                  <a:ext cx="2906075" cy="828000"/>
                  <a:chOff x="444868" y="1359465"/>
                  <a:chExt cx="2906075" cy="828000"/>
                </a:xfrm>
              </p:grpSpPr>
              <p:sp>
                <p:nvSpPr>
                  <p:cNvPr id="13" name="Google Shape;4547;p70">
                    <a:extLst>
                      <a:ext uri="{FF2B5EF4-FFF2-40B4-BE49-F238E27FC236}">
                        <a16:creationId xmlns:a16="http://schemas.microsoft.com/office/drawing/2014/main" id="{D723525B-265B-92AA-7C9D-6E3B049CF868}"/>
                      </a:ext>
                    </a:extLst>
                  </p:cNvPr>
                  <p:cNvSpPr/>
                  <p:nvPr/>
                </p:nvSpPr>
                <p:spPr>
                  <a:xfrm>
                    <a:off x="444868" y="1359465"/>
                    <a:ext cx="828000" cy="82800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4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B63BF7E3-E2C6-FF9C-2A30-6F1EE7285C4F}"/>
                      </a:ext>
                    </a:extLst>
                  </p:cNvPr>
                  <p:cNvSpPr/>
                  <p:nvPr/>
                </p:nvSpPr>
                <p:spPr>
                  <a:xfrm>
                    <a:off x="1272868" y="1982716"/>
                    <a:ext cx="1892043" cy="45719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5" name="Google Shape;4550;p70">
                    <a:extLst>
                      <a:ext uri="{FF2B5EF4-FFF2-40B4-BE49-F238E27FC236}">
                        <a16:creationId xmlns:a16="http://schemas.microsoft.com/office/drawing/2014/main" id="{25B3DB3E-9EEC-3C4B-5950-3EF48CC3A01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469702" y="1573216"/>
                    <a:ext cx="77833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24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06</a:t>
                    </a:r>
                  </a:p>
                </p:txBody>
              </p:sp>
              <p:sp>
                <p:nvSpPr>
                  <p:cNvPr id="16" name="Google Shape;4563;p70">
                    <a:extLst>
                      <a:ext uri="{FF2B5EF4-FFF2-40B4-BE49-F238E27FC236}">
                        <a16:creationId xmlns:a16="http://schemas.microsoft.com/office/drawing/2014/main" id="{A031712D-AF4E-1C96-B8C9-2655CB65A050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272868" y="172909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049179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52056-3326-B2F3-8956-A6674D79F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schedule</a:t>
            </a:r>
            <a:endParaRPr lang="en-CA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0FE87E-1DF2-5DD3-2656-4A2B09B52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5A6C8B-456C-8E30-4ED8-C8A2A0BD4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A84FC66-28E9-6B63-E45F-B11E8A3E50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477506"/>
              </p:ext>
            </p:extLst>
          </p:nvPr>
        </p:nvGraphicFramePr>
        <p:xfrm>
          <a:off x="1221358" y="1233488"/>
          <a:ext cx="10012698" cy="48815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68783">
                  <a:extLst>
                    <a:ext uri="{9D8B030D-6E8A-4147-A177-3AD203B41FA5}">
                      <a16:colId xmlns:a16="http://schemas.microsoft.com/office/drawing/2014/main" val="3445076218"/>
                    </a:ext>
                  </a:extLst>
                </a:gridCol>
                <a:gridCol w="1668783">
                  <a:extLst>
                    <a:ext uri="{9D8B030D-6E8A-4147-A177-3AD203B41FA5}">
                      <a16:colId xmlns:a16="http://schemas.microsoft.com/office/drawing/2014/main" val="631858558"/>
                    </a:ext>
                  </a:extLst>
                </a:gridCol>
                <a:gridCol w="1668783">
                  <a:extLst>
                    <a:ext uri="{9D8B030D-6E8A-4147-A177-3AD203B41FA5}">
                      <a16:colId xmlns:a16="http://schemas.microsoft.com/office/drawing/2014/main" val="475412650"/>
                    </a:ext>
                  </a:extLst>
                </a:gridCol>
                <a:gridCol w="1668783">
                  <a:extLst>
                    <a:ext uri="{9D8B030D-6E8A-4147-A177-3AD203B41FA5}">
                      <a16:colId xmlns:a16="http://schemas.microsoft.com/office/drawing/2014/main" val="2867565097"/>
                    </a:ext>
                  </a:extLst>
                </a:gridCol>
                <a:gridCol w="1668783">
                  <a:extLst>
                    <a:ext uri="{9D8B030D-6E8A-4147-A177-3AD203B41FA5}">
                      <a16:colId xmlns:a16="http://schemas.microsoft.com/office/drawing/2014/main" val="3358691774"/>
                    </a:ext>
                  </a:extLst>
                </a:gridCol>
                <a:gridCol w="1668783">
                  <a:extLst>
                    <a:ext uri="{9D8B030D-6E8A-4147-A177-3AD203B41FA5}">
                      <a16:colId xmlns:a16="http://schemas.microsoft.com/office/drawing/2014/main" val="1794043898"/>
                    </a:ext>
                  </a:extLst>
                </a:gridCol>
              </a:tblGrid>
              <a:tr h="443778">
                <a:tc>
                  <a:txBody>
                    <a:bodyPr/>
                    <a:lstStyle/>
                    <a:p>
                      <a:r>
                        <a:rPr lang="en-CA" dirty="0"/>
                        <a:t>Time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Monday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Tuesday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Wednesday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Thursday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Friday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199701"/>
                  </a:ext>
                </a:extLst>
              </a:tr>
              <a:tr h="443778">
                <a:tc>
                  <a:txBody>
                    <a:bodyPr/>
                    <a:lstStyle/>
                    <a:p>
                      <a:r>
                        <a:rPr lang="en-CA" dirty="0"/>
                        <a:t>8:00 - 8:45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Mathematics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Science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English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/>
                        <a:t>Social Studies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/>
                        <a:t>Mathematics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7050673"/>
                  </a:ext>
                </a:extLst>
              </a:tr>
              <a:tr h="443778">
                <a:tc>
                  <a:txBody>
                    <a:bodyPr/>
                    <a:lstStyle/>
                    <a:p>
                      <a:r>
                        <a:rPr lang="en-CA" dirty="0"/>
                        <a:t>8:45 - 9:30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/>
                        <a:t>English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/>
                        <a:t>Mathematics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/>
                        <a:t>Science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English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Social Studies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6809691"/>
                  </a:ext>
                </a:extLst>
              </a:tr>
              <a:tr h="443778">
                <a:tc>
                  <a:txBody>
                    <a:bodyPr/>
                    <a:lstStyle/>
                    <a:p>
                      <a:r>
                        <a:rPr lang="en-CA" dirty="0"/>
                        <a:t>9:30 - 10:15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/>
                        <a:t>Science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/>
                        <a:t>English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/>
                        <a:t>Social Studies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/>
                        <a:t>Mathematics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English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236407"/>
                  </a:ext>
                </a:extLst>
              </a:tr>
              <a:tr h="443778">
                <a:tc>
                  <a:txBody>
                    <a:bodyPr/>
                    <a:lstStyle/>
                    <a:p>
                      <a:r>
                        <a:rPr lang="en-CA" dirty="0"/>
                        <a:t>10:15 - 10:30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b="1" dirty="0"/>
                        <a:t>Break</a:t>
                      </a:r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b="1"/>
                        <a:t>Break</a:t>
                      </a:r>
                      <a:endParaRPr lang="en-CA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b="1"/>
                        <a:t>Break</a:t>
                      </a:r>
                      <a:endParaRPr lang="en-CA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b="1"/>
                        <a:t>Break</a:t>
                      </a:r>
                      <a:endParaRPr lang="en-CA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b="1" dirty="0"/>
                        <a:t>Break</a:t>
                      </a:r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544478"/>
                  </a:ext>
                </a:extLst>
              </a:tr>
              <a:tr h="443778">
                <a:tc>
                  <a:txBody>
                    <a:bodyPr/>
                    <a:lstStyle/>
                    <a:p>
                      <a:r>
                        <a:rPr lang="en-CA" dirty="0"/>
                        <a:t>10:30 - 11:15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/>
                        <a:t>Social Studies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/>
                        <a:t>Physical Ed.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Mathematics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Science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Physical Ed.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785272"/>
                  </a:ext>
                </a:extLst>
              </a:tr>
              <a:tr h="443778">
                <a:tc>
                  <a:txBody>
                    <a:bodyPr/>
                    <a:lstStyle/>
                    <a:p>
                      <a:r>
                        <a:rPr lang="en-CA"/>
                        <a:t>11:15 - 12:00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Physical Ed.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Art &amp; Craft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Art &amp; Craft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Library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Science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08383"/>
                  </a:ext>
                </a:extLst>
              </a:tr>
              <a:tr h="443778">
                <a:tc>
                  <a:txBody>
                    <a:bodyPr/>
                    <a:lstStyle/>
                    <a:p>
                      <a:r>
                        <a:rPr lang="en-CA"/>
                        <a:t>12:00 - 12:45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/>
                        <a:t>Art &amp; Craft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/>
                        <a:t>Social Studies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/>
                        <a:t>Music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/>
                        <a:t>Music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Library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910170"/>
                  </a:ext>
                </a:extLst>
              </a:tr>
              <a:tr h="443778">
                <a:tc>
                  <a:txBody>
                    <a:bodyPr/>
                    <a:lstStyle/>
                    <a:p>
                      <a:r>
                        <a:rPr lang="en-CA" dirty="0"/>
                        <a:t>12:45 - 1:30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b="1" dirty="0"/>
                        <a:t>Lunch Break</a:t>
                      </a:r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b="1" dirty="0"/>
                        <a:t>Lunch Break</a:t>
                      </a:r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b="1" dirty="0"/>
                        <a:t>Lunch Break</a:t>
                      </a:r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b="1" dirty="0"/>
                        <a:t>Lunch Break</a:t>
                      </a:r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b="1" dirty="0"/>
                        <a:t>Lunch Break</a:t>
                      </a:r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42922"/>
                  </a:ext>
                </a:extLst>
              </a:tr>
              <a:tr h="443778">
                <a:tc>
                  <a:txBody>
                    <a:bodyPr/>
                    <a:lstStyle/>
                    <a:p>
                      <a:r>
                        <a:rPr lang="en-CA" dirty="0"/>
                        <a:t>1:30 - 2:15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Library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Music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Physical Ed.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/>
                        <a:t>Art &amp; Craft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Mathematics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661341"/>
                  </a:ext>
                </a:extLst>
              </a:tr>
              <a:tr h="443778">
                <a:tc>
                  <a:txBody>
                    <a:bodyPr/>
                    <a:lstStyle/>
                    <a:p>
                      <a:r>
                        <a:rPr lang="en-CA"/>
                        <a:t>2:15 - 3:00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/>
                        <a:t>Music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/>
                        <a:t>Library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/>
                        <a:t>Social Studies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/>
                        <a:t>Physical Ed.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Science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22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2645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D885E-9D0B-FF57-C41E-4B69D9748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chemeClr val="tx2">
                    <a:lumMod val="85000"/>
                    <a:lumOff val="15000"/>
                  </a:schemeClr>
                </a:solidFill>
              </a:rPr>
              <a:t>Grading system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093D27-EE66-8016-2E2E-C35F8A449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E3ECA0-1AA0-7903-569E-93E5B3FEF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3870E0-41A9-8D9B-F2F9-FF9A8BB1F9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6910921"/>
              </p:ext>
            </p:extLst>
          </p:nvPr>
        </p:nvGraphicFramePr>
        <p:xfrm>
          <a:off x="2742273" y="1515480"/>
          <a:ext cx="6707454" cy="4610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EBE60694-F272-4216-89C5-8245A9933C90}"/>
              </a:ext>
            </a:extLst>
          </p:cNvPr>
          <p:cNvGrpSpPr/>
          <p:nvPr/>
        </p:nvGrpSpPr>
        <p:grpSpPr>
          <a:xfrm>
            <a:off x="1132114" y="1908634"/>
            <a:ext cx="10221686" cy="3774141"/>
            <a:chOff x="438286" y="2059356"/>
            <a:chExt cx="11279712" cy="377414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00DE6E8-755F-26F4-DA9F-FCE83CB03CAB}"/>
                </a:ext>
              </a:extLst>
            </p:cNvPr>
            <p:cNvGrpSpPr/>
            <p:nvPr/>
          </p:nvGrpSpPr>
          <p:grpSpPr>
            <a:xfrm>
              <a:off x="8377171" y="2059356"/>
              <a:ext cx="3340827" cy="1548152"/>
              <a:chOff x="1130087" y="3599110"/>
              <a:chExt cx="3340827" cy="1548152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2D67306-D906-0504-0F87-5BEE8C89D4EF}"/>
                  </a:ext>
                </a:extLst>
              </p:cNvPr>
              <p:cNvSpPr txBox="1"/>
              <p:nvPr/>
            </p:nvSpPr>
            <p:spPr>
              <a:xfrm>
                <a:off x="1130087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4F8329D-D68C-D25E-65D3-C319C0B4C9CD}"/>
                  </a:ext>
                </a:extLst>
              </p:cNvPr>
              <p:cNvSpPr txBox="1"/>
              <p:nvPr/>
            </p:nvSpPr>
            <p:spPr>
              <a:xfrm>
                <a:off x="1130087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7A3535D-A5F9-ED08-0E20-59A9717A2915}"/>
                </a:ext>
              </a:extLst>
            </p:cNvPr>
            <p:cNvGrpSpPr/>
            <p:nvPr/>
          </p:nvGrpSpPr>
          <p:grpSpPr>
            <a:xfrm>
              <a:off x="8377171" y="4285345"/>
              <a:ext cx="3340827" cy="1548152"/>
              <a:chOff x="1130087" y="4008038"/>
              <a:chExt cx="3340827" cy="1548152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00EF9B-0F69-2F92-6A64-6C1DFECBD2F7}"/>
                  </a:ext>
                </a:extLst>
              </p:cNvPr>
              <p:cNvSpPr txBox="1"/>
              <p:nvPr/>
            </p:nvSpPr>
            <p:spPr>
              <a:xfrm>
                <a:off x="1130087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DE0D7F-7E0E-F96B-C804-FA36375ADFFD}"/>
                  </a:ext>
                </a:extLst>
              </p:cNvPr>
              <p:cNvSpPr txBox="1"/>
              <p:nvPr/>
            </p:nvSpPr>
            <p:spPr>
              <a:xfrm>
                <a:off x="1130087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893BC60-ADA7-D506-960D-82990E5448B8}"/>
                </a:ext>
              </a:extLst>
            </p:cNvPr>
            <p:cNvGrpSpPr/>
            <p:nvPr/>
          </p:nvGrpSpPr>
          <p:grpSpPr>
            <a:xfrm flipH="1">
              <a:off x="438286" y="2059356"/>
              <a:ext cx="3340827" cy="1548152"/>
              <a:chOff x="1139818" y="3599110"/>
              <a:chExt cx="3340827" cy="154815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959C656-7BA5-579A-0303-0851D99D59C4}"/>
                  </a:ext>
                </a:extLst>
              </p:cNvPr>
              <p:cNvSpPr txBox="1"/>
              <p:nvPr/>
            </p:nvSpPr>
            <p:spPr>
              <a:xfrm>
                <a:off x="1139818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4F09C98-48BB-969B-6B37-97E840106AD7}"/>
                  </a:ext>
                </a:extLst>
              </p:cNvPr>
              <p:cNvSpPr txBox="1"/>
              <p:nvPr/>
            </p:nvSpPr>
            <p:spPr>
              <a:xfrm>
                <a:off x="1139818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67622D5-E181-306C-16EB-4AFC89301095}"/>
                </a:ext>
              </a:extLst>
            </p:cNvPr>
            <p:cNvGrpSpPr/>
            <p:nvPr/>
          </p:nvGrpSpPr>
          <p:grpSpPr>
            <a:xfrm flipH="1">
              <a:off x="438286" y="4285345"/>
              <a:ext cx="3340827" cy="1548152"/>
              <a:chOff x="1139818" y="4008038"/>
              <a:chExt cx="3340827" cy="154815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6DED6A6-5478-2BC6-6905-B106D73184B4}"/>
                  </a:ext>
                </a:extLst>
              </p:cNvPr>
              <p:cNvSpPr txBox="1"/>
              <p:nvPr/>
            </p:nvSpPr>
            <p:spPr>
              <a:xfrm>
                <a:off x="1139818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4125E6F-FC68-901C-67C7-A52FAC2FBFBD}"/>
                  </a:ext>
                </a:extLst>
              </p:cNvPr>
              <p:cNvSpPr txBox="1"/>
              <p:nvPr/>
            </p:nvSpPr>
            <p:spPr>
              <a:xfrm>
                <a:off x="1139818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3329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F1AE6-0BEB-DCB8-A965-3413799E1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tx2">
                    <a:lumMod val="85000"/>
                    <a:lumOff val="15000"/>
                  </a:schemeClr>
                </a:solidFill>
              </a:rPr>
              <a:t>Announcements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4CC40A-8B5F-F9A0-96F0-FD0650DA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307DA-35E5-8172-C1BD-B97B1D6A8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pic>
        <p:nvPicPr>
          <p:cNvPr id="7" name="Picture Placeholder 6" descr="A child drawing with chalk on a black surface&#10;&#10;Description automatically generated">
            <a:extLst>
              <a:ext uri="{FF2B5EF4-FFF2-40B4-BE49-F238E27FC236}">
                <a16:creationId xmlns:a16="http://schemas.microsoft.com/office/drawing/2014/main" id="{B86FEA34-ADC6-826F-B3F0-0EC804B6AC1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424C3B3-9C6B-1F89-915C-709F1461DE62}"/>
              </a:ext>
            </a:extLst>
          </p:cNvPr>
          <p:cNvGrpSpPr/>
          <p:nvPr/>
        </p:nvGrpSpPr>
        <p:grpSpPr>
          <a:xfrm>
            <a:off x="1624704" y="1638297"/>
            <a:ext cx="4153074" cy="2068288"/>
            <a:chOff x="731813" y="1423456"/>
            <a:chExt cx="4368667" cy="217565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B7EF5B3-BCCF-E124-F2FD-7457BE471FC2}"/>
                </a:ext>
              </a:extLst>
            </p:cNvPr>
            <p:cNvGrpSpPr/>
            <p:nvPr/>
          </p:nvGrpSpPr>
          <p:grpSpPr>
            <a:xfrm>
              <a:off x="3082424" y="1423456"/>
              <a:ext cx="2018056" cy="2175656"/>
              <a:chOff x="2928986" y="1618358"/>
              <a:chExt cx="2018056" cy="2175656"/>
            </a:xfrm>
          </p:grpSpPr>
          <p:sp>
            <p:nvSpPr>
              <p:cNvPr id="18" name="Google Shape;5324;p76">
                <a:extLst>
                  <a:ext uri="{FF2B5EF4-FFF2-40B4-BE49-F238E27FC236}">
                    <a16:creationId xmlns:a16="http://schemas.microsoft.com/office/drawing/2014/main" id="{B407E554-0BA1-941B-D18E-912DCA1DB11F}"/>
                  </a:ext>
                </a:extLst>
              </p:cNvPr>
              <p:cNvSpPr/>
              <p:nvPr/>
            </p:nvSpPr>
            <p:spPr>
              <a:xfrm>
                <a:off x="2928986" y="3227797"/>
                <a:ext cx="2018056" cy="566217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20" name="Google Shape;5332;p76">
                <a:extLst>
                  <a:ext uri="{FF2B5EF4-FFF2-40B4-BE49-F238E27FC236}">
                    <a16:creationId xmlns:a16="http://schemas.microsoft.com/office/drawing/2014/main" id="{D9F514B0-3AB6-E8AB-53EF-FC59AE5CF76D}"/>
                  </a:ext>
                </a:extLst>
              </p:cNvPr>
              <p:cNvSpPr/>
              <p:nvPr/>
            </p:nvSpPr>
            <p:spPr>
              <a:xfrm>
                <a:off x="3176463" y="1618358"/>
                <a:ext cx="1523102" cy="15043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02</a:t>
                </a:r>
                <a:endParaRPr sz="3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45D5B3B-5B58-92AC-0412-4C15AC295AED}"/>
                </a:ext>
              </a:extLst>
            </p:cNvPr>
            <p:cNvGrpSpPr/>
            <p:nvPr/>
          </p:nvGrpSpPr>
          <p:grpSpPr>
            <a:xfrm>
              <a:off x="731813" y="1423456"/>
              <a:ext cx="2018056" cy="2175655"/>
              <a:chOff x="5085834" y="1618359"/>
              <a:chExt cx="2018056" cy="2175655"/>
            </a:xfrm>
          </p:grpSpPr>
          <p:sp>
            <p:nvSpPr>
              <p:cNvPr id="15" name="Google Shape;5326;p76">
                <a:extLst>
                  <a:ext uri="{FF2B5EF4-FFF2-40B4-BE49-F238E27FC236}">
                    <a16:creationId xmlns:a16="http://schemas.microsoft.com/office/drawing/2014/main" id="{1CA8EB17-92EF-5792-C766-9041EC98AFC7}"/>
                  </a:ext>
                </a:extLst>
              </p:cNvPr>
              <p:cNvSpPr/>
              <p:nvPr/>
            </p:nvSpPr>
            <p:spPr>
              <a:xfrm>
                <a:off x="5085834" y="3227797"/>
                <a:ext cx="2018056" cy="566217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17" name="Google Shape;5333;p76">
                <a:extLst>
                  <a:ext uri="{FF2B5EF4-FFF2-40B4-BE49-F238E27FC236}">
                    <a16:creationId xmlns:a16="http://schemas.microsoft.com/office/drawing/2014/main" id="{8FA42C6B-9879-91B5-6EB3-EA7F1BB665F4}"/>
                  </a:ext>
                </a:extLst>
              </p:cNvPr>
              <p:cNvSpPr/>
              <p:nvPr/>
            </p:nvSpPr>
            <p:spPr>
              <a:xfrm>
                <a:off x="5333311" y="1618359"/>
                <a:ext cx="1523102" cy="15043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01</a:t>
                </a:r>
                <a:endParaRPr sz="3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87CC5D0-DF58-4C49-1EF4-D357E1812209}"/>
              </a:ext>
            </a:extLst>
          </p:cNvPr>
          <p:cNvGrpSpPr/>
          <p:nvPr/>
        </p:nvGrpSpPr>
        <p:grpSpPr>
          <a:xfrm>
            <a:off x="1624704" y="3806518"/>
            <a:ext cx="4153074" cy="2068288"/>
            <a:chOff x="731813" y="1423456"/>
            <a:chExt cx="4368667" cy="2175656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37CD5FE-05A3-CB61-992B-3F25BC22808A}"/>
                </a:ext>
              </a:extLst>
            </p:cNvPr>
            <p:cNvGrpSpPr/>
            <p:nvPr/>
          </p:nvGrpSpPr>
          <p:grpSpPr>
            <a:xfrm>
              <a:off x="3082424" y="1423456"/>
              <a:ext cx="2018056" cy="2175656"/>
              <a:chOff x="2928986" y="1618358"/>
              <a:chExt cx="2018056" cy="2175656"/>
            </a:xfrm>
          </p:grpSpPr>
          <p:sp>
            <p:nvSpPr>
              <p:cNvPr id="26" name="Google Shape;5324;p76">
                <a:extLst>
                  <a:ext uri="{FF2B5EF4-FFF2-40B4-BE49-F238E27FC236}">
                    <a16:creationId xmlns:a16="http://schemas.microsoft.com/office/drawing/2014/main" id="{4496075A-7457-CE69-2870-AC4CD94A741C}"/>
                  </a:ext>
                </a:extLst>
              </p:cNvPr>
              <p:cNvSpPr/>
              <p:nvPr/>
            </p:nvSpPr>
            <p:spPr>
              <a:xfrm>
                <a:off x="2928986" y="3227797"/>
                <a:ext cx="2018056" cy="566217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27" name="Google Shape;5332;p76">
                <a:extLst>
                  <a:ext uri="{FF2B5EF4-FFF2-40B4-BE49-F238E27FC236}">
                    <a16:creationId xmlns:a16="http://schemas.microsoft.com/office/drawing/2014/main" id="{EEAC807A-A433-8C13-9D10-23AB9193FFE8}"/>
                  </a:ext>
                </a:extLst>
              </p:cNvPr>
              <p:cNvSpPr/>
              <p:nvPr/>
            </p:nvSpPr>
            <p:spPr>
              <a:xfrm>
                <a:off x="3176463" y="1618358"/>
                <a:ext cx="1523102" cy="15043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04</a:t>
                </a:r>
                <a:endParaRPr sz="3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F8D35A0-0DA8-D245-0BAE-94C3CE57C12D}"/>
                </a:ext>
              </a:extLst>
            </p:cNvPr>
            <p:cNvGrpSpPr/>
            <p:nvPr/>
          </p:nvGrpSpPr>
          <p:grpSpPr>
            <a:xfrm>
              <a:off x="731813" y="1423456"/>
              <a:ext cx="2018056" cy="2175655"/>
              <a:chOff x="5085834" y="1618359"/>
              <a:chExt cx="2018056" cy="2175655"/>
            </a:xfrm>
          </p:grpSpPr>
          <p:sp>
            <p:nvSpPr>
              <p:cNvPr id="24" name="Google Shape;5326;p76">
                <a:extLst>
                  <a:ext uri="{FF2B5EF4-FFF2-40B4-BE49-F238E27FC236}">
                    <a16:creationId xmlns:a16="http://schemas.microsoft.com/office/drawing/2014/main" id="{BAB1EA94-F773-5A3C-EBF6-05DD1AEB561C}"/>
                  </a:ext>
                </a:extLst>
              </p:cNvPr>
              <p:cNvSpPr/>
              <p:nvPr/>
            </p:nvSpPr>
            <p:spPr>
              <a:xfrm>
                <a:off x="5085834" y="3227797"/>
                <a:ext cx="2018056" cy="566217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25" name="Google Shape;5333;p76">
                <a:extLst>
                  <a:ext uri="{FF2B5EF4-FFF2-40B4-BE49-F238E27FC236}">
                    <a16:creationId xmlns:a16="http://schemas.microsoft.com/office/drawing/2014/main" id="{1F810A90-E52B-2F20-C28C-0D4DC6A0978A}"/>
                  </a:ext>
                </a:extLst>
              </p:cNvPr>
              <p:cNvSpPr/>
              <p:nvPr/>
            </p:nvSpPr>
            <p:spPr>
              <a:xfrm>
                <a:off x="5333311" y="1618359"/>
                <a:ext cx="1523102" cy="150431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03</a:t>
                </a:r>
                <a:endParaRPr sz="3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07319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0D79A57-6AB0-4E17-9396-09F249258096}"/>
              </a:ext>
            </a:extLst>
          </p:cNvPr>
          <p:cNvSpPr/>
          <p:nvPr/>
        </p:nvSpPr>
        <p:spPr>
          <a:xfrm>
            <a:off x="1625483" y="1574543"/>
            <a:ext cx="2507876" cy="26055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17A9B4E-8BEB-DB13-0A5C-97BCC80C8A14}"/>
              </a:ext>
            </a:extLst>
          </p:cNvPr>
          <p:cNvSpPr/>
          <p:nvPr/>
        </p:nvSpPr>
        <p:spPr>
          <a:xfrm>
            <a:off x="4835815" y="1574543"/>
            <a:ext cx="2507876" cy="26055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199579-0FD8-BE51-9A24-2313BAD86EA9}"/>
              </a:ext>
            </a:extLst>
          </p:cNvPr>
          <p:cNvSpPr/>
          <p:nvPr/>
        </p:nvSpPr>
        <p:spPr>
          <a:xfrm>
            <a:off x="8089691" y="1574543"/>
            <a:ext cx="2507876" cy="260553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34AFBFE-CCB6-E3FC-1C13-FAE8B7B7E5AF}"/>
              </a:ext>
            </a:extLst>
          </p:cNvPr>
          <p:cNvGrpSpPr/>
          <p:nvPr/>
        </p:nvGrpSpPr>
        <p:grpSpPr>
          <a:xfrm>
            <a:off x="1860946" y="4183915"/>
            <a:ext cx="2059549" cy="1891735"/>
            <a:chOff x="990371" y="4435695"/>
            <a:chExt cx="2059549" cy="189173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65D4B58-5496-0DEA-8952-1F72CCFCF00E}"/>
                </a:ext>
              </a:extLst>
            </p:cNvPr>
            <p:cNvGrpSpPr/>
            <p:nvPr/>
          </p:nvGrpSpPr>
          <p:grpSpPr>
            <a:xfrm>
              <a:off x="991844" y="4435695"/>
              <a:ext cx="2058076" cy="724349"/>
              <a:chOff x="1536792" y="3983204"/>
              <a:chExt cx="2058076" cy="724349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D3C896A-D777-E4A4-E855-F408C3AE689B}"/>
                  </a:ext>
                </a:extLst>
              </p:cNvPr>
              <p:cNvSpPr txBox="1"/>
              <p:nvPr/>
            </p:nvSpPr>
            <p:spPr>
              <a:xfrm>
                <a:off x="1536792" y="3983204"/>
                <a:ext cx="20580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CA" sz="1600" b="1" i="0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8EA60B9-A089-5730-9DC8-AB35A1C84E4D}"/>
                  </a:ext>
                </a:extLst>
              </p:cNvPr>
              <p:cNvSpPr txBox="1"/>
              <p:nvPr/>
            </p:nvSpPr>
            <p:spPr>
              <a:xfrm>
                <a:off x="1723324" y="4399776"/>
                <a:ext cx="168501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92BE906-4BAB-D1B7-4B6E-4E4C7A757EDB}"/>
                </a:ext>
              </a:extLst>
            </p:cNvPr>
            <p:cNvSpPr txBox="1"/>
            <p:nvPr/>
          </p:nvSpPr>
          <p:spPr>
            <a:xfrm>
              <a:off x="990371" y="5219434"/>
              <a:ext cx="1989501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Lorem ipsum dolor sit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amet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consectetur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adipiscing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elit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sed do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eiusmod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tempor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incididunt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ut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labore et dolore magna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aliqua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B47FAD8-3790-479D-25BD-E9DBF867FEA2}"/>
              </a:ext>
            </a:extLst>
          </p:cNvPr>
          <p:cNvGrpSpPr/>
          <p:nvPr/>
        </p:nvGrpSpPr>
        <p:grpSpPr>
          <a:xfrm>
            <a:off x="5056489" y="4183915"/>
            <a:ext cx="2122808" cy="1891735"/>
            <a:chOff x="3747452" y="4215093"/>
            <a:chExt cx="2122808" cy="1891735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0068E36D-B06E-A84C-213B-CEB0B53AE2F8}"/>
                </a:ext>
              </a:extLst>
            </p:cNvPr>
            <p:cNvGrpSpPr/>
            <p:nvPr/>
          </p:nvGrpSpPr>
          <p:grpSpPr>
            <a:xfrm>
              <a:off x="3747452" y="4215093"/>
              <a:ext cx="2122808" cy="724349"/>
              <a:chOff x="3712118" y="3983204"/>
              <a:chExt cx="2122808" cy="724349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036DB18-1007-C387-2BB1-12252EEAAC61}"/>
                  </a:ext>
                </a:extLst>
              </p:cNvPr>
              <p:cNvSpPr txBox="1"/>
              <p:nvPr/>
            </p:nvSpPr>
            <p:spPr>
              <a:xfrm>
                <a:off x="3712118" y="3983204"/>
                <a:ext cx="21228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07E3E09-515B-F6F5-486E-7BD6762B0D72}"/>
                  </a:ext>
                </a:extLst>
              </p:cNvPr>
              <p:cNvSpPr txBox="1"/>
              <p:nvPr/>
            </p:nvSpPr>
            <p:spPr>
              <a:xfrm>
                <a:off x="3931016" y="4399776"/>
                <a:ext cx="168501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US" sz="14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0502432-A2A6-71BB-1228-1DE1BBC8BD3D}"/>
                </a:ext>
              </a:extLst>
            </p:cNvPr>
            <p:cNvSpPr txBox="1"/>
            <p:nvPr/>
          </p:nvSpPr>
          <p:spPr>
            <a:xfrm>
              <a:off x="3814106" y="4998832"/>
              <a:ext cx="1989501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Lorem ipsum dolor sit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amet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consectetur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adipiscing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elit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sed do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eiusmod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tempor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incididunt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ut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labore et dolore magna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aliqua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D33FBFE-795A-3A9A-5910-DD2CFFD017DB}"/>
              </a:ext>
            </a:extLst>
          </p:cNvPr>
          <p:cNvGrpSpPr/>
          <p:nvPr/>
        </p:nvGrpSpPr>
        <p:grpSpPr>
          <a:xfrm>
            <a:off x="8315291" y="4180077"/>
            <a:ext cx="2079360" cy="1891735"/>
            <a:chOff x="8993059" y="4215093"/>
            <a:chExt cx="2079360" cy="1891735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7AC3932E-F3B0-E089-340F-7FE3710390F8}"/>
                </a:ext>
              </a:extLst>
            </p:cNvPr>
            <p:cNvGrpSpPr/>
            <p:nvPr/>
          </p:nvGrpSpPr>
          <p:grpSpPr>
            <a:xfrm>
              <a:off x="8993059" y="4215093"/>
              <a:ext cx="2079360" cy="724349"/>
              <a:chOff x="9244231" y="3939711"/>
              <a:chExt cx="2079360" cy="724349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6DF3778-9709-F098-D422-AF61B1555909}"/>
                  </a:ext>
                </a:extLst>
              </p:cNvPr>
              <p:cNvSpPr txBox="1"/>
              <p:nvPr/>
            </p:nvSpPr>
            <p:spPr>
              <a:xfrm>
                <a:off x="9244231" y="3939711"/>
                <a:ext cx="20793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CA" sz="1600" b="1" i="0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07A9BEB-4BB3-4A0C-8C2F-FBC90BE846CD}"/>
                  </a:ext>
                </a:extLst>
              </p:cNvPr>
              <p:cNvSpPr txBox="1"/>
              <p:nvPr/>
            </p:nvSpPr>
            <p:spPr>
              <a:xfrm>
                <a:off x="9441405" y="4356283"/>
                <a:ext cx="168501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US" sz="14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AE36FB6-4E64-D852-DCAC-EDDEA7C2243A}"/>
                </a:ext>
              </a:extLst>
            </p:cNvPr>
            <p:cNvSpPr txBox="1"/>
            <p:nvPr/>
          </p:nvSpPr>
          <p:spPr>
            <a:xfrm>
              <a:off x="9037989" y="4998832"/>
              <a:ext cx="1989501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Lorem ipsum dolor sit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amet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consectetur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adipiscing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elit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sed do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eiusmod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tempor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incididunt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ut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labore et dolore magna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aliqua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.</a:t>
              </a:r>
            </a:p>
          </p:txBody>
        </p:sp>
      </p:grpSp>
      <p:sp>
        <p:nvSpPr>
          <p:cNvPr id="29" name="Title 28">
            <a:extLst>
              <a:ext uri="{FF2B5EF4-FFF2-40B4-BE49-F238E27FC236}">
                <a16:creationId xmlns:a16="http://schemas.microsoft.com/office/drawing/2014/main" id="{A756B452-7549-729D-CFBC-DF4B15DB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Our bright stars</a:t>
            </a:r>
            <a:endParaRPr lang="en-US" sz="40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506085-6E2F-A2AA-EF47-42A47F2D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79804-BEE1-4916-D38F-5C29482CA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0E7119-EE43-3015-8A9B-1E4844DEE6D8}"/>
              </a:ext>
            </a:extLst>
          </p:cNvPr>
          <p:cNvGrpSpPr/>
          <p:nvPr/>
        </p:nvGrpSpPr>
        <p:grpSpPr>
          <a:xfrm>
            <a:off x="1142501" y="1068513"/>
            <a:ext cx="864662" cy="934042"/>
            <a:chOff x="6776319" y="1028707"/>
            <a:chExt cx="1549905" cy="167427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1568746-326A-3001-8236-1FB5C17C9214}"/>
                </a:ext>
              </a:extLst>
            </p:cNvPr>
            <p:cNvSpPr/>
            <p:nvPr/>
          </p:nvSpPr>
          <p:spPr>
            <a:xfrm>
              <a:off x="6776319" y="1028707"/>
              <a:ext cx="1549905" cy="1674270"/>
            </a:xfrm>
            <a:custGeom>
              <a:avLst/>
              <a:gdLst>
                <a:gd name="connsiteX0" fmla="*/ 1495567 w 1549905"/>
                <a:gd name="connsiteY0" fmla="*/ 426494 h 1674270"/>
                <a:gd name="connsiteX1" fmla="*/ 1490447 w 1549905"/>
                <a:gd name="connsiteY1" fmla="*/ 438774 h 1674270"/>
                <a:gd name="connsiteX2" fmla="*/ 1463055 w 1549905"/>
                <a:gd name="connsiteY2" fmla="*/ 836103 h 1674270"/>
                <a:gd name="connsiteX3" fmla="*/ 1543114 w 1549905"/>
                <a:gd name="connsiteY3" fmla="*/ 912250 h 1674270"/>
                <a:gd name="connsiteX4" fmla="*/ 1553037 w 1549905"/>
                <a:gd name="connsiteY4" fmla="*/ 919519 h 1674270"/>
                <a:gd name="connsiteX5" fmla="*/ 1486040 w 1549905"/>
                <a:gd name="connsiteY5" fmla="*/ 947434 h 1674270"/>
                <a:gd name="connsiteX6" fmla="*/ 1320968 w 1549905"/>
                <a:gd name="connsiteY6" fmla="*/ 1453859 h 1674270"/>
                <a:gd name="connsiteX7" fmla="*/ 1324765 w 1549905"/>
                <a:gd name="connsiteY7" fmla="*/ 1465242 h 1674270"/>
                <a:gd name="connsiteX8" fmla="*/ 1325025 w 1549905"/>
                <a:gd name="connsiteY8" fmla="*/ 1464988 h 1674270"/>
                <a:gd name="connsiteX9" fmla="*/ 1309786 w 1549905"/>
                <a:gd name="connsiteY9" fmla="*/ 1457577 h 1674270"/>
                <a:gd name="connsiteX10" fmla="*/ 919982 w 1549905"/>
                <a:gd name="connsiteY10" fmla="*/ 1389648 h 1674270"/>
                <a:gd name="connsiteX11" fmla="*/ 672271 w 1549905"/>
                <a:gd name="connsiteY11" fmla="*/ 1658985 h 1674270"/>
                <a:gd name="connsiteX12" fmla="*/ 663603 w 1549905"/>
                <a:gd name="connsiteY12" fmla="*/ 1674271 h 1674270"/>
                <a:gd name="connsiteX13" fmla="*/ 590067 w 1549905"/>
                <a:gd name="connsiteY13" fmla="*/ 1475347 h 1674270"/>
                <a:gd name="connsiteX14" fmla="*/ 449380 w 1549905"/>
                <a:gd name="connsiteY14" fmla="*/ 1351664 h 1674270"/>
                <a:gd name="connsiteX15" fmla="*/ 69015 w 1549905"/>
                <a:gd name="connsiteY15" fmla="*/ 1327964 h 1674270"/>
                <a:gd name="connsiteX16" fmla="*/ 62921 w 1549905"/>
                <a:gd name="connsiteY16" fmla="*/ 1328695 h 1674270"/>
                <a:gd name="connsiteX17" fmla="*/ 136263 w 1549905"/>
                <a:gd name="connsiteY17" fmla="*/ 1206989 h 1674270"/>
                <a:gd name="connsiteX18" fmla="*/ 14715 w 1549905"/>
                <a:gd name="connsiteY18" fmla="*/ 714209 h 1674270"/>
                <a:gd name="connsiteX19" fmla="*/ 3132 w 1549905"/>
                <a:gd name="connsiteY19" fmla="*/ 701924 h 1674270"/>
                <a:gd name="connsiteX20" fmla="*/ 73809 w 1549905"/>
                <a:gd name="connsiteY20" fmla="*/ 687711 h 1674270"/>
                <a:gd name="connsiteX21" fmla="*/ 316158 w 1549905"/>
                <a:gd name="connsiteY21" fmla="*/ 412287 h 1674270"/>
                <a:gd name="connsiteX22" fmla="*/ 294979 w 1549905"/>
                <a:gd name="connsiteY22" fmla="*/ 134819 h 1674270"/>
                <a:gd name="connsiteX23" fmla="*/ 291953 w 1549905"/>
                <a:gd name="connsiteY23" fmla="*/ 122468 h 1674270"/>
                <a:gd name="connsiteX24" fmla="*/ 359247 w 1549905"/>
                <a:gd name="connsiteY24" fmla="*/ 181583 h 1674270"/>
                <a:gd name="connsiteX25" fmla="*/ 983284 w 1549905"/>
                <a:gd name="connsiteY25" fmla="*/ 2771 h 1674270"/>
                <a:gd name="connsiteX26" fmla="*/ 985113 w 1549905"/>
                <a:gd name="connsiteY26" fmla="*/ 253 h 1674270"/>
                <a:gd name="connsiteX27" fmla="*/ 1018835 w 1549905"/>
                <a:gd name="connsiteY27" fmla="*/ 141457 h 1674270"/>
                <a:gd name="connsiteX28" fmla="*/ 1226308 w 1549905"/>
                <a:gd name="connsiteY28" fmla="*/ 398258 h 1674270"/>
                <a:gd name="connsiteX29" fmla="*/ 1476913 w 1549905"/>
                <a:gd name="connsiteY29" fmla="*/ 428896 h 1674270"/>
                <a:gd name="connsiteX30" fmla="*/ 1495784 w 1549905"/>
                <a:gd name="connsiteY30" fmla="*/ 426721 h 1674270"/>
                <a:gd name="connsiteX31" fmla="*/ 1495567 w 1549905"/>
                <a:gd name="connsiteY31" fmla="*/ 426494 h 1674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49905" h="1674270">
                  <a:moveTo>
                    <a:pt x="1495567" y="426494"/>
                  </a:moveTo>
                  <a:cubicBezTo>
                    <a:pt x="1493907" y="430625"/>
                    <a:pt x="1493166" y="435530"/>
                    <a:pt x="1490447" y="438774"/>
                  </a:cubicBezTo>
                  <a:cubicBezTo>
                    <a:pt x="1401312" y="545098"/>
                    <a:pt x="1381651" y="720097"/>
                    <a:pt x="1463055" y="836103"/>
                  </a:cubicBezTo>
                  <a:cubicBezTo>
                    <a:pt x="1484613" y="866821"/>
                    <a:pt x="1511165" y="892391"/>
                    <a:pt x="1543114" y="912250"/>
                  </a:cubicBezTo>
                  <a:cubicBezTo>
                    <a:pt x="1545902" y="913983"/>
                    <a:pt x="1548437" y="916130"/>
                    <a:pt x="1553037" y="919519"/>
                  </a:cubicBezTo>
                  <a:cubicBezTo>
                    <a:pt x="1529278" y="929373"/>
                    <a:pt x="1507400" y="937830"/>
                    <a:pt x="1486040" y="947434"/>
                  </a:cubicBezTo>
                  <a:cubicBezTo>
                    <a:pt x="1275757" y="1041969"/>
                    <a:pt x="1220138" y="1251027"/>
                    <a:pt x="1320968" y="1453859"/>
                  </a:cubicBezTo>
                  <a:cubicBezTo>
                    <a:pt x="1322730" y="1457408"/>
                    <a:pt x="1323522" y="1461437"/>
                    <a:pt x="1324765" y="1465242"/>
                  </a:cubicBezTo>
                  <a:lnTo>
                    <a:pt x="1325025" y="1464988"/>
                  </a:lnTo>
                  <a:cubicBezTo>
                    <a:pt x="1319922" y="1462550"/>
                    <a:pt x="1314371" y="1460758"/>
                    <a:pt x="1309786" y="1457577"/>
                  </a:cubicBezTo>
                  <a:cubicBezTo>
                    <a:pt x="1190321" y="1374713"/>
                    <a:pt x="1059541" y="1355007"/>
                    <a:pt x="919982" y="1389648"/>
                  </a:cubicBezTo>
                  <a:cubicBezTo>
                    <a:pt x="803550" y="1418547"/>
                    <a:pt x="722396" y="1560992"/>
                    <a:pt x="672271" y="1658985"/>
                  </a:cubicBezTo>
                  <a:cubicBezTo>
                    <a:pt x="669732" y="1663947"/>
                    <a:pt x="666777" y="1668699"/>
                    <a:pt x="663603" y="1674271"/>
                  </a:cubicBezTo>
                  <a:cubicBezTo>
                    <a:pt x="678250" y="1648550"/>
                    <a:pt x="608598" y="1505726"/>
                    <a:pt x="590067" y="1475347"/>
                  </a:cubicBezTo>
                  <a:cubicBezTo>
                    <a:pt x="556999" y="1421137"/>
                    <a:pt x="505952" y="1379415"/>
                    <a:pt x="449380" y="1351664"/>
                  </a:cubicBezTo>
                  <a:cubicBezTo>
                    <a:pt x="333332" y="1294740"/>
                    <a:pt x="191795" y="1294445"/>
                    <a:pt x="69015" y="1327964"/>
                  </a:cubicBezTo>
                  <a:cubicBezTo>
                    <a:pt x="65896" y="1328816"/>
                    <a:pt x="62523" y="1328738"/>
                    <a:pt x="62921" y="1328695"/>
                  </a:cubicBezTo>
                  <a:cubicBezTo>
                    <a:pt x="87037" y="1289029"/>
                    <a:pt x="114435" y="1249441"/>
                    <a:pt x="136263" y="1206989"/>
                  </a:cubicBezTo>
                  <a:cubicBezTo>
                    <a:pt x="222528" y="1039221"/>
                    <a:pt x="146578" y="835216"/>
                    <a:pt x="14715" y="714209"/>
                  </a:cubicBezTo>
                  <a:cubicBezTo>
                    <a:pt x="10980" y="710783"/>
                    <a:pt x="7729" y="706830"/>
                    <a:pt x="3132" y="701924"/>
                  </a:cubicBezTo>
                  <a:cubicBezTo>
                    <a:pt x="27850" y="697053"/>
                    <a:pt x="51342" y="694166"/>
                    <a:pt x="73809" y="687711"/>
                  </a:cubicBezTo>
                  <a:cubicBezTo>
                    <a:pt x="211472" y="648161"/>
                    <a:pt x="295535" y="552547"/>
                    <a:pt x="316158" y="412287"/>
                  </a:cubicBezTo>
                  <a:cubicBezTo>
                    <a:pt x="329827" y="319321"/>
                    <a:pt x="319912" y="225960"/>
                    <a:pt x="294979" y="134819"/>
                  </a:cubicBezTo>
                  <a:cubicBezTo>
                    <a:pt x="294245" y="132133"/>
                    <a:pt x="293648" y="129409"/>
                    <a:pt x="291953" y="122468"/>
                  </a:cubicBezTo>
                  <a:cubicBezTo>
                    <a:pt x="316437" y="143951"/>
                    <a:pt x="338079" y="162503"/>
                    <a:pt x="359247" y="181583"/>
                  </a:cubicBezTo>
                  <a:cubicBezTo>
                    <a:pt x="576033" y="376990"/>
                    <a:pt x="872368" y="237174"/>
                    <a:pt x="983284" y="2771"/>
                  </a:cubicBezTo>
                  <a:cubicBezTo>
                    <a:pt x="984167" y="905"/>
                    <a:pt x="985771" y="-620"/>
                    <a:pt x="985113" y="253"/>
                  </a:cubicBezTo>
                  <a:cubicBezTo>
                    <a:pt x="995918" y="46550"/>
                    <a:pt x="1003421" y="95325"/>
                    <a:pt x="1018835" y="141457"/>
                  </a:cubicBezTo>
                  <a:cubicBezTo>
                    <a:pt x="1055839" y="252200"/>
                    <a:pt x="1118505" y="344086"/>
                    <a:pt x="1226308" y="398258"/>
                  </a:cubicBezTo>
                  <a:cubicBezTo>
                    <a:pt x="1306030" y="438318"/>
                    <a:pt x="1389847" y="447363"/>
                    <a:pt x="1476913" y="428896"/>
                  </a:cubicBezTo>
                  <a:cubicBezTo>
                    <a:pt x="1483078" y="427586"/>
                    <a:pt x="1489488" y="427420"/>
                    <a:pt x="1495784" y="426721"/>
                  </a:cubicBezTo>
                  <a:lnTo>
                    <a:pt x="1495567" y="426494"/>
                  </a:lnTo>
                  <a:close/>
                </a:path>
              </a:pathLst>
            </a:custGeom>
            <a:solidFill>
              <a:schemeClr val="accent5"/>
            </a:solidFill>
            <a:ln w="21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59B68CD-3EB5-383C-87B7-4F7A22B56FF0}"/>
                </a:ext>
              </a:extLst>
            </p:cNvPr>
            <p:cNvSpPr/>
            <p:nvPr/>
          </p:nvSpPr>
          <p:spPr>
            <a:xfrm>
              <a:off x="7073238" y="1399908"/>
              <a:ext cx="934556" cy="922958"/>
            </a:xfrm>
            <a:custGeom>
              <a:avLst/>
              <a:gdLst>
                <a:gd name="connsiteX0" fmla="*/ 937646 w 934556"/>
                <a:gd name="connsiteY0" fmla="*/ 458905 h 922958"/>
                <a:gd name="connsiteX1" fmla="*/ 856759 w 934556"/>
                <a:gd name="connsiteY1" fmla="*/ 703128 h 922958"/>
                <a:gd name="connsiteX2" fmla="*/ 690461 w 934556"/>
                <a:gd name="connsiteY2" fmla="*/ 856439 h 922958"/>
                <a:gd name="connsiteX3" fmla="*/ 504934 w 934556"/>
                <a:gd name="connsiteY3" fmla="*/ 918137 h 922958"/>
                <a:gd name="connsiteX4" fmla="*/ 151135 w 934556"/>
                <a:gd name="connsiteY4" fmla="*/ 819060 h 922958"/>
                <a:gd name="connsiteX5" fmla="*/ 9632 w 934556"/>
                <a:gd name="connsiteY5" fmla="*/ 542204 h 922958"/>
                <a:gd name="connsiteX6" fmla="*/ 48049 w 934556"/>
                <a:gd name="connsiteY6" fmla="*/ 254244 h 922958"/>
                <a:gd name="connsiteX7" fmla="*/ 188013 w 934556"/>
                <a:gd name="connsiteY7" fmla="*/ 89752 h 922958"/>
                <a:gd name="connsiteX8" fmla="*/ 378455 w 934556"/>
                <a:gd name="connsiteY8" fmla="*/ 8885 h 922958"/>
                <a:gd name="connsiteX9" fmla="*/ 561501 w 934556"/>
                <a:gd name="connsiteY9" fmla="*/ 5628 h 922958"/>
                <a:gd name="connsiteX10" fmla="*/ 681711 w 934556"/>
                <a:gd name="connsiteY10" fmla="*/ 37348 h 922958"/>
                <a:gd name="connsiteX11" fmla="*/ 872053 w 934556"/>
                <a:gd name="connsiteY11" fmla="*/ 217863 h 922958"/>
                <a:gd name="connsiteX12" fmla="*/ 937646 w 934556"/>
                <a:gd name="connsiteY12" fmla="*/ 458905 h 922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4556" h="922958">
                  <a:moveTo>
                    <a:pt x="937646" y="458905"/>
                  </a:moveTo>
                  <a:cubicBezTo>
                    <a:pt x="939027" y="541373"/>
                    <a:pt x="906654" y="624594"/>
                    <a:pt x="856759" y="703128"/>
                  </a:cubicBezTo>
                  <a:cubicBezTo>
                    <a:pt x="814672" y="769377"/>
                    <a:pt x="762088" y="823263"/>
                    <a:pt x="690461" y="856439"/>
                  </a:cubicBezTo>
                  <a:cubicBezTo>
                    <a:pt x="631047" y="883961"/>
                    <a:pt x="570854" y="910020"/>
                    <a:pt x="504934" y="918137"/>
                  </a:cubicBezTo>
                  <a:cubicBezTo>
                    <a:pt x="373272" y="934348"/>
                    <a:pt x="252783" y="911721"/>
                    <a:pt x="151135" y="819060"/>
                  </a:cubicBezTo>
                  <a:cubicBezTo>
                    <a:pt x="69011" y="744199"/>
                    <a:pt x="25353" y="650753"/>
                    <a:pt x="9632" y="542204"/>
                  </a:cubicBezTo>
                  <a:cubicBezTo>
                    <a:pt x="-4819" y="442417"/>
                    <a:pt x="3494" y="345873"/>
                    <a:pt x="48049" y="254244"/>
                  </a:cubicBezTo>
                  <a:cubicBezTo>
                    <a:pt x="80500" y="187509"/>
                    <a:pt x="126172" y="131976"/>
                    <a:pt x="188013" y="89752"/>
                  </a:cubicBezTo>
                  <a:cubicBezTo>
                    <a:pt x="246256" y="49984"/>
                    <a:pt x="309130" y="21882"/>
                    <a:pt x="378455" y="8885"/>
                  </a:cubicBezTo>
                  <a:cubicBezTo>
                    <a:pt x="439218" y="-2508"/>
                    <a:pt x="500199" y="-2214"/>
                    <a:pt x="561501" y="5628"/>
                  </a:cubicBezTo>
                  <a:cubicBezTo>
                    <a:pt x="603123" y="10956"/>
                    <a:pt x="643820" y="18582"/>
                    <a:pt x="681711" y="37348"/>
                  </a:cubicBezTo>
                  <a:cubicBezTo>
                    <a:pt x="763694" y="77954"/>
                    <a:pt x="825176" y="140480"/>
                    <a:pt x="872053" y="217863"/>
                  </a:cubicBezTo>
                  <a:cubicBezTo>
                    <a:pt x="914616" y="288126"/>
                    <a:pt x="938079" y="364238"/>
                    <a:pt x="937646" y="458905"/>
                  </a:cubicBezTo>
                  <a:close/>
                </a:path>
              </a:pathLst>
            </a:custGeom>
            <a:solidFill>
              <a:srgbClr val="FDFCF7"/>
            </a:solidFill>
            <a:ln w="21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D86990A-ACC9-5891-0FC0-0FDD564F00E5}"/>
                </a:ext>
              </a:extLst>
            </p:cNvPr>
            <p:cNvSpPr/>
            <p:nvPr/>
          </p:nvSpPr>
          <p:spPr>
            <a:xfrm>
              <a:off x="7251345" y="1744620"/>
              <a:ext cx="501837" cy="360328"/>
            </a:xfrm>
            <a:custGeom>
              <a:avLst/>
              <a:gdLst>
                <a:gd name="connsiteX0" fmla="*/ 183089 w 501837"/>
                <a:gd name="connsiteY0" fmla="*/ 360310 h 360328"/>
                <a:gd name="connsiteX1" fmla="*/ 25252 w 501837"/>
                <a:gd name="connsiteY1" fmla="*/ 317313 h 360328"/>
                <a:gd name="connsiteX2" fmla="*/ 6823 w 501837"/>
                <a:gd name="connsiteY2" fmla="*/ 271116 h 360328"/>
                <a:gd name="connsiteX3" fmla="*/ 56967 w 501837"/>
                <a:gd name="connsiteY3" fmla="*/ 259458 h 360328"/>
                <a:gd name="connsiteX4" fmla="*/ 301942 w 501837"/>
                <a:gd name="connsiteY4" fmla="*/ 266091 h 360328"/>
                <a:gd name="connsiteX5" fmla="*/ 449127 w 501837"/>
                <a:gd name="connsiteY5" fmla="*/ 101966 h 360328"/>
                <a:gd name="connsiteX6" fmla="*/ 463870 w 501837"/>
                <a:gd name="connsiteY6" fmla="*/ 61125 h 360328"/>
                <a:gd name="connsiteX7" fmla="*/ 488248 w 501837"/>
                <a:gd name="connsiteY7" fmla="*/ 43129 h 360328"/>
                <a:gd name="connsiteX8" fmla="*/ 504875 w 501837"/>
                <a:gd name="connsiteY8" fmla="*/ 69877 h 360328"/>
                <a:gd name="connsiteX9" fmla="*/ 469862 w 501837"/>
                <a:gd name="connsiteY9" fmla="*/ 187064 h 360328"/>
                <a:gd name="connsiteX10" fmla="*/ 251944 w 501837"/>
                <a:gd name="connsiteY10" fmla="*/ 353006 h 360328"/>
                <a:gd name="connsiteX11" fmla="*/ 241793 w 501837"/>
                <a:gd name="connsiteY11" fmla="*/ 355190 h 360328"/>
                <a:gd name="connsiteX12" fmla="*/ 183089 w 501837"/>
                <a:gd name="connsiteY12" fmla="*/ 360310 h 360328"/>
                <a:gd name="connsiteX13" fmla="*/ 56279 w 501837"/>
                <a:gd name="connsiteY13" fmla="*/ 121579 h 360328"/>
                <a:gd name="connsiteX14" fmla="*/ 103836 w 501837"/>
                <a:gd name="connsiteY14" fmla="*/ 69422 h 360328"/>
                <a:gd name="connsiteX15" fmla="*/ 61377 w 501837"/>
                <a:gd name="connsiteY15" fmla="*/ 24296 h 360328"/>
                <a:gd name="connsiteX16" fmla="*/ 16606 w 501837"/>
                <a:gd name="connsiteY16" fmla="*/ 72508 h 360328"/>
                <a:gd name="connsiteX17" fmla="*/ 56279 w 501837"/>
                <a:gd name="connsiteY17" fmla="*/ 121579 h 360328"/>
                <a:gd name="connsiteX18" fmla="*/ 250204 w 501837"/>
                <a:gd name="connsiteY18" fmla="*/ 46507 h 360328"/>
                <a:gd name="connsiteX19" fmla="*/ 297915 w 501837"/>
                <a:gd name="connsiteY19" fmla="*/ 93797 h 360328"/>
                <a:gd name="connsiteX20" fmla="*/ 339636 w 501837"/>
                <a:gd name="connsiteY20" fmla="*/ 43662 h 360328"/>
                <a:gd name="connsiteX21" fmla="*/ 293845 w 501837"/>
                <a:gd name="connsiteY21" fmla="*/ 1 h 360328"/>
                <a:gd name="connsiteX22" fmla="*/ 250204 w 501837"/>
                <a:gd name="connsiteY22" fmla="*/ 46507 h 360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01837" h="360328">
                  <a:moveTo>
                    <a:pt x="183089" y="360310"/>
                  </a:moveTo>
                  <a:cubicBezTo>
                    <a:pt x="126199" y="361013"/>
                    <a:pt x="74769" y="342390"/>
                    <a:pt x="25252" y="317313"/>
                  </a:cubicBezTo>
                  <a:cubicBezTo>
                    <a:pt x="5249" y="307183"/>
                    <a:pt x="-1971" y="286946"/>
                    <a:pt x="6823" y="271116"/>
                  </a:cubicBezTo>
                  <a:cubicBezTo>
                    <a:pt x="16331" y="253994"/>
                    <a:pt x="37419" y="248431"/>
                    <a:pt x="56967" y="259458"/>
                  </a:cubicBezTo>
                  <a:cubicBezTo>
                    <a:pt x="137565" y="304920"/>
                    <a:pt x="220193" y="304563"/>
                    <a:pt x="301942" y="266091"/>
                  </a:cubicBezTo>
                  <a:cubicBezTo>
                    <a:pt x="373159" y="232575"/>
                    <a:pt x="420188" y="174677"/>
                    <a:pt x="449127" y="101966"/>
                  </a:cubicBezTo>
                  <a:cubicBezTo>
                    <a:pt x="454477" y="88526"/>
                    <a:pt x="458581" y="74592"/>
                    <a:pt x="463870" y="61125"/>
                  </a:cubicBezTo>
                  <a:cubicBezTo>
                    <a:pt x="468139" y="50258"/>
                    <a:pt x="475331" y="40760"/>
                    <a:pt x="488248" y="43129"/>
                  </a:cubicBezTo>
                  <a:cubicBezTo>
                    <a:pt x="502052" y="45663"/>
                    <a:pt x="505626" y="57135"/>
                    <a:pt x="504875" y="69877"/>
                  </a:cubicBezTo>
                  <a:cubicBezTo>
                    <a:pt x="502404" y="111668"/>
                    <a:pt x="489567" y="150717"/>
                    <a:pt x="469862" y="187064"/>
                  </a:cubicBezTo>
                  <a:cubicBezTo>
                    <a:pt x="422281" y="274823"/>
                    <a:pt x="350040" y="331111"/>
                    <a:pt x="251944" y="353006"/>
                  </a:cubicBezTo>
                  <a:cubicBezTo>
                    <a:pt x="248565" y="353761"/>
                    <a:pt x="245216" y="354872"/>
                    <a:pt x="241793" y="355190"/>
                  </a:cubicBezTo>
                  <a:cubicBezTo>
                    <a:pt x="222236" y="357001"/>
                    <a:pt x="202660" y="358624"/>
                    <a:pt x="183089" y="360310"/>
                  </a:cubicBezTo>
                  <a:close/>
                  <a:moveTo>
                    <a:pt x="56279" y="121579"/>
                  </a:moveTo>
                  <a:cubicBezTo>
                    <a:pt x="81393" y="122033"/>
                    <a:pt x="103914" y="97333"/>
                    <a:pt x="103836" y="69422"/>
                  </a:cubicBezTo>
                  <a:cubicBezTo>
                    <a:pt x="103765" y="43476"/>
                    <a:pt x="85563" y="24132"/>
                    <a:pt x="61377" y="24296"/>
                  </a:cubicBezTo>
                  <a:cubicBezTo>
                    <a:pt x="33972" y="24482"/>
                    <a:pt x="16260" y="43556"/>
                    <a:pt x="16606" y="72508"/>
                  </a:cubicBezTo>
                  <a:cubicBezTo>
                    <a:pt x="16978" y="103709"/>
                    <a:pt x="31058" y="121124"/>
                    <a:pt x="56279" y="121579"/>
                  </a:cubicBezTo>
                  <a:close/>
                  <a:moveTo>
                    <a:pt x="250204" y="46507"/>
                  </a:moveTo>
                  <a:cubicBezTo>
                    <a:pt x="250044" y="72482"/>
                    <a:pt x="270770" y="93025"/>
                    <a:pt x="297915" y="93797"/>
                  </a:cubicBezTo>
                  <a:cubicBezTo>
                    <a:pt x="321860" y="94479"/>
                    <a:pt x="338491" y="74492"/>
                    <a:pt x="339636" y="43662"/>
                  </a:cubicBezTo>
                  <a:cubicBezTo>
                    <a:pt x="340413" y="22699"/>
                    <a:pt x="316719" y="107"/>
                    <a:pt x="293845" y="1"/>
                  </a:cubicBezTo>
                  <a:cubicBezTo>
                    <a:pt x="269467" y="-114"/>
                    <a:pt x="250364" y="20243"/>
                    <a:pt x="250204" y="46507"/>
                  </a:cubicBezTo>
                  <a:close/>
                </a:path>
              </a:pathLst>
            </a:custGeom>
            <a:solidFill>
              <a:srgbClr val="333034"/>
            </a:solidFill>
            <a:ln w="21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pic>
        <p:nvPicPr>
          <p:cNvPr id="27" name="Picture Placeholder 26" descr="A child in a suit and tie&#10;&#10;Description automatically generated">
            <a:extLst>
              <a:ext uri="{FF2B5EF4-FFF2-40B4-BE49-F238E27FC236}">
                <a16:creationId xmlns:a16="http://schemas.microsoft.com/office/drawing/2014/main" id="{768E5E66-DD42-9A05-ED83-03F61CFA71E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9" name="Picture Placeholder 48" descr="A child with a backpack and pigtails&#10;&#10;Description automatically generated">
            <a:extLst>
              <a:ext uri="{FF2B5EF4-FFF2-40B4-BE49-F238E27FC236}">
                <a16:creationId xmlns:a16="http://schemas.microsoft.com/office/drawing/2014/main" id="{B6BE33B5-52E2-5181-BCB7-FEEB9627E2E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1832" y="1805940"/>
            <a:ext cx="2160000" cy="2160000"/>
          </a:xfrm>
        </p:spPr>
      </p:pic>
      <p:pic>
        <p:nvPicPr>
          <p:cNvPr id="54" name="Picture Placeholder 53" descr="A child writing on a chalkboard&#10;&#10;Description automatically generated">
            <a:extLst>
              <a:ext uri="{FF2B5EF4-FFF2-40B4-BE49-F238E27FC236}">
                <a16:creationId xmlns:a16="http://schemas.microsoft.com/office/drawing/2014/main" id="{A9C211A6-B6A2-DDCD-93B5-8751FC09AF3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9335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A92955CE-D7A0-79F9-EC30-2813ED4F819E}"/>
              </a:ext>
            </a:extLst>
          </p:cNvPr>
          <p:cNvSpPr/>
          <p:nvPr/>
        </p:nvSpPr>
        <p:spPr>
          <a:xfrm>
            <a:off x="1375222" y="1954704"/>
            <a:ext cx="1632174" cy="1632174"/>
          </a:xfrm>
          <a:prstGeom prst="flowChartConnector">
            <a:avLst/>
          </a:prstGeom>
          <a:solidFill>
            <a:schemeClr val="accent1"/>
          </a:solidFill>
          <a:ln w="539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00" b="1" dirty="0">
              <a:solidFill>
                <a:schemeClr val="tx2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18" name="Flowchart: Connector 17">
            <a:extLst>
              <a:ext uri="{FF2B5EF4-FFF2-40B4-BE49-F238E27FC236}">
                <a16:creationId xmlns:a16="http://schemas.microsoft.com/office/drawing/2014/main" id="{E865B56A-5C99-8324-FBDB-B9AC8AFE1028}"/>
              </a:ext>
            </a:extLst>
          </p:cNvPr>
          <p:cNvSpPr/>
          <p:nvPr/>
        </p:nvSpPr>
        <p:spPr>
          <a:xfrm>
            <a:off x="4075379" y="1954704"/>
            <a:ext cx="1632174" cy="1632174"/>
          </a:xfrm>
          <a:prstGeom prst="flowChartConnector">
            <a:avLst/>
          </a:prstGeom>
          <a:solidFill>
            <a:schemeClr val="accent2"/>
          </a:solidFill>
          <a:ln w="539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00" b="1" dirty="0">
              <a:solidFill>
                <a:schemeClr val="tx2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BA1F8D39-0EDC-31E4-56F0-1F94D8752C33}"/>
              </a:ext>
            </a:extLst>
          </p:cNvPr>
          <p:cNvSpPr/>
          <p:nvPr/>
        </p:nvSpPr>
        <p:spPr>
          <a:xfrm>
            <a:off x="6775536" y="1954704"/>
            <a:ext cx="1632174" cy="1632174"/>
          </a:xfrm>
          <a:prstGeom prst="flowChartConnector">
            <a:avLst/>
          </a:prstGeom>
          <a:solidFill>
            <a:schemeClr val="accent3"/>
          </a:solidFill>
          <a:ln w="539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00" b="1" dirty="0">
              <a:solidFill>
                <a:schemeClr val="tx2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0CB0C15A-8E4B-FC5C-9EF6-E4FAD42BDD57}"/>
              </a:ext>
            </a:extLst>
          </p:cNvPr>
          <p:cNvSpPr/>
          <p:nvPr/>
        </p:nvSpPr>
        <p:spPr>
          <a:xfrm>
            <a:off x="9475694" y="1954704"/>
            <a:ext cx="1632174" cy="1632174"/>
          </a:xfrm>
          <a:prstGeom prst="flowChartConnector">
            <a:avLst/>
          </a:prstGeom>
          <a:solidFill>
            <a:schemeClr val="accent4"/>
          </a:solidFill>
          <a:ln w="539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00" b="1" dirty="0">
              <a:solidFill>
                <a:schemeClr val="tx2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EC2474-E649-8E4D-9803-02A74DE0F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2BB182-CBE3-5403-4750-5DEDFD584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pic>
        <p:nvPicPr>
          <p:cNvPr id="10" name="Picture Placeholder 9" descr="A person with brown hair and a scarf&#10;&#10;Description automatically generated">
            <a:extLst>
              <a:ext uri="{FF2B5EF4-FFF2-40B4-BE49-F238E27FC236}">
                <a16:creationId xmlns:a16="http://schemas.microsoft.com/office/drawing/2014/main" id="{13B8B6EA-61E7-F796-EF00-3616C7F89DD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Picture Placeholder 11" descr="A person in a suit&#10;&#10;Description automatically generated">
            <a:extLst>
              <a:ext uri="{FF2B5EF4-FFF2-40B4-BE49-F238E27FC236}">
                <a16:creationId xmlns:a16="http://schemas.microsoft.com/office/drawing/2014/main" id="{A2B913BD-23BD-A491-6DCE-6A5ED687B42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 descr="A person in a vest and tie&#10;&#10;Description automatically generated">
            <a:extLst>
              <a:ext uri="{FF2B5EF4-FFF2-40B4-BE49-F238E27FC236}">
                <a16:creationId xmlns:a16="http://schemas.microsoft.com/office/drawing/2014/main" id="{4E37BB7A-E75F-7A09-0F15-773304B79F7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Picture Placeholder 15" descr="A person with a backpack&#10;&#10;Description automatically generated">
            <a:extLst>
              <a:ext uri="{FF2B5EF4-FFF2-40B4-BE49-F238E27FC236}">
                <a16:creationId xmlns:a16="http://schemas.microsoft.com/office/drawing/2014/main" id="{08192E41-F7EE-3EC4-A0AA-27400BD05E8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9A778A21-0CFA-1AE0-B010-E7F3F7404092}"/>
              </a:ext>
            </a:extLst>
          </p:cNvPr>
          <p:cNvGrpSpPr/>
          <p:nvPr/>
        </p:nvGrpSpPr>
        <p:grpSpPr>
          <a:xfrm>
            <a:off x="964639" y="3845453"/>
            <a:ext cx="2059549" cy="1891735"/>
            <a:chOff x="903001" y="4183915"/>
            <a:chExt cx="2059549" cy="189173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4BF6B9B-F970-7FDB-4AF2-777B4C0B4CBB}"/>
                </a:ext>
              </a:extLst>
            </p:cNvPr>
            <p:cNvSpPr txBox="1"/>
            <p:nvPr/>
          </p:nvSpPr>
          <p:spPr>
            <a:xfrm>
              <a:off x="904474" y="4183915"/>
              <a:ext cx="20580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Roboto" panose="02000000000000000000" pitchFamily="2" charset="0"/>
                  <a:cs typeface="Aparajita" panose="02020603050405020304" pitchFamily="18" charset="0"/>
                </a:rPr>
                <a:t>Lorem ipsum</a:t>
              </a:r>
              <a:endParaRPr lang="en-CA" sz="1600" b="1" i="0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2B49EFD-1C1E-442F-57E2-DF2064FE5C19}"/>
                </a:ext>
              </a:extLst>
            </p:cNvPr>
            <p:cNvSpPr txBox="1"/>
            <p:nvPr/>
          </p:nvSpPr>
          <p:spPr>
            <a:xfrm>
              <a:off x="1091006" y="4600487"/>
              <a:ext cx="168501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hello@email.com</a:t>
              </a:r>
              <a:endParaRPr lang="en-CA" sz="1400" dirty="0">
                <a:solidFill>
                  <a:schemeClr val="tx2">
                    <a:lumMod val="85000"/>
                    <a:lumOff val="1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1C66A3B-912D-6AF1-68B4-D3C444C696D0}"/>
                </a:ext>
              </a:extLst>
            </p:cNvPr>
            <p:cNvSpPr txBox="1"/>
            <p:nvPr/>
          </p:nvSpPr>
          <p:spPr>
            <a:xfrm>
              <a:off x="903001" y="4967654"/>
              <a:ext cx="1989501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Lorem ipsum dolor sit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amet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consectetur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adipiscing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elit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sed do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eiusmod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tempor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incididunt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ut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labore et dolore magna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aliqua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09436C7-25D5-0C8E-D948-E8C5191FB34F}"/>
              </a:ext>
            </a:extLst>
          </p:cNvPr>
          <p:cNvGrpSpPr/>
          <p:nvPr/>
        </p:nvGrpSpPr>
        <p:grpSpPr>
          <a:xfrm>
            <a:off x="3702080" y="3845453"/>
            <a:ext cx="2059549" cy="1891735"/>
            <a:chOff x="903001" y="4183915"/>
            <a:chExt cx="2059549" cy="189173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AB72E39-C3F6-BA97-BB32-D2255651AF73}"/>
                </a:ext>
              </a:extLst>
            </p:cNvPr>
            <p:cNvSpPr txBox="1"/>
            <p:nvPr/>
          </p:nvSpPr>
          <p:spPr>
            <a:xfrm>
              <a:off x="904474" y="4183915"/>
              <a:ext cx="20580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Roboto" panose="02000000000000000000" pitchFamily="2" charset="0"/>
                  <a:cs typeface="Aparajita" panose="02020603050405020304" pitchFamily="18" charset="0"/>
                </a:rPr>
                <a:t>Lorem ipsum</a:t>
              </a:r>
              <a:endParaRPr lang="en-CA" sz="1600" b="1" i="0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EE12DCB-B7F2-0593-B3F1-E3D7C72C1751}"/>
                </a:ext>
              </a:extLst>
            </p:cNvPr>
            <p:cNvSpPr txBox="1"/>
            <p:nvPr/>
          </p:nvSpPr>
          <p:spPr>
            <a:xfrm>
              <a:off x="1091006" y="4600487"/>
              <a:ext cx="168501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hello@email.com</a:t>
              </a:r>
              <a:endParaRPr lang="en-CA" sz="1400" dirty="0">
                <a:solidFill>
                  <a:schemeClr val="tx2">
                    <a:lumMod val="85000"/>
                    <a:lumOff val="1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98D8827-8D34-1BF3-A8FA-15FEF9916AC3}"/>
                </a:ext>
              </a:extLst>
            </p:cNvPr>
            <p:cNvSpPr txBox="1"/>
            <p:nvPr/>
          </p:nvSpPr>
          <p:spPr>
            <a:xfrm>
              <a:off x="903001" y="4967654"/>
              <a:ext cx="1989501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Lorem ipsum dolor sit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amet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consectetur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adipiscing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elit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sed do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eiusmod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tempor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incididunt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ut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labore et dolore magna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aliqua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487C099-3E22-A04D-3D75-2397DFB7453D}"/>
              </a:ext>
            </a:extLst>
          </p:cNvPr>
          <p:cNvGrpSpPr/>
          <p:nvPr/>
        </p:nvGrpSpPr>
        <p:grpSpPr>
          <a:xfrm>
            <a:off x="6439521" y="3845453"/>
            <a:ext cx="2059549" cy="1891735"/>
            <a:chOff x="903001" y="4183915"/>
            <a:chExt cx="2059549" cy="189173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34E3B2D-EAED-BB80-2063-72E68F550CE2}"/>
                </a:ext>
              </a:extLst>
            </p:cNvPr>
            <p:cNvSpPr txBox="1"/>
            <p:nvPr/>
          </p:nvSpPr>
          <p:spPr>
            <a:xfrm>
              <a:off x="904474" y="4183915"/>
              <a:ext cx="20580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Roboto" panose="02000000000000000000" pitchFamily="2" charset="0"/>
                  <a:cs typeface="Aparajita" panose="02020603050405020304" pitchFamily="18" charset="0"/>
                </a:rPr>
                <a:t>Lorem ipsum</a:t>
              </a:r>
              <a:endParaRPr lang="en-CA" sz="1600" b="1" i="0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01F5274-1C81-C17B-47E7-322095020653}"/>
                </a:ext>
              </a:extLst>
            </p:cNvPr>
            <p:cNvSpPr txBox="1"/>
            <p:nvPr/>
          </p:nvSpPr>
          <p:spPr>
            <a:xfrm>
              <a:off x="1091006" y="4600487"/>
              <a:ext cx="168501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hello@email.com</a:t>
              </a:r>
              <a:endParaRPr lang="en-CA" sz="1400" dirty="0">
                <a:solidFill>
                  <a:schemeClr val="tx2">
                    <a:lumMod val="85000"/>
                    <a:lumOff val="1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D17D244-C5A0-FCE0-9932-96EC1EE48286}"/>
                </a:ext>
              </a:extLst>
            </p:cNvPr>
            <p:cNvSpPr txBox="1"/>
            <p:nvPr/>
          </p:nvSpPr>
          <p:spPr>
            <a:xfrm>
              <a:off x="903001" y="4967654"/>
              <a:ext cx="1989501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Lorem ipsum dolor sit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amet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consectetur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adipiscing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elit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sed do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eiusmod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tempor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incididunt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ut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labore et dolore magna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aliqua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1636FCE-1444-D195-F4BA-7E742FFA0C78}"/>
              </a:ext>
            </a:extLst>
          </p:cNvPr>
          <p:cNvGrpSpPr/>
          <p:nvPr/>
        </p:nvGrpSpPr>
        <p:grpSpPr>
          <a:xfrm>
            <a:off x="9176963" y="3845453"/>
            <a:ext cx="2059549" cy="1891735"/>
            <a:chOff x="903001" y="4183915"/>
            <a:chExt cx="2059549" cy="189173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1FD2CD7-2178-895D-2510-D359BFE34E71}"/>
                </a:ext>
              </a:extLst>
            </p:cNvPr>
            <p:cNvSpPr txBox="1"/>
            <p:nvPr/>
          </p:nvSpPr>
          <p:spPr>
            <a:xfrm>
              <a:off x="904474" y="4183915"/>
              <a:ext cx="20580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Roboto" panose="02000000000000000000" pitchFamily="2" charset="0"/>
                  <a:cs typeface="Aparajita" panose="02020603050405020304" pitchFamily="18" charset="0"/>
                </a:rPr>
                <a:t>Lorem ipsum</a:t>
              </a:r>
              <a:endParaRPr lang="en-CA" sz="1600" b="1" i="0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9C94260-2B3F-702B-9D07-1C9D4D53FB5B}"/>
                </a:ext>
              </a:extLst>
            </p:cNvPr>
            <p:cNvSpPr txBox="1"/>
            <p:nvPr/>
          </p:nvSpPr>
          <p:spPr>
            <a:xfrm>
              <a:off x="1091006" y="4600487"/>
              <a:ext cx="168501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4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hello@email.com</a:t>
              </a:r>
              <a:endParaRPr lang="en-CA" sz="1400" dirty="0">
                <a:solidFill>
                  <a:schemeClr val="tx2">
                    <a:lumMod val="85000"/>
                    <a:lumOff val="1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FEAB85C-0045-DE50-5703-E4B7A71BA8CC}"/>
                </a:ext>
              </a:extLst>
            </p:cNvPr>
            <p:cNvSpPr txBox="1"/>
            <p:nvPr/>
          </p:nvSpPr>
          <p:spPr>
            <a:xfrm>
              <a:off x="903001" y="4967654"/>
              <a:ext cx="1989501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Lorem ipsum dolor sit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amet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consectetur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adipiscing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elit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sed do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eiusmod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tempor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incididunt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ut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labore et dolore magna </a:t>
              </a:r>
              <a:r>
                <a:rPr lang="en-CA" sz="11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aliqua</a:t>
              </a:r>
              <a:r>
                <a:rPr lang="en-CA" sz="11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.</a:t>
              </a: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888CA148-0332-F44A-A6C3-191F2FC7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School directory</a:t>
            </a:r>
          </a:p>
        </p:txBody>
      </p:sp>
    </p:spTree>
    <p:extLst>
      <p:ext uri="{BB962C8B-B14F-4D97-AF65-F5344CB8AC3E}">
        <p14:creationId xmlns:p14="http://schemas.microsoft.com/office/powerpoint/2010/main" val="1909728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6007B-2C83-BBD7-3E68-416555E4B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tx2">
                    <a:lumMod val="85000"/>
                    <a:lumOff val="15000"/>
                  </a:schemeClr>
                </a:solidFill>
              </a:rPr>
              <a:t>Questions &amp; Answers</a:t>
            </a:r>
            <a:endParaRPr lang="en-CA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F6EF15-281E-A38C-9F33-E04F6742D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B63283-6809-8880-0D5B-05ABDEC63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49118E7-5321-A0E5-3B54-9123BE5277B4}"/>
              </a:ext>
            </a:extLst>
          </p:cNvPr>
          <p:cNvGrpSpPr/>
          <p:nvPr/>
        </p:nvGrpSpPr>
        <p:grpSpPr>
          <a:xfrm>
            <a:off x="1912849" y="1640190"/>
            <a:ext cx="8366302" cy="4066129"/>
            <a:chOff x="947057" y="1540347"/>
            <a:chExt cx="6394727" cy="3107920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99DC82D6-9A7B-4395-62DA-DA64C7CFE0A8}"/>
                </a:ext>
              </a:extLst>
            </p:cNvPr>
            <p:cNvGrpSpPr/>
            <p:nvPr/>
          </p:nvGrpSpPr>
          <p:grpSpPr>
            <a:xfrm>
              <a:off x="947057" y="1540347"/>
              <a:ext cx="2491568" cy="3107920"/>
              <a:chOff x="8665008" y="1425795"/>
              <a:chExt cx="2188203" cy="2729507"/>
            </a:xfrm>
          </p:grpSpPr>
          <p:sp>
            <p:nvSpPr>
              <p:cNvPr id="104" name="Flowchart: Connector 103">
                <a:extLst>
                  <a:ext uri="{FF2B5EF4-FFF2-40B4-BE49-F238E27FC236}">
                    <a16:creationId xmlns:a16="http://schemas.microsoft.com/office/drawing/2014/main" id="{FC861C05-DF1F-7999-6D25-542F02C78DC0}"/>
                  </a:ext>
                </a:extLst>
              </p:cNvPr>
              <p:cNvSpPr/>
              <p:nvPr/>
            </p:nvSpPr>
            <p:spPr>
              <a:xfrm>
                <a:off x="9127557" y="1425795"/>
                <a:ext cx="1263115" cy="1263116"/>
              </a:xfrm>
              <a:prstGeom prst="flowChartConnector">
                <a:avLst/>
              </a:prstGeom>
              <a:solidFill>
                <a:schemeClr val="accent1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15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?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20A9D8D7-41A4-CC22-C6AF-F0CFD0DAAAB7}"/>
                  </a:ext>
                </a:extLst>
              </p:cNvPr>
              <p:cNvSpPr txBox="1"/>
              <p:nvPr/>
            </p:nvSpPr>
            <p:spPr>
              <a:xfrm>
                <a:off x="8779169" y="2870088"/>
                <a:ext cx="1982449" cy="2272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Lorem ipsum dolor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2BDB7ECB-67A2-B8A9-0DBE-4CFC8BEBCFCA}"/>
                  </a:ext>
                </a:extLst>
              </p:cNvPr>
              <p:cNvSpPr txBox="1"/>
              <p:nvPr/>
            </p:nvSpPr>
            <p:spPr>
              <a:xfrm>
                <a:off x="8665008" y="3101622"/>
                <a:ext cx="2188203" cy="10536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795B123A-987F-FBE1-8F0E-304E8BD2A179}"/>
                </a:ext>
              </a:extLst>
            </p:cNvPr>
            <p:cNvGrpSpPr/>
            <p:nvPr/>
          </p:nvGrpSpPr>
          <p:grpSpPr>
            <a:xfrm>
              <a:off x="4850216" y="1540347"/>
              <a:ext cx="2491568" cy="3107920"/>
              <a:chOff x="8665008" y="1425795"/>
              <a:chExt cx="2188203" cy="2729507"/>
            </a:xfrm>
          </p:grpSpPr>
          <p:sp>
            <p:nvSpPr>
              <p:cNvPr id="132" name="Flowchart: Connector 131">
                <a:extLst>
                  <a:ext uri="{FF2B5EF4-FFF2-40B4-BE49-F238E27FC236}">
                    <a16:creationId xmlns:a16="http://schemas.microsoft.com/office/drawing/2014/main" id="{281BAFC9-6268-2BA3-693F-803A28CCCDC8}"/>
                  </a:ext>
                </a:extLst>
              </p:cNvPr>
              <p:cNvSpPr/>
              <p:nvPr/>
            </p:nvSpPr>
            <p:spPr>
              <a:xfrm>
                <a:off x="9127557" y="1425795"/>
                <a:ext cx="1263115" cy="1263116"/>
              </a:xfrm>
              <a:prstGeom prst="flowChartConnector">
                <a:avLst/>
              </a:prstGeom>
              <a:solidFill>
                <a:schemeClr val="accent4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15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!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D239B790-250E-3214-DA38-2DC5C3EBE84F}"/>
                  </a:ext>
                </a:extLst>
              </p:cNvPr>
              <p:cNvSpPr txBox="1"/>
              <p:nvPr/>
            </p:nvSpPr>
            <p:spPr>
              <a:xfrm>
                <a:off x="8779169" y="2870082"/>
                <a:ext cx="1982449" cy="2272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Lorem ipsum dolor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29A8BB34-ECAB-ECC5-937F-A2649923F586}"/>
                  </a:ext>
                </a:extLst>
              </p:cNvPr>
              <p:cNvSpPr txBox="1"/>
              <p:nvPr/>
            </p:nvSpPr>
            <p:spPr>
              <a:xfrm>
                <a:off x="8665008" y="3101622"/>
                <a:ext cx="2188203" cy="10536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0141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00C07-12BA-8B1F-3372-2AF8EFD9D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tx2">
                    <a:lumMod val="85000"/>
                    <a:lumOff val="15000"/>
                  </a:schemeClr>
                </a:solidFill>
              </a:rPr>
              <a:t>Thank you for your time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236F0A-25DD-9C63-25D1-4C9CA8AFC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EA84CF-5D4A-2C00-394D-8D83151D3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pic>
        <p:nvPicPr>
          <p:cNvPr id="7" name="Picture Placeholder 6" descr="A group of crayons and dice&#10;&#10;Description automatically generated">
            <a:extLst>
              <a:ext uri="{FF2B5EF4-FFF2-40B4-BE49-F238E27FC236}">
                <a16:creationId xmlns:a16="http://schemas.microsoft.com/office/drawing/2014/main" id="{64A1D79E-ED4C-3106-6F5F-AD8048ED9D6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5C40EC1-4EF1-9CE5-0FDB-6811DA6A26CA}"/>
              </a:ext>
            </a:extLst>
          </p:cNvPr>
          <p:cNvGrpSpPr/>
          <p:nvPr/>
        </p:nvGrpSpPr>
        <p:grpSpPr>
          <a:xfrm>
            <a:off x="1238306" y="1714906"/>
            <a:ext cx="4793589" cy="3993875"/>
            <a:chOff x="473784" y="2849021"/>
            <a:chExt cx="2740632" cy="228341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F3D0F6B-ABF7-4DD8-79B5-C758DFA75D69}"/>
                </a:ext>
              </a:extLst>
            </p:cNvPr>
            <p:cNvGrpSpPr/>
            <p:nvPr/>
          </p:nvGrpSpPr>
          <p:grpSpPr>
            <a:xfrm>
              <a:off x="473784" y="2849021"/>
              <a:ext cx="2736059" cy="493032"/>
              <a:chOff x="188821" y="4543004"/>
              <a:chExt cx="2736059" cy="493032"/>
            </a:xfrm>
          </p:grpSpPr>
          <p:grpSp>
            <p:nvGrpSpPr>
              <p:cNvPr id="27" name="Graphic 7">
                <a:extLst>
                  <a:ext uri="{FF2B5EF4-FFF2-40B4-BE49-F238E27FC236}">
                    <a16:creationId xmlns:a16="http://schemas.microsoft.com/office/drawing/2014/main" id="{67599FC7-C45B-0005-086E-B92EB60589AB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9C4CA13E-17DC-B53D-FE8B-C9FC49080EFF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DED0CC8D-9F6B-755F-50EF-3F76828A766F}"/>
                    </a:ext>
                  </a:extLst>
                </p:cNvPr>
                <p:cNvSpPr/>
                <p:nvPr/>
              </p:nvSpPr>
              <p:spPr>
                <a:xfrm>
                  <a:off x="7936032" y="4640444"/>
                  <a:ext cx="141034" cy="182579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A574890-DC7E-3972-7AB6-C10D166ED524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2056991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162DF51-5F88-50D1-5646-1DC8C6BFC8BD}"/>
                </a:ext>
              </a:extLst>
            </p:cNvPr>
            <p:cNvGrpSpPr/>
            <p:nvPr/>
          </p:nvGrpSpPr>
          <p:grpSpPr>
            <a:xfrm>
              <a:off x="473784" y="4639401"/>
              <a:ext cx="2740632" cy="493032"/>
              <a:chOff x="188821" y="4605529"/>
              <a:chExt cx="2740632" cy="493032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9F1CF506-972B-056D-254E-B0C6D29BBE7E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2740632" cy="493032"/>
                <a:chOff x="188821" y="5063342"/>
                <a:chExt cx="2740632" cy="493032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908DE161-286B-26C5-77E5-669DB66A61A5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9A4FA379-8F3A-0659-FE3D-970ED0F69389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2061564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32322098-266D-7B97-D44D-8E674BA8E39C}"/>
                  </a:ext>
                </a:extLst>
              </p:cNvPr>
              <p:cNvSpPr/>
              <p:nvPr/>
            </p:nvSpPr>
            <p:spPr>
              <a:xfrm>
                <a:off x="343968" y="4762932"/>
                <a:ext cx="182734" cy="178323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D2E7216-EE78-ABD6-807D-FDAB37D10C09}"/>
                </a:ext>
              </a:extLst>
            </p:cNvPr>
            <p:cNvGrpSpPr/>
            <p:nvPr/>
          </p:nvGrpSpPr>
          <p:grpSpPr>
            <a:xfrm>
              <a:off x="473784" y="4049364"/>
              <a:ext cx="2740631" cy="493032"/>
              <a:chOff x="4584493" y="1754862"/>
              <a:chExt cx="2740631" cy="493032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5B952A9C-BD18-F0F7-7066-3C03E1967383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2740631" cy="493032"/>
                <a:chOff x="188821" y="3502325"/>
                <a:chExt cx="2740631" cy="493032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D886EC92-3D9E-968A-F3EF-12E9F3880A95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992D5C42-3C9E-F44A-A2BF-7FF2AF692561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2061563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E0C2B0F1-70AC-00AA-0281-8DF508299256}"/>
                  </a:ext>
                </a:extLst>
              </p:cNvPr>
              <p:cNvSpPr/>
              <p:nvPr/>
            </p:nvSpPr>
            <p:spPr>
              <a:xfrm>
                <a:off x="4769116" y="1910088"/>
                <a:ext cx="123787" cy="182579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CFC9622-E1F6-7FC9-6227-1599D6520022}"/>
                </a:ext>
              </a:extLst>
            </p:cNvPr>
            <p:cNvGrpSpPr/>
            <p:nvPr/>
          </p:nvGrpSpPr>
          <p:grpSpPr>
            <a:xfrm>
              <a:off x="473784" y="3439057"/>
              <a:ext cx="2740631" cy="493032"/>
              <a:chOff x="8497465" y="2199732"/>
              <a:chExt cx="2740631" cy="4930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7CFC4E9B-4EFE-CC1C-1476-D0C665E9ED6A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2740631" cy="493032"/>
                <a:chOff x="188821" y="4022664"/>
                <a:chExt cx="2740631" cy="493032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7E94856-74E1-0B1D-1F19-FF3615BDD4DD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2F4E5FD-663D-4851-EF36-5EB716AC05A8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2061563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DD18BD0-72B5-A1F7-E42A-CD9BE28D58FB}"/>
                  </a:ext>
                </a:extLst>
              </p:cNvPr>
              <p:cNvSpPr/>
              <p:nvPr/>
            </p:nvSpPr>
            <p:spPr>
              <a:xfrm>
                <a:off x="8652605" y="2376096"/>
                <a:ext cx="182659" cy="140493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7071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98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B4141"/>
      </a:accent1>
      <a:accent2>
        <a:srgbClr val="92D050"/>
      </a:accent2>
      <a:accent3>
        <a:srgbClr val="FFC145"/>
      </a:accent3>
      <a:accent4>
        <a:srgbClr val="FFC145"/>
      </a:accent4>
      <a:accent5>
        <a:srgbClr val="92D050"/>
      </a:accent5>
      <a:accent6>
        <a:srgbClr val="E4E3E5"/>
      </a:accent6>
      <a:hlink>
        <a:srgbClr val="000000"/>
      </a:hlink>
      <a:folHlink>
        <a:srgbClr val="FFFFFF"/>
      </a:folHlink>
    </a:clrScheme>
    <a:fontScheme name="Custom 23">
      <a:majorFont>
        <a:latin typeface="Georgia"/>
        <a:ea typeface=""/>
        <a:cs typeface=""/>
      </a:majorFont>
      <a:minorFont>
        <a:latin typeface="Amasis M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1545</Words>
  <Application>Microsoft Office PowerPoint</Application>
  <PresentationFormat>Widescreen</PresentationFormat>
  <Paragraphs>254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31" baseType="lpstr">
      <vt:lpstr>Amasis MT Pro</vt:lpstr>
      <vt:lpstr>Aparajita</vt:lpstr>
      <vt:lpstr>Aptos</vt:lpstr>
      <vt:lpstr>Arial</vt:lpstr>
      <vt:lpstr>Arial Nova</vt:lpstr>
      <vt:lpstr>Balsamiq Sans</vt:lpstr>
      <vt:lpstr>Calibri</vt:lpstr>
      <vt:lpstr>Cambria</vt:lpstr>
      <vt:lpstr>Century Gothic</vt:lpstr>
      <vt:lpstr>Courier New</vt:lpstr>
      <vt:lpstr>Georgia</vt:lpstr>
      <vt:lpstr>Roboto</vt:lpstr>
      <vt:lpstr>Verdana</vt:lpstr>
      <vt:lpstr>Wingdings</vt:lpstr>
      <vt:lpstr>Office Theme</vt:lpstr>
      <vt:lpstr>PowerPoint Presentation</vt:lpstr>
      <vt:lpstr>Table of contents</vt:lpstr>
      <vt:lpstr>PowerPoint Presentation</vt:lpstr>
      <vt:lpstr>I’m  TEACHER  MARIA </vt:lpstr>
      <vt:lpstr>Welcome back to school</vt:lpstr>
      <vt:lpstr>How are you feeling today?</vt:lpstr>
      <vt:lpstr>Attendance check</vt:lpstr>
      <vt:lpstr>Classroom Agenda </vt:lpstr>
      <vt:lpstr>Classroom rules</vt:lpstr>
      <vt:lpstr>Class schedule</vt:lpstr>
      <vt:lpstr>Grading system</vt:lpstr>
      <vt:lpstr>Announcements</vt:lpstr>
      <vt:lpstr>Our bright stars</vt:lpstr>
      <vt:lpstr>School directory</vt:lpstr>
      <vt:lpstr>Questions &amp; Answers</vt:lpstr>
      <vt:lpstr>Thank you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2025-01-05T18:07:16Z</dcterms:created>
  <dcterms:modified xsi:type="dcterms:W3CDTF">2025-05-02T19:57:27Z</dcterms:modified>
</cp:coreProperties>
</file>