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4" r:id="rId1"/>
  </p:sldMasterIdLst>
  <p:notesMasterIdLst>
    <p:notesMasterId r:id="rId25"/>
  </p:notesMasterIdLst>
  <p:handoutMasterIdLst>
    <p:handoutMasterId r:id="rId26"/>
  </p:handoutMasterIdLst>
  <p:sldIdLst>
    <p:sldId id="2141413459" r:id="rId2"/>
    <p:sldId id="2141413486" r:id="rId3"/>
    <p:sldId id="2141413483" r:id="rId4"/>
    <p:sldId id="2141413516" r:id="rId5"/>
    <p:sldId id="2141413489" r:id="rId6"/>
    <p:sldId id="2141413490" r:id="rId7"/>
    <p:sldId id="2141413511" r:id="rId8"/>
    <p:sldId id="2141413492" r:id="rId9"/>
    <p:sldId id="2141413512" r:id="rId10"/>
    <p:sldId id="2141413514" r:id="rId11"/>
    <p:sldId id="2141413496" r:id="rId12"/>
    <p:sldId id="2141413497" r:id="rId13"/>
    <p:sldId id="2141413498" r:id="rId14"/>
    <p:sldId id="2141413499" r:id="rId15"/>
    <p:sldId id="2141413500" r:id="rId16"/>
    <p:sldId id="2141413501" r:id="rId17"/>
    <p:sldId id="2141413515" r:id="rId18"/>
    <p:sldId id="2141413503" r:id="rId19"/>
    <p:sldId id="2141413504" r:id="rId20"/>
    <p:sldId id="2141413505" r:id="rId21"/>
    <p:sldId id="2141413513" r:id="rId22"/>
    <p:sldId id="2141413507" r:id="rId23"/>
    <p:sldId id="214141350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D0E8"/>
    <a:srgbClr val="F8F2F8"/>
    <a:srgbClr val="FFFFFF"/>
    <a:srgbClr val="E2D1E5"/>
    <a:srgbClr val="B1DDEE"/>
    <a:srgbClr val="69BFFF"/>
    <a:srgbClr val="F2BC7F"/>
    <a:srgbClr val="F0F0F0"/>
    <a:srgbClr val="29A37A"/>
    <a:srgbClr val="C18B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622616-8527-440C-BC78-3D43C55C7AD4}" v="2" dt="2025-05-02T20:01:15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6076" autoAdjust="0"/>
  </p:normalViewPr>
  <p:slideViewPr>
    <p:cSldViewPr snapToGrid="0">
      <p:cViewPr varScale="1">
        <p:scale>
          <a:sx n="91" d="100"/>
          <a:sy n="91" d="100"/>
        </p:scale>
        <p:origin x="1368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4-47C9-A8AB-47F5AA171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34-47C9-A8AB-47F5AA171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4"/>
        <c:overlap val="31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979525947329539"/>
          <c:y val="0.32438597314543377"/>
          <c:w val="0.23454478756821687"/>
          <c:h val="0.548070982438661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19</c:v>
                </c:pt>
                <c:pt idx="2">
                  <c:v>25</c:v>
                </c:pt>
                <c:pt idx="3">
                  <c:v>16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74-44ED-B791-F6BB94F60F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13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74-44ED-B791-F6BB94F60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4948080"/>
        <c:axId val="31363520"/>
      </c:areaChart>
      <c:catAx>
        <c:axId val="444948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3520"/>
        <c:crosses val="autoZero"/>
        <c:auto val="1"/>
        <c:lblAlgn val="ctr"/>
        <c:lblOffset val="100"/>
        <c:noMultiLvlLbl val="0"/>
      </c:catAx>
      <c:valAx>
        <c:axId val="3136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9480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979525947329539"/>
          <c:y val="0.18821245417056998"/>
          <c:w val="0.23454478756821687"/>
          <c:h val="0.587270914105704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0">
              <a:noFill/>
            </a:ln>
          </c:spPr>
          <c:dPt>
            <c:idx val="0"/>
            <c:bubble3D val="0"/>
            <c:spPr>
              <a:solidFill>
                <a:schemeClr val="accent2">
                  <a:lumMod val="90000"/>
                </a:schemeClr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244-4719-B0AF-CB61753E7989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244-4719-B0AF-CB61753E7989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44-4719-B0AF-CB61753E798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2025-05-02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02-05-2025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3F4BA-8C55-4246-8561-E500B7CA7A3A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4198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F8BD630D-7A9A-41D4-46A4-4B6C3F5214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5404" y="1820786"/>
            <a:ext cx="8910143" cy="1447686"/>
          </a:xfrm>
        </p:spPr>
        <p:txBody>
          <a:bodyPr anchor="ctr">
            <a:normAutofit/>
          </a:bodyPr>
          <a:lstStyle>
            <a:lvl1pPr algn="ctr">
              <a:defRPr sz="5400" b="1">
                <a:solidFill>
                  <a:schemeClr val="tx2"/>
                </a:solidFill>
                <a:latin typeface="+mj-lt"/>
                <a:ea typeface="Cascadia Code" panose="020B0609020000020004" pitchFamily="49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5404" y="5695297"/>
            <a:ext cx="8910143" cy="4749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cs typeface="Poppins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6D1A93C-06A0-E423-F01D-9D381FE111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352" y="897136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C22E314D-4ED0-B2BA-8082-FB07DF6A6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84958" y="3144822"/>
            <a:ext cx="2816042" cy="281604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0374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5CAE691-75D1-AEF6-B2BB-6C985E8CEF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81160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C60B8C0-556C-C2FE-D4DC-E3BD59BAA5F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49449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E8F77B4E-34EB-94DD-AD3B-94FE91F5C5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112871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4364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2BD8B31-50FB-4DB3-AD4F-6CBC6548AE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9325" y="886266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95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13AD8ED-5143-8670-BF98-E97C9F738A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80000" y="1209822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D16DA2ED-3312-4A23-A632-7ACC3FCA9C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185" y="0"/>
            <a:ext cx="5045815" cy="5838762"/>
          </a:xfrm>
          <a:custGeom>
            <a:avLst/>
            <a:gdLst>
              <a:gd name="connsiteX0" fmla="*/ 2082938 w 5045815"/>
              <a:gd name="connsiteY0" fmla="*/ 0 h 5838762"/>
              <a:gd name="connsiteX1" fmla="*/ 4971501 w 5045815"/>
              <a:gd name="connsiteY1" fmla="*/ 0 h 5838762"/>
              <a:gd name="connsiteX2" fmla="*/ 5045815 w 5045815"/>
              <a:gd name="connsiteY2" fmla="*/ 69299 h 5838762"/>
              <a:gd name="connsiteX3" fmla="*/ 5045815 w 5045815"/>
              <a:gd name="connsiteY3" fmla="*/ 4547482 h 5838762"/>
              <a:gd name="connsiteX4" fmla="*/ 3961878 w 5045815"/>
              <a:gd name="connsiteY4" fmla="*/ 5709861 h 5838762"/>
              <a:gd name="connsiteX5" fmla="*/ 3388986 w 5045815"/>
              <a:gd name="connsiteY5" fmla="*/ 5729868 h 5838762"/>
              <a:gd name="connsiteX6" fmla="*/ 128902 w 5045815"/>
              <a:gd name="connsiteY6" fmla="*/ 2689792 h 5838762"/>
              <a:gd name="connsiteX7" fmla="*/ 108896 w 5045815"/>
              <a:gd name="connsiteY7" fmla="*/ 2116899 h 583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45815" h="5838762">
                <a:moveTo>
                  <a:pt x="2082938" y="0"/>
                </a:moveTo>
                <a:lnTo>
                  <a:pt x="4971501" y="0"/>
                </a:lnTo>
                <a:lnTo>
                  <a:pt x="5045815" y="69299"/>
                </a:lnTo>
                <a:lnTo>
                  <a:pt x="5045815" y="4547482"/>
                </a:lnTo>
                <a:lnTo>
                  <a:pt x="3961878" y="5709861"/>
                </a:lnTo>
                <a:cubicBezTo>
                  <a:pt x="3809202" y="5873586"/>
                  <a:pt x="3552710" y="5882543"/>
                  <a:pt x="3388986" y="5729868"/>
                </a:cubicBezTo>
                <a:lnTo>
                  <a:pt x="128902" y="2689792"/>
                </a:lnTo>
                <a:cubicBezTo>
                  <a:pt x="-34823" y="2537116"/>
                  <a:pt x="-43779" y="2280624"/>
                  <a:pt x="108896" y="211689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372559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158393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2133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16" y="209305"/>
            <a:ext cx="11667619" cy="950422"/>
          </a:xfrm>
        </p:spPr>
        <p:txBody>
          <a:bodyPr>
            <a:normAutofit/>
          </a:bodyPr>
          <a:lstStyle>
            <a:lvl1pPr algn="l">
              <a:defRPr sz="28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21252" y="423747"/>
            <a:ext cx="3737479" cy="6010507"/>
          </a:xfrm>
          <a:prstGeom prst="roundRect">
            <a:avLst>
              <a:gd name="adj" fmla="val 6934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1031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2E339FC-96BB-48C6-B3C5-2FBC14F9AB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5537" y="1435021"/>
            <a:ext cx="2492525" cy="2492525"/>
          </a:xfrm>
          <a:custGeom>
            <a:avLst/>
            <a:gdLst>
              <a:gd name="connsiteX0" fmla="*/ 1246263 w 2492525"/>
              <a:gd name="connsiteY0" fmla="*/ 0 h 2492525"/>
              <a:gd name="connsiteX1" fmla="*/ 1476452 w 2492525"/>
              <a:gd name="connsiteY1" fmla="*/ 95348 h 2492525"/>
              <a:gd name="connsiteX2" fmla="*/ 2397178 w 2492525"/>
              <a:gd name="connsiteY2" fmla="*/ 1016074 h 2492525"/>
              <a:gd name="connsiteX3" fmla="*/ 2397178 w 2492525"/>
              <a:gd name="connsiteY3" fmla="*/ 1476452 h 2492525"/>
              <a:gd name="connsiteX4" fmla="*/ 1476452 w 2492525"/>
              <a:gd name="connsiteY4" fmla="*/ 2397178 h 2492525"/>
              <a:gd name="connsiteX5" fmla="*/ 1016074 w 2492525"/>
              <a:gd name="connsiteY5" fmla="*/ 2397178 h 2492525"/>
              <a:gd name="connsiteX6" fmla="*/ 95348 w 2492525"/>
              <a:gd name="connsiteY6" fmla="*/ 1476452 h 2492525"/>
              <a:gd name="connsiteX7" fmla="*/ 95348 w 2492525"/>
              <a:gd name="connsiteY7" fmla="*/ 1016074 h 2492525"/>
              <a:gd name="connsiteX8" fmla="*/ 1016074 w 2492525"/>
              <a:gd name="connsiteY8" fmla="*/ 95348 h 2492525"/>
              <a:gd name="connsiteX9" fmla="*/ 1246263 w 2492525"/>
              <a:gd name="connsiteY9" fmla="*/ 0 h 249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92525" h="2492525">
                <a:moveTo>
                  <a:pt x="1246263" y="0"/>
                </a:moveTo>
                <a:cubicBezTo>
                  <a:pt x="1329575" y="0"/>
                  <a:pt x="1412887" y="31783"/>
                  <a:pt x="1476452" y="95348"/>
                </a:cubicBezTo>
                <a:lnTo>
                  <a:pt x="2397178" y="1016074"/>
                </a:lnTo>
                <a:cubicBezTo>
                  <a:pt x="2524308" y="1143204"/>
                  <a:pt x="2524308" y="1349322"/>
                  <a:pt x="2397178" y="1476452"/>
                </a:cubicBezTo>
                <a:lnTo>
                  <a:pt x="1476452" y="2397178"/>
                </a:lnTo>
                <a:cubicBezTo>
                  <a:pt x="1349322" y="2524308"/>
                  <a:pt x="1143204" y="2524308"/>
                  <a:pt x="1016074" y="2397178"/>
                </a:cubicBezTo>
                <a:lnTo>
                  <a:pt x="95348" y="1476452"/>
                </a:lnTo>
                <a:cubicBezTo>
                  <a:pt x="-31782" y="1349322"/>
                  <a:pt x="-31782" y="1143204"/>
                  <a:pt x="95348" y="1016074"/>
                </a:cubicBezTo>
                <a:lnTo>
                  <a:pt x="1016074" y="95348"/>
                </a:lnTo>
                <a:cubicBezTo>
                  <a:pt x="1079639" y="31783"/>
                  <a:pt x="1162951" y="0"/>
                  <a:pt x="124626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E34576B7-A1A4-47E8-A33C-68519339F35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32725" y="1435022"/>
            <a:ext cx="2492526" cy="2492525"/>
          </a:xfrm>
          <a:custGeom>
            <a:avLst/>
            <a:gdLst>
              <a:gd name="connsiteX0" fmla="*/ 1246263 w 2492526"/>
              <a:gd name="connsiteY0" fmla="*/ 0 h 2492525"/>
              <a:gd name="connsiteX1" fmla="*/ 1476452 w 2492526"/>
              <a:gd name="connsiteY1" fmla="*/ 95348 h 2492525"/>
              <a:gd name="connsiteX2" fmla="*/ 2397179 w 2492526"/>
              <a:gd name="connsiteY2" fmla="*/ 1016074 h 2492525"/>
              <a:gd name="connsiteX3" fmla="*/ 2397179 w 2492526"/>
              <a:gd name="connsiteY3" fmla="*/ 1476452 h 2492525"/>
              <a:gd name="connsiteX4" fmla="*/ 1476452 w 2492526"/>
              <a:gd name="connsiteY4" fmla="*/ 2397178 h 2492525"/>
              <a:gd name="connsiteX5" fmla="*/ 1016075 w 2492526"/>
              <a:gd name="connsiteY5" fmla="*/ 2397178 h 2492525"/>
              <a:gd name="connsiteX6" fmla="*/ 95348 w 2492526"/>
              <a:gd name="connsiteY6" fmla="*/ 1476452 h 2492525"/>
              <a:gd name="connsiteX7" fmla="*/ 95348 w 2492526"/>
              <a:gd name="connsiteY7" fmla="*/ 1016074 h 2492525"/>
              <a:gd name="connsiteX8" fmla="*/ 1016075 w 2492526"/>
              <a:gd name="connsiteY8" fmla="*/ 95348 h 2492525"/>
              <a:gd name="connsiteX9" fmla="*/ 1246263 w 2492526"/>
              <a:gd name="connsiteY9" fmla="*/ 0 h 249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92526" h="2492525">
                <a:moveTo>
                  <a:pt x="1246263" y="0"/>
                </a:moveTo>
                <a:cubicBezTo>
                  <a:pt x="1329575" y="0"/>
                  <a:pt x="1412887" y="31783"/>
                  <a:pt x="1476452" y="95348"/>
                </a:cubicBezTo>
                <a:lnTo>
                  <a:pt x="2397179" y="1016074"/>
                </a:lnTo>
                <a:cubicBezTo>
                  <a:pt x="2524309" y="1143204"/>
                  <a:pt x="2524309" y="1349322"/>
                  <a:pt x="2397179" y="1476452"/>
                </a:cubicBezTo>
                <a:lnTo>
                  <a:pt x="1476452" y="2397178"/>
                </a:lnTo>
                <a:cubicBezTo>
                  <a:pt x="1349322" y="2524308"/>
                  <a:pt x="1143205" y="2524308"/>
                  <a:pt x="1016075" y="2397178"/>
                </a:cubicBezTo>
                <a:lnTo>
                  <a:pt x="95348" y="1476452"/>
                </a:lnTo>
                <a:cubicBezTo>
                  <a:pt x="-31782" y="1349322"/>
                  <a:pt x="-31782" y="1143204"/>
                  <a:pt x="95348" y="1016074"/>
                </a:cubicBezTo>
                <a:lnTo>
                  <a:pt x="1016075" y="95348"/>
                </a:lnTo>
                <a:cubicBezTo>
                  <a:pt x="1079640" y="31783"/>
                  <a:pt x="1162952" y="0"/>
                  <a:pt x="124626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46EAD107-80B9-4A8B-BEF4-0D7CBB995B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99916" y="1435022"/>
            <a:ext cx="2492525" cy="2492525"/>
          </a:xfrm>
          <a:custGeom>
            <a:avLst/>
            <a:gdLst>
              <a:gd name="connsiteX0" fmla="*/ 1246263 w 2492525"/>
              <a:gd name="connsiteY0" fmla="*/ 0 h 2492525"/>
              <a:gd name="connsiteX1" fmla="*/ 1476452 w 2492525"/>
              <a:gd name="connsiteY1" fmla="*/ 95348 h 2492525"/>
              <a:gd name="connsiteX2" fmla="*/ 2397178 w 2492525"/>
              <a:gd name="connsiteY2" fmla="*/ 1016074 h 2492525"/>
              <a:gd name="connsiteX3" fmla="*/ 2397178 w 2492525"/>
              <a:gd name="connsiteY3" fmla="*/ 1476452 h 2492525"/>
              <a:gd name="connsiteX4" fmla="*/ 1476452 w 2492525"/>
              <a:gd name="connsiteY4" fmla="*/ 2397178 h 2492525"/>
              <a:gd name="connsiteX5" fmla="*/ 1016075 w 2492525"/>
              <a:gd name="connsiteY5" fmla="*/ 2397178 h 2492525"/>
              <a:gd name="connsiteX6" fmla="*/ 95348 w 2492525"/>
              <a:gd name="connsiteY6" fmla="*/ 1476452 h 2492525"/>
              <a:gd name="connsiteX7" fmla="*/ 95348 w 2492525"/>
              <a:gd name="connsiteY7" fmla="*/ 1016074 h 2492525"/>
              <a:gd name="connsiteX8" fmla="*/ 1016075 w 2492525"/>
              <a:gd name="connsiteY8" fmla="*/ 95348 h 2492525"/>
              <a:gd name="connsiteX9" fmla="*/ 1246263 w 2492525"/>
              <a:gd name="connsiteY9" fmla="*/ 0 h 249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92525" h="2492525">
                <a:moveTo>
                  <a:pt x="1246263" y="0"/>
                </a:moveTo>
                <a:cubicBezTo>
                  <a:pt x="1329575" y="0"/>
                  <a:pt x="1412887" y="31783"/>
                  <a:pt x="1476452" y="95348"/>
                </a:cubicBezTo>
                <a:lnTo>
                  <a:pt x="2397178" y="1016074"/>
                </a:lnTo>
                <a:cubicBezTo>
                  <a:pt x="2524308" y="1143204"/>
                  <a:pt x="2524308" y="1349322"/>
                  <a:pt x="2397178" y="1476452"/>
                </a:cubicBezTo>
                <a:lnTo>
                  <a:pt x="1476452" y="2397178"/>
                </a:lnTo>
                <a:cubicBezTo>
                  <a:pt x="1349322" y="2524308"/>
                  <a:pt x="1143205" y="2524308"/>
                  <a:pt x="1016075" y="2397178"/>
                </a:cubicBezTo>
                <a:lnTo>
                  <a:pt x="95348" y="1476452"/>
                </a:lnTo>
                <a:cubicBezTo>
                  <a:pt x="-31782" y="1349322"/>
                  <a:pt x="-31782" y="1143204"/>
                  <a:pt x="95348" y="1016074"/>
                </a:cubicBezTo>
                <a:lnTo>
                  <a:pt x="1016075" y="95348"/>
                </a:lnTo>
                <a:cubicBezTo>
                  <a:pt x="1079640" y="31783"/>
                  <a:pt x="1162952" y="0"/>
                  <a:pt x="124626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A36BABC-10D4-4C40-9034-1EE01B2950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67107" y="1435022"/>
            <a:ext cx="2492525" cy="2492525"/>
          </a:xfrm>
          <a:custGeom>
            <a:avLst/>
            <a:gdLst>
              <a:gd name="connsiteX0" fmla="*/ 1246263 w 2492525"/>
              <a:gd name="connsiteY0" fmla="*/ 0 h 2492525"/>
              <a:gd name="connsiteX1" fmla="*/ 1476452 w 2492525"/>
              <a:gd name="connsiteY1" fmla="*/ 95348 h 2492525"/>
              <a:gd name="connsiteX2" fmla="*/ 2397178 w 2492525"/>
              <a:gd name="connsiteY2" fmla="*/ 1016074 h 2492525"/>
              <a:gd name="connsiteX3" fmla="*/ 2397178 w 2492525"/>
              <a:gd name="connsiteY3" fmla="*/ 1476452 h 2492525"/>
              <a:gd name="connsiteX4" fmla="*/ 1476452 w 2492525"/>
              <a:gd name="connsiteY4" fmla="*/ 2397178 h 2492525"/>
              <a:gd name="connsiteX5" fmla="*/ 1016074 w 2492525"/>
              <a:gd name="connsiteY5" fmla="*/ 2397178 h 2492525"/>
              <a:gd name="connsiteX6" fmla="*/ 95348 w 2492525"/>
              <a:gd name="connsiteY6" fmla="*/ 1476452 h 2492525"/>
              <a:gd name="connsiteX7" fmla="*/ 95348 w 2492525"/>
              <a:gd name="connsiteY7" fmla="*/ 1016074 h 2492525"/>
              <a:gd name="connsiteX8" fmla="*/ 1016074 w 2492525"/>
              <a:gd name="connsiteY8" fmla="*/ 95348 h 2492525"/>
              <a:gd name="connsiteX9" fmla="*/ 1246263 w 2492525"/>
              <a:gd name="connsiteY9" fmla="*/ 0 h 249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92525" h="2492525">
                <a:moveTo>
                  <a:pt x="1246263" y="0"/>
                </a:moveTo>
                <a:cubicBezTo>
                  <a:pt x="1329575" y="0"/>
                  <a:pt x="1412887" y="31783"/>
                  <a:pt x="1476452" y="95348"/>
                </a:cubicBezTo>
                <a:lnTo>
                  <a:pt x="2397178" y="1016074"/>
                </a:lnTo>
                <a:cubicBezTo>
                  <a:pt x="2524308" y="1143204"/>
                  <a:pt x="2524308" y="1349322"/>
                  <a:pt x="2397178" y="1476452"/>
                </a:cubicBezTo>
                <a:lnTo>
                  <a:pt x="1476452" y="2397178"/>
                </a:lnTo>
                <a:cubicBezTo>
                  <a:pt x="1349322" y="2524308"/>
                  <a:pt x="1143204" y="2524308"/>
                  <a:pt x="1016074" y="2397178"/>
                </a:cubicBezTo>
                <a:lnTo>
                  <a:pt x="95348" y="1476452"/>
                </a:lnTo>
                <a:cubicBezTo>
                  <a:pt x="-31782" y="1349322"/>
                  <a:pt x="-31782" y="1143204"/>
                  <a:pt x="95348" y="1016074"/>
                </a:cubicBezTo>
                <a:lnTo>
                  <a:pt x="1016074" y="95348"/>
                </a:lnTo>
                <a:cubicBezTo>
                  <a:pt x="1079639" y="31783"/>
                  <a:pt x="1162951" y="0"/>
                  <a:pt x="124626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9341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5" cy="890953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54A559E-9B71-4DC8-AA8A-6A2D0C98CE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8544" y="1240006"/>
            <a:ext cx="4845347" cy="4845347"/>
          </a:xfrm>
          <a:custGeom>
            <a:avLst/>
            <a:gdLst>
              <a:gd name="connsiteX0" fmla="*/ 2338086 w 4845347"/>
              <a:gd name="connsiteY0" fmla="*/ 389 h 4845347"/>
              <a:gd name="connsiteX1" fmla="*/ 2791961 w 4845347"/>
              <a:gd name="connsiteY1" fmla="*/ 170086 h 4845347"/>
              <a:gd name="connsiteX2" fmla="*/ 4644015 w 4845347"/>
              <a:gd name="connsiteY2" fmla="*/ 1897154 h 4845347"/>
              <a:gd name="connsiteX3" fmla="*/ 4675263 w 4845347"/>
              <a:gd name="connsiteY3" fmla="*/ 2791961 h 4845347"/>
              <a:gd name="connsiteX4" fmla="*/ 2948194 w 4845347"/>
              <a:gd name="connsiteY4" fmla="*/ 4644015 h 4845347"/>
              <a:gd name="connsiteX5" fmla="*/ 2053387 w 4845347"/>
              <a:gd name="connsiteY5" fmla="*/ 4675263 h 4845347"/>
              <a:gd name="connsiteX6" fmla="*/ 201333 w 4845347"/>
              <a:gd name="connsiteY6" fmla="*/ 2948194 h 4845347"/>
              <a:gd name="connsiteX7" fmla="*/ 170086 w 4845347"/>
              <a:gd name="connsiteY7" fmla="*/ 2053387 h 4845347"/>
              <a:gd name="connsiteX8" fmla="*/ 1897154 w 4845347"/>
              <a:gd name="connsiteY8" fmla="*/ 201333 h 4845347"/>
              <a:gd name="connsiteX9" fmla="*/ 2338086 w 4845347"/>
              <a:gd name="connsiteY9" fmla="*/ 389 h 484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5347" h="4845347">
                <a:moveTo>
                  <a:pt x="2338086" y="389"/>
                </a:moveTo>
                <a:cubicBezTo>
                  <a:pt x="2500014" y="-5266"/>
                  <a:pt x="2664100" y="50853"/>
                  <a:pt x="2791961" y="170086"/>
                </a:cubicBezTo>
                <a:lnTo>
                  <a:pt x="4644015" y="1897154"/>
                </a:lnTo>
                <a:cubicBezTo>
                  <a:pt x="4899738" y="2135619"/>
                  <a:pt x="4913728" y="2536238"/>
                  <a:pt x="4675263" y="2791961"/>
                </a:cubicBezTo>
                <a:lnTo>
                  <a:pt x="2948194" y="4644015"/>
                </a:lnTo>
                <a:cubicBezTo>
                  <a:pt x="2709729" y="4899738"/>
                  <a:pt x="2309110" y="4913728"/>
                  <a:pt x="2053387" y="4675263"/>
                </a:cubicBezTo>
                <a:lnTo>
                  <a:pt x="201333" y="2948194"/>
                </a:lnTo>
                <a:cubicBezTo>
                  <a:pt x="-54390" y="2709729"/>
                  <a:pt x="-68380" y="2309110"/>
                  <a:pt x="170086" y="2053387"/>
                </a:cubicBezTo>
                <a:lnTo>
                  <a:pt x="1897154" y="201333"/>
                </a:lnTo>
                <a:cubicBezTo>
                  <a:pt x="2016387" y="73472"/>
                  <a:pt x="2176158" y="6043"/>
                  <a:pt x="2338086" y="38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11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4DAFE92-29EB-D12B-42B5-6DCF287E4C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523722" cy="6223518"/>
          </a:xfrm>
          <a:custGeom>
            <a:avLst/>
            <a:gdLst>
              <a:gd name="connsiteX0" fmla="*/ 0 w 5523722"/>
              <a:gd name="connsiteY0" fmla="*/ 5333074 h 6858000"/>
              <a:gd name="connsiteX1" fmla="*/ 2754729 w 5523722"/>
              <a:gd name="connsiteY1" fmla="*/ 5333074 h 6858000"/>
              <a:gd name="connsiteX2" fmla="*/ 2754729 w 5523722"/>
              <a:gd name="connsiteY2" fmla="*/ 6858000 h 6858000"/>
              <a:gd name="connsiteX3" fmla="*/ 0 w 5523722"/>
              <a:gd name="connsiteY3" fmla="*/ 6858000 h 6858000"/>
              <a:gd name="connsiteX4" fmla="*/ 3022015 w 5523722"/>
              <a:gd name="connsiteY4" fmla="*/ 3097867 h 6858000"/>
              <a:gd name="connsiteX5" fmla="*/ 5523722 w 5523722"/>
              <a:gd name="connsiteY5" fmla="*/ 3097867 h 6858000"/>
              <a:gd name="connsiteX6" fmla="*/ 5523722 w 5523722"/>
              <a:gd name="connsiteY6" fmla="*/ 6858000 h 6858000"/>
              <a:gd name="connsiteX7" fmla="*/ 3022015 w 5523722"/>
              <a:gd name="connsiteY7" fmla="*/ 6858000 h 6858000"/>
              <a:gd name="connsiteX8" fmla="*/ 2461845 w 5523722"/>
              <a:gd name="connsiteY8" fmla="*/ 0 h 6858000"/>
              <a:gd name="connsiteX9" fmla="*/ 5523722 w 5523722"/>
              <a:gd name="connsiteY9" fmla="*/ 0 h 6858000"/>
              <a:gd name="connsiteX10" fmla="*/ 5523722 w 5523722"/>
              <a:gd name="connsiteY10" fmla="*/ 2830581 h 6858000"/>
              <a:gd name="connsiteX11" fmla="*/ 2461845 w 5523722"/>
              <a:gd name="connsiteY11" fmla="*/ 2830581 h 6858000"/>
              <a:gd name="connsiteX12" fmla="*/ 0 w 5523722"/>
              <a:gd name="connsiteY12" fmla="*/ 0 h 6858000"/>
              <a:gd name="connsiteX13" fmla="*/ 2194559 w 5523722"/>
              <a:gd name="connsiteY13" fmla="*/ 0 h 6858000"/>
              <a:gd name="connsiteX14" fmla="*/ 2194559 w 5523722"/>
              <a:gd name="connsiteY14" fmla="*/ 3024555 h 6858000"/>
              <a:gd name="connsiteX15" fmla="*/ 2194559 w 5523722"/>
              <a:gd name="connsiteY15" fmla="*/ 3097867 h 6858000"/>
              <a:gd name="connsiteX16" fmla="*/ 2754729 w 5523722"/>
              <a:gd name="connsiteY16" fmla="*/ 3097867 h 6858000"/>
              <a:gd name="connsiteX17" fmla="*/ 2754729 w 5523722"/>
              <a:gd name="connsiteY17" fmla="*/ 5065788 h 6858000"/>
              <a:gd name="connsiteX18" fmla="*/ 0 w 5523722"/>
              <a:gd name="connsiteY18" fmla="*/ 506578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523722" h="6858000">
                <a:moveTo>
                  <a:pt x="0" y="5333074"/>
                </a:moveTo>
                <a:lnTo>
                  <a:pt x="2754729" y="5333074"/>
                </a:lnTo>
                <a:lnTo>
                  <a:pt x="2754729" y="6858000"/>
                </a:lnTo>
                <a:lnTo>
                  <a:pt x="0" y="6858000"/>
                </a:lnTo>
                <a:close/>
                <a:moveTo>
                  <a:pt x="3022015" y="3097867"/>
                </a:moveTo>
                <a:lnTo>
                  <a:pt x="5523722" y="3097867"/>
                </a:lnTo>
                <a:lnTo>
                  <a:pt x="5523722" y="6858000"/>
                </a:lnTo>
                <a:lnTo>
                  <a:pt x="3022015" y="6858000"/>
                </a:lnTo>
                <a:close/>
                <a:moveTo>
                  <a:pt x="2461845" y="0"/>
                </a:moveTo>
                <a:lnTo>
                  <a:pt x="5523722" y="0"/>
                </a:lnTo>
                <a:lnTo>
                  <a:pt x="5523722" y="2830581"/>
                </a:lnTo>
                <a:lnTo>
                  <a:pt x="2461845" y="2830581"/>
                </a:lnTo>
                <a:close/>
                <a:moveTo>
                  <a:pt x="0" y="0"/>
                </a:moveTo>
                <a:lnTo>
                  <a:pt x="2194559" y="0"/>
                </a:lnTo>
                <a:lnTo>
                  <a:pt x="2194559" y="3024555"/>
                </a:lnTo>
                <a:lnTo>
                  <a:pt x="2194559" y="3097867"/>
                </a:lnTo>
                <a:lnTo>
                  <a:pt x="2754729" y="3097867"/>
                </a:lnTo>
                <a:lnTo>
                  <a:pt x="2754729" y="5065788"/>
                </a:lnTo>
                <a:lnTo>
                  <a:pt x="0" y="50657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17" y="369455"/>
            <a:ext cx="7618274" cy="700166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3C13CC3C-9D24-8C60-C2CC-93CE8AA62E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069620"/>
            <a:ext cx="5345034" cy="5345036"/>
          </a:xfrm>
          <a:custGeom>
            <a:avLst/>
            <a:gdLst>
              <a:gd name="connsiteX0" fmla="*/ 2338086 w 4845347"/>
              <a:gd name="connsiteY0" fmla="*/ 389 h 4845347"/>
              <a:gd name="connsiteX1" fmla="*/ 2791961 w 4845347"/>
              <a:gd name="connsiteY1" fmla="*/ 170086 h 4845347"/>
              <a:gd name="connsiteX2" fmla="*/ 4644015 w 4845347"/>
              <a:gd name="connsiteY2" fmla="*/ 1897154 h 4845347"/>
              <a:gd name="connsiteX3" fmla="*/ 4675263 w 4845347"/>
              <a:gd name="connsiteY3" fmla="*/ 2791961 h 4845347"/>
              <a:gd name="connsiteX4" fmla="*/ 2948194 w 4845347"/>
              <a:gd name="connsiteY4" fmla="*/ 4644015 h 4845347"/>
              <a:gd name="connsiteX5" fmla="*/ 2053387 w 4845347"/>
              <a:gd name="connsiteY5" fmla="*/ 4675263 h 4845347"/>
              <a:gd name="connsiteX6" fmla="*/ 201333 w 4845347"/>
              <a:gd name="connsiteY6" fmla="*/ 2948194 h 4845347"/>
              <a:gd name="connsiteX7" fmla="*/ 170086 w 4845347"/>
              <a:gd name="connsiteY7" fmla="*/ 2053387 h 4845347"/>
              <a:gd name="connsiteX8" fmla="*/ 1897154 w 4845347"/>
              <a:gd name="connsiteY8" fmla="*/ 201333 h 4845347"/>
              <a:gd name="connsiteX9" fmla="*/ 2338086 w 4845347"/>
              <a:gd name="connsiteY9" fmla="*/ 389 h 484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5347" h="4845347">
                <a:moveTo>
                  <a:pt x="2338086" y="389"/>
                </a:moveTo>
                <a:cubicBezTo>
                  <a:pt x="2500014" y="-5266"/>
                  <a:pt x="2664100" y="50853"/>
                  <a:pt x="2791961" y="170086"/>
                </a:cubicBezTo>
                <a:lnTo>
                  <a:pt x="4644015" y="1897154"/>
                </a:lnTo>
                <a:cubicBezTo>
                  <a:pt x="4899738" y="2135619"/>
                  <a:pt x="4913728" y="2536238"/>
                  <a:pt x="4675263" y="2791961"/>
                </a:cubicBezTo>
                <a:lnTo>
                  <a:pt x="2948194" y="4644015"/>
                </a:lnTo>
                <a:cubicBezTo>
                  <a:pt x="2709729" y="4899738"/>
                  <a:pt x="2309110" y="4913728"/>
                  <a:pt x="2053387" y="4675263"/>
                </a:cubicBezTo>
                <a:lnTo>
                  <a:pt x="201333" y="2948194"/>
                </a:lnTo>
                <a:cubicBezTo>
                  <a:pt x="-54390" y="2709729"/>
                  <a:pt x="-68380" y="2309110"/>
                  <a:pt x="170086" y="2053387"/>
                </a:cubicBezTo>
                <a:lnTo>
                  <a:pt x="1897154" y="201333"/>
                </a:lnTo>
                <a:cubicBezTo>
                  <a:pt x="2016387" y="73472"/>
                  <a:pt x="2176158" y="6043"/>
                  <a:pt x="2338086" y="38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443B8B7-7742-4301-940C-B88686B41E1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599" y="1449079"/>
            <a:ext cx="2060641" cy="2060642"/>
          </a:xfrm>
          <a:custGeom>
            <a:avLst/>
            <a:gdLst>
              <a:gd name="connsiteX0" fmla="*/ 994347 w 2060641"/>
              <a:gd name="connsiteY0" fmla="*/ 166 h 2060642"/>
              <a:gd name="connsiteX1" fmla="*/ 1187373 w 2060641"/>
              <a:gd name="connsiteY1" fmla="*/ 72335 h 2060642"/>
              <a:gd name="connsiteX2" fmla="*/ 1975019 w 2060641"/>
              <a:gd name="connsiteY2" fmla="*/ 806827 h 2060642"/>
              <a:gd name="connsiteX3" fmla="*/ 1988308 w 2060641"/>
              <a:gd name="connsiteY3" fmla="*/ 1187374 h 2060642"/>
              <a:gd name="connsiteX4" fmla="*/ 1253816 w 2060641"/>
              <a:gd name="connsiteY4" fmla="*/ 1975020 h 2060642"/>
              <a:gd name="connsiteX5" fmla="*/ 873269 w 2060641"/>
              <a:gd name="connsiteY5" fmla="*/ 1988309 h 2060642"/>
              <a:gd name="connsiteX6" fmla="*/ 85623 w 2060641"/>
              <a:gd name="connsiteY6" fmla="*/ 1253817 h 2060642"/>
              <a:gd name="connsiteX7" fmla="*/ 72334 w 2060641"/>
              <a:gd name="connsiteY7" fmla="*/ 873270 h 2060642"/>
              <a:gd name="connsiteX8" fmla="*/ 806826 w 2060641"/>
              <a:gd name="connsiteY8" fmla="*/ 85624 h 2060642"/>
              <a:gd name="connsiteX9" fmla="*/ 994347 w 2060641"/>
              <a:gd name="connsiteY9" fmla="*/ 166 h 2060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60641" h="2060642">
                <a:moveTo>
                  <a:pt x="994347" y="166"/>
                </a:moveTo>
                <a:cubicBezTo>
                  <a:pt x="1063213" y="-2239"/>
                  <a:pt x="1132995" y="21628"/>
                  <a:pt x="1187373" y="72335"/>
                </a:cubicBezTo>
                <a:lnTo>
                  <a:pt x="1975019" y="806827"/>
                </a:lnTo>
                <a:cubicBezTo>
                  <a:pt x="2083773" y="908242"/>
                  <a:pt x="2089723" y="1078619"/>
                  <a:pt x="1988308" y="1187374"/>
                </a:cubicBezTo>
                <a:lnTo>
                  <a:pt x="1253816" y="1975020"/>
                </a:lnTo>
                <a:cubicBezTo>
                  <a:pt x="1152401" y="2083774"/>
                  <a:pt x="982024" y="2089724"/>
                  <a:pt x="873269" y="1988309"/>
                </a:cubicBezTo>
                <a:lnTo>
                  <a:pt x="85623" y="1253817"/>
                </a:lnTo>
                <a:cubicBezTo>
                  <a:pt x="-23131" y="1152401"/>
                  <a:pt x="-29081" y="982025"/>
                  <a:pt x="72334" y="873270"/>
                </a:cubicBezTo>
                <a:lnTo>
                  <a:pt x="806826" y="85624"/>
                </a:lnTo>
                <a:cubicBezTo>
                  <a:pt x="857534" y="31247"/>
                  <a:pt x="925482" y="2571"/>
                  <a:pt x="994347" y="166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364E46EC-3580-480A-BC85-9E044E7FD6F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065679" y="1455895"/>
            <a:ext cx="2060641" cy="2060642"/>
          </a:xfrm>
          <a:custGeom>
            <a:avLst/>
            <a:gdLst>
              <a:gd name="connsiteX0" fmla="*/ 994347 w 2060641"/>
              <a:gd name="connsiteY0" fmla="*/ 166 h 2060642"/>
              <a:gd name="connsiteX1" fmla="*/ 1187373 w 2060641"/>
              <a:gd name="connsiteY1" fmla="*/ 72335 h 2060642"/>
              <a:gd name="connsiteX2" fmla="*/ 1975019 w 2060641"/>
              <a:gd name="connsiteY2" fmla="*/ 806827 h 2060642"/>
              <a:gd name="connsiteX3" fmla="*/ 1988308 w 2060641"/>
              <a:gd name="connsiteY3" fmla="*/ 1187374 h 2060642"/>
              <a:gd name="connsiteX4" fmla="*/ 1253816 w 2060641"/>
              <a:gd name="connsiteY4" fmla="*/ 1975020 h 2060642"/>
              <a:gd name="connsiteX5" fmla="*/ 873269 w 2060641"/>
              <a:gd name="connsiteY5" fmla="*/ 1988309 h 2060642"/>
              <a:gd name="connsiteX6" fmla="*/ 85623 w 2060641"/>
              <a:gd name="connsiteY6" fmla="*/ 1253817 h 2060642"/>
              <a:gd name="connsiteX7" fmla="*/ 72334 w 2060641"/>
              <a:gd name="connsiteY7" fmla="*/ 873270 h 2060642"/>
              <a:gd name="connsiteX8" fmla="*/ 806826 w 2060641"/>
              <a:gd name="connsiteY8" fmla="*/ 85624 h 2060642"/>
              <a:gd name="connsiteX9" fmla="*/ 994347 w 2060641"/>
              <a:gd name="connsiteY9" fmla="*/ 166 h 2060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60641" h="2060642">
                <a:moveTo>
                  <a:pt x="994347" y="166"/>
                </a:moveTo>
                <a:cubicBezTo>
                  <a:pt x="1063213" y="-2239"/>
                  <a:pt x="1132995" y="21628"/>
                  <a:pt x="1187373" y="72335"/>
                </a:cubicBezTo>
                <a:lnTo>
                  <a:pt x="1975019" y="806827"/>
                </a:lnTo>
                <a:cubicBezTo>
                  <a:pt x="2083773" y="908242"/>
                  <a:pt x="2089723" y="1078619"/>
                  <a:pt x="1988308" y="1187374"/>
                </a:cubicBezTo>
                <a:lnTo>
                  <a:pt x="1253816" y="1975020"/>
                </a:lnTo>
                <a:cubicBezTo>
                  <a:pt x="1152401" y="2083774"/>
                  <a:pt x="982024" y="2089724"/>
                  <a:pt x="873269" y="1988309"/>
                </a:cubicBezTo>
                <a:lnTo>
                  <a:pt x="85623" y="1253817"/>
                </a:lnTo>
                <a:cubicBezTo>
                  <a:pt x="-23131" y="1152401"/>
                  <a:pt x="-29081" y="982025"/>
                  <a:pt x="72334" y="873270"/>
                </a:cubicBezTo>
                <a:lnTo>
                  <a:pt x="806826" y="85624"/>
                </a:lnTo>
                <a:cubicBezTo>
                  <a:pt x="857534" y="31247"/>
                  <a:pt x="925482" y="2571"/>
                  <a:pt x="994347" y="166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E46BF5D1-E068-4A9C-94B2-717B81F560F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768139" y="1455895"/>
            <a:ext cx="2060641" cy="2060642"/>
          </a:xfrm>
          <a:custGeom>
            <a:avLst/>
            <a:gdLst>
              <a:gd name="connsiteX0" fmla="*/ 994347 w 2060641"/>
              <a:gd name="connsiteY0" fmla="*/ 166 h 2060642"/>
              <a:gd name="connsiteX1" fmla="*/ 1187373 w 2060641"/>
              <a:gd name="connsiteY1" fmla="*/ 72335 h 2060642"/>
              <a:gd name="connsiteX2" fmla="*/ 1975019 w 2060641"/>
              <a:gd name="connsiteY2" fmla="*/ 806827 h 2060642"/>
              <a:gd name="connsiteX3" fmla="*/ 1988308 w 2060641"/>
              <a:gd name="connsiteY3" fmla="*/ 1187374 h 2060642"/>
              <a:gd name="connsiteX4" fmla="*/ 1253816 w 2060641"/>
              <a:gd name="connsiteY4" fmla="*/ 1975020 h 2060642"/>
              <a:gd name="connsiteX5" fmla="*/ 873269 w 2060641"/>
              <a:gd name="connsiteY5" fmla="*/ 1988309 h 2060642"/>
              <a:gd name="connsiteX6" fmla="*/ 85623 w 2060641"/>
              <a:gd name="connsiteY6" fmla="*/ 1253817 h 2060642"/>
              <a:gd name="connsiteX7" fmla="*/ 72334 w 2060641"/>
              <a:gd name="connsiteY7" fmla="*/ 873270 h 2060642"/>
              <a:gd name="connsiteX8" fmla="*/ 806826 w 2060641"/>
              <a:gd name="connsiteY8" fmla="*/ 85624 h 2060642"/>
              <a:gd name="connsiteX9" fmla="*/ 994347 w 2060641"/>
              <a:gd name="connsiteY9" fmla="*/ 166 h 2060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60641" h="2060642">
                <a:moveTo>
                  <a:pt x="994347" y="166"/>
                </a:moveTo>
                <a:cubicBezTo>
                  <a:pt x="1063213" y="-2239"/>
                  <a:pt x="1132995" y="21628"/>
                  <a:pt x="1187373" y="72335"/>
                </a:cubicBezTo>
                <a:lnTo>
                  <a:pt x="1975019" y="806827"/>
                </a:lnTo>
                <a:cubicBezTo>
                  <a:pt x="2083773" y="908242"/>
                  <a:pt x="2089723" y="1078619"/>
                  <a:pt x="1988308" y="1187374"/>
                </a:cubicBezTo>
                <a:lnTo>
                  <a:pt x="1253816" y="1975020"/>
                </a:lnTo>
                <a:cubicBezTo>
                  <a:pt x="1152401" y="2083774"/>
                  <a:pt x="982024" y="2089724"/>
                  <a:pt x="873269" y="1988309"/>
                </a:cubicBezTo>
                <a:lnTo>
                  <a:pt x="85623" y="1253817"/>
                </a:lnTo>
                <a:cubicBezTo>
                  <a:pt x="-23131" y="1152401"/>
                  <a:pt x="-29081" y="982025"/>
                  <a:pt x="72334" y="873270"/>
                </a:cubicBezTo>
                <a:lnTo>
                  <a:pt x="806826" y="85624"/>
                </a:lnTo>
                <a:cubicBezTo>
                  <a:pt x="857534" y="31247"/>
                  <a:pt x="925482" y="2571"/>
                  <a:pt x="994347" y="166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5CA12FF6-73B7-496F-B051-8DE4878824B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363219" y="1455895"/>
            <a:ext cx="2060641" cy="2060642"/>
          </a:xfrm>
          <a:custGeom>
            <a:avLst/>
            <a:gdLst>
              <a:gd name="connsiteX0" fmla="*/ 994347 w 2060641"/>
              <a:gd name="connsiteY0" fmla="*/ 166 h 2060642"/>
              <a:gd name="connsiteX1" fmla="*/ 1187373 w 2060641"/>
              <a:gd name="connsiteY1" fmla="*/ 72335 h 2060642"/>
              <a:gd name="connsiteX2" fmla="*/ 1975019 w 2060641"/>
              <a:gd name="connsiteY2" fmla="*/ 806827 h 2060642"/>
              <a:gd name="connsiteX3" fmla="*/ 1988308 w 2060641"/>
              <a:gd name="connsiteY3" fmla="*/ 1187374 h 2060642"/>
              <a:gd name="connsiteX4" fmla="*/ 1253816 w 2060641"/>
              <a:gd name="connsiteY4" fmla="*/ 1975020 h 2060642"/>
              <a:gd name="connsiteX5" fmla="*/ 873269 w 2060641"/>
              <a:gd name="connsiteY5" fmla="*/ 1988309 h 2060642"/>
              <a:gd name="connsiteX6" fmla="*/ 85623 w 2060641"/>
              <a:gd name="connsiteY6" fmla="*/ 1253817 h 2060642"/>
              <a:gd name="connsiteX7" fmla="*/ 72334 w 2060641"/>
              <a:gd name="connsiteY7" fmla="*/ 873270 h 2060642"/>
              <a:gd name="connsiteX8" fmla="*/ 806826 w 2060641"/>
              <a:gd name="connsiteY8" fmla="*/ 85624 h 2060642"/>
              <a:gd name="connsiteX9" fmla="*/ 994347 w 2060641"/>
              <a:gd name="connsiteY9" fmla="*/ 166 h 2060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60641" h="2060642">
                <a:moveTo>
                  <a:pt x="994347" y="166"/>
                </a:moveTo>
                <a:cubicBezTo>
                  <a:pt x="1063213" y="-2239"/>
                  <a:pt x="1132995" y="21628"/>
                  <a:pt x="1187373" y="72335"/>
                </a:cubicBezTo>
                <a:lnTo>
                  <a:pt x="1975019" y="806827"/>
                </a:lnTo>
                <a:cubicBezTo>
                  <a:pt x="2083773" y="908242"/>
                  <a:pt x="2089723" y="1078619"/>
                  <a:pt x="1988308" y="1187374"/>
                </a:cubicBezTo>
                <a:lnTo>
                  <a:pt x="1253816" y="1975020"/>
                </a:lnTo>
                <a:cubicBezTo>
                  <a:pt x="1152401" y="2083774"/>
                  <a:pt x="982024" y="2089724"/>
                  <a:pt x="873269" y="1988309"/>
                </a:cubicBezTo>
                <a:lnTo>
                  <a:pt x="85623" y="1253817"/>
                </a:lnTo>
                <a:cubicBezTo>
                  <a:pt x="-23131" y="1152401"/>
                  <a:pt x="-29081" y="982025"/>
                  <a:pt x="72334" y="873270"/>
                </a:cubicBezTo>
                <a:lnTo>
                  <a:pt x="806826" y="85624"/>
                </a:lnTo>
                <a:cubicBezTo>
                  <a:pt x="857534" y="31247"/>
                  <a:pt x="925482" y="2571"/>
                  <a:pt x="994347" y="166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991DA842-6E8F-46E8-BC3E-2FB10F17978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660760" y="1455895"/>
            <a:ext cx="2060641" cy="2060642"/>
          </a:xfrm>
          <a:custGeom>
            <a:avLst/>
            <a:gdLst>
              <a:gd name="connsiteX0" fmla="*/ 994347 w 2060641"/>
              <a:gd name="connsiteY0" fmla="*/ 166 h 2060642"/>
              <a:gd name="connsiteX1" fmla="*/ 1187373 w 2060641"/>
              <a:gd name="connsiteY1" fmla="*/ 72335 h 2060642"/>
              <a:gd name="connsiteX2" fmla="*/ 1975019 w 2060641"/>
              <a:gd name="connsiteY2" fmla="*/ 806827 h 2060642"/>
              <a:gd name="connsiteX3" fmla="*/ 1988308 w 2060641"/>
              <a:gd name="connsiteY3" fmla="*/ 1187374 h 2060642"/>
              <a:gd name="connsiteX4" fmla="*/ 1253816 w 2060641"/>
              <a:gd name="connsiteY4" fmla="*/ 1975020 h 2060642"/>
              <a:gd name="connsiteX5" fmla="*/ 873269 w 2060641"/>
              <a:gd name="connsiteY5" fmla="*/ 1988309 h 2060642"/>
              <a:gd name="connsiteX6" fmla="*/ 85623 w 2060641"/>
              <a:gd name="connsiteY6" fmla="*/ 1253817 h 2060642"/>
              <a:gd name="connsiteX7" fmla="*/ 72334 w 2060641"/>
              <a:gd name="connsiteY7" fmla="*/ 873270 h 2060642"/>
              <a:gd name="connsiteX8" fmla="*/ 806826 w 2060641"/>
              <a:gd name="connsiteY8" fmla="*/ 85624 h 2060642"/>
              <a:gd name="connsiteX9" fmla="*/ 994347 w 2060641"/>
              <a:gd name="connsiteY9" fmla="*/ 166 h 2060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60641" h="2060642">
                <a:moveTo>
                  <a:pt x="994347" y="166"/>
                </a:moveTo>
                <a:cubicBezTo>
                  <a:pt x="1063213" y="-2239"/>
                  <a:pt x="1132995" y="21628"/>
                  <a:pt x="1187373" y="72335"/>
                </a:cubicBezTo>
                <a:lnTo>
                  <a:pt x="1975019" y="806827"/>
                </a:lnTo>
                <a:cubicBezTo>
                  <a:pt x="2083773" y="908242"/>
                  <a:pt x="2089723" y="1078619"/>
                  <a:pt x="1988308" y="1187374"/>
                </a:cubicBezTo>
                <a:lnTo>
                  <a:pt x="1253816" y="1975020"/>
                </a:lnTo>
                <a:cubicBezTo>
                  <a:pt x="1152401" y="2083774"/>
                  <a:pt x="982024" y="2089724"/>
                  <a:pt x="873269" y="1988309"/>
                </a:cubicBezTo>
                <a:lnTo>
                  <a:pt x="85623" y="1253817"/>
                </a:lnTo>
                <a:cubicBezTo>
                  <a:pt x="-23131" y="1152401"/>
                  <a:pt x="-29081" y="982025"/>
                  <a:pt x="72334" y="873270"/>
                </a:cubicBezTo>
                <a:lnTo>
                  <a:pt x="806826" y="85624"/>
                </a:lnTo>
                <a:cubicBezTo>
                  <a:pt x="857534" y="31247"/>
                  <a:pt x="925482" y="2571"/>
                  <a:pt x="994347" y="166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866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2B4D189-6AB7-451F-B22B-07905EC95E3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C2B4714-A365-998D-8873-0DD6884AC268}"/>
              </a:ext>
            </a:extLst>
          </p:cNvPr>
          <p:cNvSpPr/>
          <p:nvPr userDrawn="1"/>
        </p:nvSpPr>
        <p:spPr>
          <a:xfrm>
            <a:off x="278817" y="299074"/>
            <a:ext cx="11634366" cy="6259853"/>
          </a:xfrm>
          <a:prstGeom prst="roundRect">
            <a:avLst>
              <a:gd name="adj" fmla="val 397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5" r:id="rId4"/>
    <p:sldLayoutId id="2147483714" r:id="rId5"/>
    <p:sldLayoutId id="2147483712" r:id="rId6"/>
    <p:sldLayoutId id="2147483711" r:id="rId7"/>
    <p:sldLayoutId id="2147483710" r:id="rId8"/>
    <p:sldLayoutId id="2147483709" r:id="rId9"/>
    <p:sldLayoutId id="2147483716" r:id="rId10"/>
    <p:sldLayoutId id="2147483708" r:id="rId11"/>
    <p:sldLayoutId id="2147483707" r:id="rId12"/>
    <p:sldLayoutId id="2147483706" r:id="rId13"/>
    <p:sldLayoutId id="2147483705" r:id="rId14"/>
    <p:sldLayoutId id="2147483702" r:id="rId15"/>
    <p:sldLayoutId id="2147483701" r:id="rId16"/>
    <p:sldLayoutId id="2147483677" r:id="rId17"/>
    <p:sldLayoutId id="2147483678" r:id="rId18"/>
    <p:sldLayoutId id="2147483679" r:id="rId19"/>
    <p:sldLayoutId id="2147483683" r:id="rId20"/>
    <p:sldLayoutId id="2147483684" r:id="rId21"/>
    <p:sldLayoutId id="2147483685" r:id="rId22"/>
    <p:sldLayoutId id="2147483686" r:id="rId23"/>
    <p:sldLayoutId id="2147483717" r:id="rId24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>
              <a:lumMod val="85000"/>
              <a:lumOff val="15000"/>
            </a:schemeClr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Placeholder 112" descr="A group of surgeons in a operating room&#10;&#10;Description automatically generated">
            <a:extLst>
              <a:ext uri="{FF2B5EF4-FFF2-40B4-BE49-F238E27FC236}">
                <a16:creationId xmlns:a16="http://schemas.microsoft.com/office/drawing/2014/main" id="{B9C7D7F0-F1A6-1E54-92BE-5167340B17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7270025-3E54-0AB2-659D-425B1BE20EB3}"/>
              </a:ext>
            </a:extLst>
          </p:cNvPr>
          <p:cNvSpPr/>
          <p:nvPr/>
        </p:nvSpPr>
        <p:spPr>
          <a:xfrm flipH="1">
            <a:off x="4204371" y="5693026"/>
            <a:ext cx="3783255" cy="52213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182954-256C-ACC0-CC7E-EEA74499E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255C21-6434-310E-BFD9-3AFFA052D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0480DD8-2195-834A-F1DA-E9FC9CA685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sz="1800" b="0" spc="300" dirty="0"/>
              <a:t>Presenter Name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8999EFF-FEC7-CE3F-DB48-9159D5F51C4C}"/>
              </a:ext>
            </a:extLst>
          </p:cNvPr>
          <p:cNvGrpSpPr/>
          <p:nvPr/>
        </p:nvGrpSpPr>
        <p:grpSpPr>
          <a:xfrm>
            <a:off x="10654608" y="4485389"/>
            <a:ext cx="1088121" cy="1173453"/>
            <a:chOff x="10271993" y="4519572"/>
            <a:chExt cx="1088121" cy="117345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539315A-46D0-012D-E685-D3A8A62FA8D5}"/>
                </a:ext>
              </a:extLst>
            </p:cNvPr>
            <p:cNvGrpSpPr/>
            <p:nvPr/>
          </p:nvGrpSpPr>
          <p:grpSpPr>
            <a:xfrm>
              <a:off x="10271993" y="4519572"/>
              <a:ext cx="1088121" cy="1173453"/>
              <a:chOff x="10271993" y="4519572"/>
              <a:chExt cx="1088121" cy="1173453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126CA6BB-5A38-C220-EEFF-ED366095D974}"/>
                  </a:ext>
                </a:extLst>
              </p:cNvPr>
              <p:cNvSpPr/>
              <p:nvPr/>
            </p:nvSpPr>
            <p:spPr>
              <a:xfrm rot="2700000" flipH="1">
                <a:off x="10271993" y="4870203"/>
                <a:ext cx="822822" cy="822822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46" name="Google Shape;517;p30">
                <a:extLst>
                  <a:ext uri="{FF2B5EF4-FFF2-40B4-BE49-F238E27FC236}">
                    <a16:creationId xmlns:a16="http://schemas.microsoft.com/office/drawing/2014/main" id="{2B597393-780E-A302-44DA-C14FCE45306C}"/>
                  </a:ext>
                </a:extLst>
              </p:cNvPr>
              <p:cNvSpPr/>
              <p:nvPr/>
            </p:nvSpPr>
            <p:spPr>
              <a:xfrm rot="10800000">
                <a:off x="11094815" y="4519572"/>
                <a:ext cx="265299" cy="265299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7" name="Google Shape;518;p30">
              <a:extLst>
                <a:ext uri="{FF2B5EF4-FFF2-40B4-BE49-F238E27FC236}">
                  <a16:creationId xmlns:a16="http://schemas.microsoft.com/office/drawing/2014/main" id="{8F189CBE-98E8-E8E7-2D6E-234246217D94}"/>
                </a:ext>
              </a:extLst>
            </p:cNvPr>
            <p:cNvSpPr/>
            <p:nvPr/>
          </p:nvSpPr>
          <p:spPr>
            <a:xfrm rot="10800000">
              <a:off x="10480051" y="5078695"/>
              <a:ext cx="406705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153971EE-1B60-513F-9172-063826E39CFE}"/>
              </a:ext>
            </a:extLst>
          </p:cNvPr>
          <p:cNvGrpSpPr/>
          <p:nvPr/>
        </p:nvGrpSpPr>
        <p:grpSpPr>
          <a:xfrm>
            <a:off x="393117" y="871108"/>
            <a:ext cx="1940767" cy="744339"/>
            <a:chOff x="-53759" y="4953753"/>
            <a:chExt cx="1940767" cy="744339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60E79280-A9D8-BA8D-6497-4148200A8B7B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6E21198C-F186-6761-4A45-4F38AA9DB36F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EC5DC20D-B5E7-A61D-2B16-5E3F8E43955D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49" name="Google Shape;520;p30">
              <a:extLst>
                <a:ext uri="{FF2B5EF4-FFF2-40B4-BE49-F238E27FC236}">
                  <a16:creationId xmlns:a16="http://schemas.microsoft.com/office/drawing/2014/main" id="{0783BA32-6E2A-9063-D759-A09A49F7ACC0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50" name="Google Shape;521;p30">
                <a:extLst>
                  <a:ext uri="{FF2B5EF4-FFF2-40B4-BE49-F238E27FC236}">
                    <a16:creationId xmlns:a16="http://schemas.microsoft.com/office/drawing/2014/main" id="{6FF2A1AD-12A8-2FE0-3E60-B1F3D1506AC5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522;p30">
                <a:extLst>
                  <a:ext uri="{FF2B5EF4-FFF2-40B4-BE49-F238E27FC236}">
                    <a16:creationId xmlns:a16="http://schemas.microsoft.com/office/drawing/2014/main" id="{6B86CDE3-1C86-94A8-D66C-7C12FFBE512B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4163AC0-7FD9-65A3-707E-36462E96D2C3}"/>
              </a:ext>
            </a:extLst>
          </p:cNvPr>
          <p:cNvSpPr/>
          <p:nvPr/>
        </p:nvSpPr>
        <p:spPr>
          <a:xfrm rot="2735570" flipH="1">
            <a:off x="-205201" y="1120065"/>
            <a:ext cx="410402" cy="4104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0533171A-2525-3613-E0DA-5A65EE29C6F0}"/>
              </a:ext>
            </a:extLst>
          </p:cNvPr>
          <p:cNvSpPr/>
          <p:nvPr/>
        </p:nvSpPr>
        <p:spPr>
          <a:xfrm>
            <a:off x="1841866" y="2100845"/>
            <a:ext cx="8508267" cy="1857073"/>
          </a:xfrm>
          <a:prstGeom prst="roundRect">
            <a:avLst/>
          </a:prstGeom>
          <a:solidFill>
            <a:schemeClr val="accent1">
              <a:alpha val="77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B5FB93-E26C-EA36-AFAB-17C3CB18D5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5403" y="2305538"/>
            <a:ext cx="8910143" cy="1447686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 </a:t>
            </a:r>
            <a:r>
              <a:rPr lang="en-US" sz="4000" b="1" i="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Operating Room </a:t>
            </a:r>
            <a:r>
              <a:rPr lang="en-CA" sz="4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Equipment</a:t>
            </a:r>
            <a:r>
              <a:rPr lang="en-US" sz="4000" b="1" i="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Medical</a:t>
            </a:r>
            <a:r>
              <a:rPr lang="en-US" sz="4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PowerPoint Template</a:t>
            </a:r>
            <a:endParaRPr lang="en-CA" sz="40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CA74E797-7531-8AD7-8D40-B429DBF2ABD5}"/>
              </a:ext>
            </a:extLst>
          </p:cNvPr>
          <p:cNvGrpSpPr/>
          <p:nvPr/>
        </p:nvGrpSpPr>
        <p:grpSpPr>
          <a:xfrm>
            <a:off x="9509925" y="-2364"/>
            <a:ext cx="2091242" cy="959846"/>
            <a:chOff x="539621" y="300607"/>
            <a:chExt cx="2091242" cy="959846"/>
          </a:xfrm>
        </p:grpSpPr>
        <p:sp>
          <p:nvSpPr>
            <p:cNvPr id="125" name="Google Shape;517;p30">
              <a:extLst>
                <a:ext uri="{FF2B5EF4-FFF2-40B4-BE49-F238E27FC236}">
                  <a16:creationId xmlns:a16="http://schemas.microsoft.com/office/drawing/2014/main" id="{E2DBE856-6B9F-B109-369C-C696F1F5C121}"/>
                </a:ext>
              </a:extLst>
            </p:cNvPr>
            <p:cNvSpPr/>
            <p:nvPr/>
          </p:nvSpPr>
          <p:spPr>
            <a:xfrm rot="10800000">
              <a:off x="2217935" y="952732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6C0D21D7-AE9A-F2D2-1612-0AF81E970679}"/>
                </a:ext>
              </a:extLst>
            </p:cNvPr>
            <p:cNvSpPr/>
            <p:nvPr/>
          </p:nvSpPr>
          <p:spPr>
            <a:xfrm>
              <a:off x="539621" y="300607"/>
              <a:ext cx="2091242" cy="959846"/>
            </a:xfrm>
            <a:custGeom>
              <a:avLst/>
              <a:gdLst>
                <a:gd name="connsiteX0" fmla="*/ 0 w 2091242"/>
                <a:gd name="connsiteY0" fmla="*/ 0 h 959846"/>
                <a:gd name="connsiteX1" fmla="*/ 2091242 w 2091242"/>
                <a:gd name="connsiteY1" fmla="*/ 0 h 959846"/>
                <a:gd name="connsiteX2" fmla="*/ 1371410 w 2091242"/>
                <a:gd name="connsiteY2" fmla="*/ 857864 h 959846"/>
                <a:gd name="connsiteX3" fmla="*/ 969219 w 2091242"/>
                <a:gd name="connsiteY3" fmla="*/ 893051 h 959846"/>
                <a:gd name="connsiteX4" fmla="*/ 94463 w 2091242"/>
                <a:gd name="connsiteY4" fmla="*/ 159043 h 959846"/>
                <a:gd name="connsiteX5" fmla="*/ 3531 w 2091242"/>
                <a:gd name="connsiteY5" fmla="*/ 19097 h 959846"/>
                <a:gd name="connsiteX6" fmla="*/ 0 w 2091242"/>
                <a:gd name="connsiteY6" fmla="*/ 0 h 9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1242" h="959846">
                  <a:moveTo>
                    <a:pt x="0" y="0"/>
                  </a:moveTo>
                  <a:lnTo>
                    <a:pt x="2091242" y="0"/>
                  </a:lnTo>
                  <a:lnTo>
                    <a:pt x="1371410" y="857864"/>
                  </a:lnTo>
                  <a:cubicBezTo>
                    <a:pt x="1270064" y="978642"/>
                    <a:pt x="1089997" y="994396"/>
                    <a:pt x="969219" y="893051"/>
                  </a:cubicBezTo>
                  <a:lnTo>
                    <a:pt x="94463" y="159043"/>
                  </a:lnTo>
                  <a:cubicBezTo>
                    <a:pt x="49171" y="121039"/>
                    <a:pt x="18648" y="71964"/>
                    <a:pt x="3531" y="1909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131538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4DF0-8D4D-A9D2-C2A6-AF3F51DD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71ABBB95-75CD-4661-8DDB-91823D190B9A}"/>
              </a:ext>
            </a:extLst>
          </p:cNvPr>
          <p:cNvGrpSpPr/>
          <p:nvPr/>
        </p:nvGrpSpPr>
        <p:grpSpPr>
          <a:xfrm>
            <a:off x="1178424" y="1296751"/>
            <a:ext cx="2192874" cy="4852591"/>
            <a:chOff x="368028" y="1299308"/>
            <a:chExt cx="2192874" cy="4852591"/>
          </a:xfrm>
        </p:grpSpPr>
        <p:grpSp>
          <p:nvGrpSpPr>
            <p:cNvPr id="292" name="Group 291">
              <a:extLst>
                <a:ext uri="{FF2B5EF4-FFF2-40B4-BE49-F238E27FC236}">
                  <a16:creationId xmlns:a16="http://schemas.microsoft.com/office/drawing/2014/main" id="{3A9C44CD-0D4B-407B-9FD9-0F08105F119D}"/>
                </a:ext>
              </a:extLst>
            </p:cNvPr>
            <p:cNvGrpSpPr/>
            <p:nvPr/>
          </p:nvGrpSpPr>
          <p:grpSpPr>
            <a:xfrm>
              <a:off x="368028" y="1299308"/>
              <a:ext cx="2192874" cy="430887"/>
              <a:chOff x="368028" y="1299308"/>
              <a:chExt cx="2192874" cy="430887"/>
            </a:xfrm>
          </p:grpSpPr>
          <p:grpSp>
            <p:nvGrpSpPr>
              <p:cNvPr id="313" name="Group 312">
                <a:extLst>
                  <a:ext uri="{FF2B5EF4-FFF2-40B4-BE49-F238E27FC236}">
                    <a16:creationId xmlns:a16="http://schemas.microsoft.com/office/drawing/2014/main" id="{F9FE0255-53D6-4574-A5A3-63C3C6F93E50}"/>
                  </a:ext>
                </a:extLst>
              </p:cNvPr>
              <p:cNvGrpSpPr/>
              <p:nvPr/>
            </p:nvGrpSpPr>
            <p:grpSpPr>
              <a:xfrm>
                <a:off x="368028" y="1325133"/>
                <a:ext cx="490315" cy="379236"/>
                <a:chOff x="368028" y="1325133"/>
                <a:chExt cx="490315" cy="379236"/>
              </a:xfrm>
            </p:grpSpPr>
            <p:sp>
              <p:nvSpPr>
                <p:cNvPr id="315" name="Rectangle: Rounded Corners 314">
                  <a:extLst>
                    <a:ext uri="{FF2B5EF4-FFF2-40B4-BE49-F238E27FC236}">
                      <a16:creationId xmlns:a16="http://schemas.microsoft.com/office/drawing/2014/main" id="{01C55089-F556-4B65-967C-709EE1C7F1CD}"/>
                    </a:ext>
                  </a:extLst>
                </p:cNvPr>
                <p:cNvSpPr/>
                <p:nvPr/>
              </p:nvSpPr>
              <p:spPr>
                <a:xfrm rot="2700000">
                  <a:off x="423567" y="1324871"/>
                  <a:ext cx="379236" cy="379760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08000"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  <a:latin typeface="Verdana (Body)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316" name="TextBox 315">
                  <a:extLst>
                    <a:ext uri="{FF2B5EF4-FFF2-40B4-BE49-F238E27FC236}">
                      <a16:creationId xmlns:a16="http://schemas.microsoft.com/office/drawing/2014/main" id="{E52D5D65-8D2D-4BC9-B921-F24D24C7B845}"/>
                    </a:ext>
                  </a:extLst>
                </p:cNvPr>
                <p:cNvSpPr txBox="1"/>
                <p:nvPr/>
              </p:nvSpPr>
              <p:spPr>
                <a:xfrm>
                  <a:off x="368028" y="1345473"/>
                  <a:ext cx="490315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Verdana (Body)"/>
                      <a:ea typeface="Verdana" panose="020B0604030504040204" pitchFamily="34" charset="0"/>
                      <a:cs typeface="Aharoni" panose="02010803020104030203" pitchFamily="2" charset="-79"/>
                    </a:rPr>
                    <a:t>01</a:t>
                  </a:r>
                </a:p>
              </p:txBody>
            </p:sp>
          </p:grpSp>
          <p:sp>
            <p:nvSpPr>
              <p:cNvPr id="314" name="TextBox 313">
                <a:extLst>
                  <a:ext uri="{FF2B5EF4-FFF2-40B4-BE49-F238E27FC236}">
                    <a16:creationId xmlns:a16="http://schemas.microsoft.com/office/drawing/2014/main" id="{30FC2CAB-3339-41A4-858F-83C2C87A3DBA}"/>
                  </a:ext>
                </a:extLst>
              </p:cNvPr>
              <p:cNvSpPr txBox="1"/>
              <p:nvPr/>
            </p:nvSpPr>
            <p:spPr>
              <a:xfrm>
                <a:off x="968155" y="1299308"/>
                <a:ext cx="1592747" cy="43088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Verdana (Body)"/>
                    <a:ea typeface="Verdana" panose="020B0604030504040204" pitchFamily="34" charset="0"/>
                  </a:rPr>
                  <a:t>Welcome and Introduction</a:t>
                </a:r>
              </a:p>
            </p:txBody>
          </p:sp>
        </p:grpSp>
        <p:grpSp>
          <p:nvGrpSpPr>
            <p:cNvPr id="293" name="Group 292">
              <a:extLst>
                <a:ext uri="{FF2B5EF4-FFF2-40B4-BE49-F238E27FC236}">
                  <a16:creationId xmlns:a16="http://schemas.microsoft.com/office/drawing/2014/main" id="{467D4822-D0ED-40B4-AC98-42A763E701AD}"/>
                </a:ext>
              </a:extLst>
            </p:cNvPr>
            <p:cNvGrpSpPr/>
            <p:nvPr/>
          </p:nvGrpSpPr>
          <p:grpSpPr>
            <a:xfrm>
              <a:off x="368028" y="2404734"/>
              <a:ext cx="2192874" cy="430887"/>
              <a:chOff x="368028" y="1299308"/>
              <a:chExt cx="2192874" cy="430887"/>
            </a:xfrm>
          </p:grpSpPr>
          <p:grpSp>
            <p:nvGrpSpPr>
              <p:cNvPr id="309" name="Group 308">
                <a:extLst>
                  <a:ext uri="{FF2B5EF4-FFF2-40B4-BE49-F238E27FC236}">
                    <a16:creationId xmlns:a16="http://schemas.microsoft.com/office/drawing/2014/main" id="{75820F1E-4249-410A-8F53-CD46A67ED9B7}"/>
                  </a:ext>
                </a:extLst>
              </p:cNvPr>
              <p:cNvGrpSpPr/>
              <p:nvPr/>
            </p:nvGrpSpPr>
            <p:grpSpPr>
              <a:xfrm>
                <a:off x="368028" y="1325133"/>
                <a:ext cx="490315" cy="379236"/>
                <a:chOff x="368028" y="1325133"/>
                <a:chExt cx="490315" cy="379236"/>
              </a:xfrm>
            </p:grpSpPr>
            <p:sp>
              <p:nvSpPr>
                <p:cNvPr id="311" name="Rectangle: Rounded Corners 310">
                  <a:extLst>
                    <a:ext uri="{FF2B5EF4-FFF2-40B4-BE49-F238E27FC236}">
                      <a16:creationId xmlns:a16="http://schemas.microsoft.com/office/drawing/2014/main" id="{F7F3EAA4-4B0F-4773-86F9-2547DCEA8FF2}"/>
                    </a:ext>
                  </a:extLst>
                </p:cNvPr>
                <p:cNvSpPr/>
                <p:nvPr/>
              </p:nvSpPr>
              <p:spPr>
                <a:xfrm rot="2700000">
                  <a:off x="423567" y="1324871"/>
                  <a:ext cx="379236" cy="379760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08000"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  <a:latin typeface="Verdana (Body)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312" name="TextBox 311">
                  <a:extLst>
                    <a:ext uri="{FF2B5EF4-FFF2-40B4-BE49-F238E27FC236}">
                      <a16:creationId xmlns:a16="http://schemas.microsoft.com/office/drawing/2014/main" id="{D57C9660-6751-44C7-AC14-F18FD0A8809E}"/>
                    </a:ext>
                  </a:extLst>
                </p:cNvPr>
                <p:cNvSpPr txBox="1"/>
                <p:nvPr/>
              </p:nvSpPr>
              <p:spPr>
                <a:xfrm>
                  <a:off x="368028" y="1345473"/>
                  <a:ext cx="490315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Verdana (Body)"/>
                      <a:ea typeface="Verdana" panose="020B0604030504040204" pitchFamily="34" charset="0"/>
                      <a:cs typeface="Aharoni" panose="02010803020104030203" pitchFamily="2" charset="-79"/>
                    </a:rPr>
                    <a:t>02</a:t>
                  </a:r>
                </a:p>
              </p:txBody>
            </p:sp>
          </p:grpSp>
          <p:sp>
            <p:nvSpPr>
              <p:cNvPr id="310" name="TextBox 309">
                <a:extLst>
                  <a:ext uri="{FF2B5EF4-FFF2-40B4-BE49-F238E27FC236}">
                    <a16:creationId xmlns:a16="http://schemas.microsoft.com/office/drawing/2014/main" id="{90253D1A-65CD-4EB0-A271-91D9B4EB2862}"/>
                  </a:ext>
                </a:extLst>
              </p:cNvPr>
              <p:cNvSpPr txBox="1"/>
              <p:nvPr/>
            </p:nvSpPr>
            <p:spPr>
              <a:xfrm>
                <a:off x="968155" y="1299308"/>
                <a:ext cx="1592747" cy="43088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Verdana (Body)"/>
                    <a:ea typeface="Verdana" panose="020B0604030504040204" pitchFamily="34" charset="0"/>
                  </a:rPr>
                  <a:t>Key Facts and Statistics</a:t>
                </a:r>
              </a:p>
            </p:txBody>
          </p:sp>
        </p:grpSp>
        <p:grpSp>
          <p:nvGrpSpPr>
            <p:cNvPr id="294" name="Group 293">
              <a:extLst>
                <a:ext uri="{FF2B5EF4-FFF2-40B4-BE49-F238E27FC236}">
                  <a16:creationId xmlns:a16="http://schemas.microsoft.com/office/drawing/2014/main" id="{B13DCC84-DBB7-4A21-B20B-1A0B59709AAC}"/>
                </a:ext>
              </a:extLst>
            </p:cNvPr>
            <p:cNvGrpSpPr/>
            <p:nvPr/>
          </p:nvGrpSpPr>
          <p:grpSpPr>
            <a:xfrm>
              <a:off x="368028" y="3510160"/>
              <a:ext cx="2192874" cy="430887"/>
              <a:chOff x="368028" y="1299308"/>
              <a:chExt cx="2192874" cy="430887"/>
            </a:xfrm>
          </p:grpSpPr>
          <p:grpSp>
            <p:nvGrpSpPr>
              <p:cNvPr id="305" name="Group 304">
                <a:extLst>
                  <a:ext uri="{FF2B5EF4-FFF2-40B4-BE49-F238E27FC236}">
                    <a16:creationId xmlns:a16="http://schemas.microsoft.com/office/drawing/2014/main" id="{D50F9FFD-6D84-48B2-A57F-FE0A9BE0EC53}"/>
                  </a:ext>
                </a:extLst>
              </p:cNvPr>
              <p:cNvGrpSpPr/>
              <p:nvPr/>
            </p:nvGrpSpPr>
            <p:grpSpPr>
              <a:xfrm>
                <a:off x="368028" y="1325133"/>
                <a:ext cx="490315" cy="379236"/>
                <a:chOff x="368028" y="1325133"/>
                <a:chExt cx="490315" cy="379236"/>
              </a:xfrm>
            </p:grpSpPr>
            <p:sp>
              <p:nvSpPr>
                <p:cNvPr id="307" name="Rectangle: Rounded Corners 306">
                  <a:extLst>
                    <a:ext uri="{FF2B5EF4-FFF2-40B4-BE49-F238E27FC236}">
                      <a16:creationId xmlns:a16="http://schemas.microsoft.com/office/drawing/2014/main" id="{ABF0E698-503E-47A3-8112-5AA48F36BE59}"/>
                    </a:ext>
                  </a:extLst>
                </p:cNvPr>
                <p:cNvSpPr/>
                <p:nvPr/>
              </p:nvSpPr>
              <p:spPr>
                <a:xfrm rot="2700000">
                  <a:off x="423567" y="1324871"/>
                  <a:ext cx="379236" cy="379760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08000"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  <a:latin typeface="Verdana (Body)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308" name="TextBox 307">
                  <a:extLst>
                    <a:ext uri="{FF2B5EF4-FFF2-40B4-BE49-F238E27FC236}">
                      <a16:creationId xmlns:a16="http://schemas.microsoft.com/office/drawing/2014/main" id="{2DDDA600-2BBB-485B-B44A-C96DA1AE6BB5}"/>
                    </a:ext>
                  </a:extLst>
                </p:cNvPr>
                <p:cNvSpPr txBox="1"/>
                <p:nvPr/>
              </p:nvSpPr>
              <p:spPr>
                <a:xfrm>
                  <a:off x="368028" y="1345473"/>
                  <a:ext cx="490315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Verdana (Body)"/>
                      <a:ea typeface="Verdana" panose="020B0604030504040204" pitchFamily="34" charset="0"/>
                      <a:cs typeface="Aharoni" panose="02010803020104030203" pitchFamily="2" charset="-79"/>
                    </a:rPr>
                    <a:t>03</a:t>
                  </a:r>
                </a:p>
              </p:txBody>
            </p:sp>
          </p:grpSp>
          <p:sp>
            <p:nvSpPr>
              <p:cNvPr id="306" name="TextBox 305">
                <a:extLst>
                  <a:ext uri="{FF2B5EF4-FFF2-40B4-BE49-F238E27FC236}">
                    <a16:creationId xmlns:a16="http://schemas.microsoft.com/office/drawing/2014/main" id="{C283551F-301D-475B-B64C-925ADE6389D7}"/>
                  </a:ext>
                </a:extLst>
              </p:cNvPr>
              <p:cNvSpPr txBox="1"/>
              <p:nvPr/>
            </p:nvSpPr>
            <p:spPr>
              <a:xfrm>
                <a:off x="968155" y="1299308"/>
                <a:ext cx="1592747" cy="43088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Verdana (Body)"/>
                    <a:ea typeface="Verdana" panose="020B0604030504040204" pitchFamily="34" charset="0"/>
                  </a:rPr>
                  <a:t>Key Medical Concepts</a:t>
                </a:r>
              </a:p>
            </p:txBody>
          </p:sp>
        </p:grpSp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CAFB15C3-F3D7-4B2A-B642-3D079DD5DA31}"/>
                </a:ext>
              </a:extLst>
            </p:cNvPr>
            <p:cNvGrpSpPr/>
            <p:nvPr/>
          </p:nvGrpSpPr>
          <p:grpSpPr>
            <a:xfrm>
              <a:off x="368028" y="4641411"/>
              <a:ext cx="2192874" cy="379236"/>
              <a:chOff x="368028" y="1325133"/>
              <a:chExt cx="2192874" cy="379236"/>
            </a:xfrm>
          </p:grpSpPr>
          <p:grpSp>
            <p:nvGrpSpPr>
              <p:cNvPr id="301" name="Group 300">
                <a:extLst>
                  <a:ext uri="{FF2B5EF4-FFF2-40B4-BE49-F238E27FC236}">
                    <a16:creationId xmlns:a16="http://schemas.microsoft.com/office/drawing/2014/main" id="{7B3987AD-CDCD-4ACD-B862-97A7C4FE17C7}"/>
                  </a:ext>
                </a:extLst>
              </p:cNvPr>
              <p:cNvGrpSpPr/>
              <p:nvPr/>
            </p:nvGrpSpPr>
            <p:grpSpPr>
              <a:xfrm>
                <a:off x="368028" y="1325133"/>
                <a:ext cx="490315" cy="379236"/>
                <a:chOff x="368028" y="1325133"/>
                <a:chExt cx="490315" cy="379236"/>
              </a:xfrm>
            </p:grpSpPr>
            <p:sp>
              <p:nvSpPr>
                <p:cNvPr id="303" name="Rectangle: Rounded Corners 302">
                  <a:extLst>
                    <a:ext uri="{FF2B5EF4-FFF2-40B4-BE49-F238E27FC236}">
                      <a16:creationId xmlns:a16="http://schemas.microsoft.com/office/drawing/2014/main" id="{09B33F7A-6234-4623-B6D7-AB3F502809D3}"/>
                    </a:ext>
                  </a:extLst>
                </p:cNvPr>
                <p:cNvSpPr/>
                <p:nvPr/>
              </p:nvSpPr>
              <p:spPr>
                <a:xfrm rot="2700000">
                  <a:off x="423567" y="1324871"/>
                  <a:ext cx="379236" cy="379760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08000"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  <a:latin typeface="Verdana (Body)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304" name="TextBox 303">
                  <a:extLst>
                    <a:ext uri="{FF2B5EF4-FFF2-40B4-BE49-F238E27FC236}">
                      <a16:creationId xmlns:a16="http://schemas.microsoft.com/office/drawing/2014/main" id="{5326DCBB-FCAB-41D3-884C-AEAED8F29780}"/>
                    </a:ext>
                  </a:extLst>
                </p:cNvPr>
                <p:cNvSpPr txBox="1"/>
                <p:nvPr/>
              </p:nvSpPr>
              <p:spPr>
                <a:xfrm>
                  <a:off x="368028" y="1345473"/>
                  <a:ext cx="490315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Verdana (Body)"/>
                      <a:ea typeface="Verdana" panose="020B0604030504040204" pitchFamily="34" charset="0"/>
                      <a:cs typeface="Aharoni" panose="02010803020104030203" pitchFamily="2" charset="-79"/>
                    </a:rPr>
                    <a:t>04</a:t>
                  </a:r>
                </a:p>
              </p:txBody>
            </p:sp>
          </p:grpSp>
          <p:sp>
            <p:nvSpPr>
              <p:cNvPr id="302" name="TextBox 301">
                <a:extLst>
                  <a:ext uri="{FF2B5EF4-FFF2-40B4-BE49-F238E27FC236}">
                    <a16:creationId xmlns:a16="http://schemas.microsoft.com/office/drawing/2014/main" id="{F563A903-CDDA-4D50-A5BA-AB4C9284D56E}"/>
                  </a:ext>
                </a:extLst>
              </p:cNvPr>
              <p:cNvSpPr txBox="1"/>
              <p:nvPr/>
            </p:nvSpPr>
            <p:spPr>
              <a:xfrm>
                <a:off x="968155" y="1383947"/>
                <a:ext cx="1592747" cy="261610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Verdana (Body)"/>
                    <a:ea typeface="Verdana" panose="020B0604030504040204" pitchFamily="34" charset="0"/>
                  </a:rPr>
                  <a:t>Trends in Medical</a:t>
                </a:r>
              </a:p>
            </p:txBody>
          </p:sp>
        </p:grpSp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600B9A0D-D276-447F-B334-F830F8408E6C}"/>
                </a:ext>
              </a:extLst>
            </p:cNvPr>
            <p:cNvGrpSpPr/>
            <p:nvPr/>
          </p:nvGrpSpPr>
          <p:grpSpPr>
            <a:xfrm>
              <a:off x="368028" y="5721012"/>
              <a:ext cx="2192874" cy="430887"/>
              <a:chOff x="368028" y="1299308"/>
              <a:chExt cx="2192874" cy="430887"/>
            </a:xfrm>
          </p:grpSpPr>
          <p:grpSp>
            <p:nvGrpSpPr>
              <p:cNvPr id="297" name="Group 296">
                <a:extLst>
                  <a:ext uri="{FF2B5EF4-FFF2-40B4-BE49-F238E27FC236}">
                    <a16:creationId xmlns:a16="http://schemas.microsoft.com/office/drawing/2014/main" id="{B33D9C2D-F81B-43DA-A387-AB173A6CF6ED}"/>
                  </a:ext>
                </a:extLst>
              </p:cNvPr>
              <p:cNvGrpSpPr/>
              <p:nvPr/>
            </p:nvGrpSpPr>
            <p:grpSpPr>
              <a:xfrm>
                <a:off x="368028" y="1325133"/>
                <a:ext cx="490315" cy="379236"/>
                <a:chOff x="368028" y="1325133"/>
                <a:chExt cx="490315" cy="379236"/>
              </a:xfrm>
            </p:grpSpPr>
            <p:sp>
              <p:nvSpPr>
                <p:cNvPr id="299" name="Rectangle: Rounded Corners 298">
                  <a:extLst>
                    <a:ext uri="{FF2B5EF4-FFF2-40B4-BE49-F238E27FC236}">
                      <a16:creationId xmlns:a16="http://schemas.microsoft.com/office/drawing/2014/main" id="{0A2F4876-F76D-4C9D-8339-20C1A0870D9E}"/>
                    </a:ext>
                  </a:extLst>
                </p:cNvPr>
                <p:cNvSpPr/>
                <p:nvPr/>
              </p:nvSpPr>
              <p:spPr>
                <a:xfrm rot="2700000">
                  <a:off x="423567" y="1324871"/>
                  <a:ext cx="379236" cy="379760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08000"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  <a:latin typeface="Verdana (Body)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300" name="TextBox 299">
                  <a:extLst>
                    <a:ext uri="{FF2B5EF4-FFF2-40B4-BE49-F238E27FC236}">
                      <a16:creationId xmlns:a16="http://schemas.microsoft.com/office/drawing/2014/main" id="{D1E7B1ED-EE18-4E41-AC88-0AF81E3845A8}"/>
                    </a:ext>
                  </a:extLst>
                </p:cNvPr>
                <p:cNvSpPr txBox="1"/>
                <p:nvPr/>
              </p:nvSpPr>
              <p:spPr>
                <a:xfrm>
                  <a:off x="368028" y="1345473"/>
                  <a:ext cx="490315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Verdana (Body)"/>
                      <a:ea typeface="Verdana" panose="020B0604030504040204" pitchFamily="34" charset="0"/>
                      <a:cs typeface="Aharoni" panose="02010803020104030203" pitchFamily="2" charset="-79"/>
                    </a:rPr>
                    <a:t>05</a:t>
                  </a:r>
                </a:p>
              </p:txBody>
            </p:sp>
          </p:grpSp>
          <p:sp>
            <p:nvSpPr>
              <p:cNvPr id="298" name="TextBox 297">
                <a:extLst>
                  <a:ext uri="{FF2B5EF4-FFF2-40B4-BE49-F238E27FC236}">
                    <a16:creationId xmlns:a16="http://schemas.microsoft.com/office/drawing/2014/main" id="{8284093E-9AF3-428F-AA36-DACF7300927D}"/>
                  </a:ext>
                </a:extLst>
              </p:cNvPr>
              <p:cNvSpPr txBox="1"/>
              <p:nvPr/>
            </p:nvSpPr>
            <p:spPr>
              <a:xfrm>
                <a:off x="968155" y="1299308"/>
                <a:ext cx="1592747" cy="43088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Verdana (Body)"/>
                    <a:ea typeface="Verdana" panose="020B0604030504040204" pitchFamily="34" charset="0"/>
                  </a:rPr>
                  <a:t>Common Diseases or Disorders</a:t>
                </a:r>
              </a:p>
            </p:txBody>
          </p:sp>
        </p:grp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0DE121A9-B5CD-4BBB-B075-D1EBB85A71A8}"/>
              </a:ext>
            </a:extLst>
          </p:cNvPr>
          <p:cNvGrpSpPr/>
          <p:nvPr/>
        </p:nvGrpSpPr>
        <p:grpSpPr>
          <a:xfrm>
            <a:off x="3812559" y="1296751"/>
            <a:ext cx="2192874" cy="4852591"/>
            <a:chOff x="368028" y="1299308"/>
            <a:chExt cx="2192874" cy="4852591"/>
          </a:xfrm>
        </p:grpSpPr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54A5CE35-8073-4631-8645-3866697675E7}"/>
                </a:ext>
              </a:extLst>
            </p:cNvPr>
            <p:cNvGrpSpPr/>
            <p:nvPr/>
          </p:nvGrpSpPr>
          <p:grpSpPr>
            <a:xfrm>
              <a:off x="368028" y="1299308"/>
              <a:ext cx="2192874" cy="430887"/>
              <a:chOff x="368028" y="1299308"/>
              <a:chExt cx="2192874" cy="430887"/>
            </a:xfrm>
          </p:grpSpPr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id="{6A838647-B009-4051-BF97-FA9910CC8639}"/>
                  </a:ext>
                </a:extLst>
              </p:cNvPr>
              <p:cNvGrpSpPr/>
              <p:nvPr/>
            </p:nvGrpSpPr>
            <p:grpSpPr>
              <a:xfrm>
                <a:off x="368028" y="1325133"/>
                <a:ext cx="490315" cy="379236"/>
                <a:chOff x="368028" y="1325133"/>
                <a:chExt cx="490315" cy="379236"/>
              </a:xfrm>
            </p:grpSpPr>
            <p:sp>
              <p:nvSpPr>
                <p:cNvPr id="290" name="Rectangle: Rounded Corners 289">
                  <a:extLst>
                    <a:ext uri="{FF2B5EF4-FFF2-40B4-BE49-F238E27FC236}">
                      <a16:creationId xmlns:a16="http://schemas.microsoft.com/office/drawing/2014/main" id="{D05C11D9-71B3-42F8-A761-78857E7BA280}"/>
                    </a:ext>
                  </a:extLst>
                </p:cNvPr>
                <p:cNvSpPr/>
                <p:nvPr/>
              </p:nvSpPr>
              <p:spPr>
                <a:xfrm rot="2700000">
                  <a:off x="423567" y="1324871"/>
                  <a:ext cx="379236" cy="379760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  <a:latin typeface="Verdana (Body)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291" name="TextBox 290">
                  <a:extLst>
                    <a:ext uri="{FF2B5EF4-FFF2-40B4-BE49-F238E27FC236}">
                      <a16:creationId xmlns:a16="http://schemas.microsoft.com/office/drawing/2014/main" id="{8ECB090A-320D-4032-A929-F1CB60F99B5F}"/>
                    </a:ext>
                  </a:extLst>
                </p:cNvPr>
                <p:cNvSpPr txBox="1"/>
                <p:nvPr/>
              </p:nvSpPr>
              <p:spPr>
                <a:xfrm>
                  <a:off x="368028" y="1345473"/>
                  <a:ext cx="490315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Verdana (Body)"/>
                      <a:ea typeface="Verdana" panose="020B0604030504040204" pitchFamily="34" charset="0"/>
                      <a:cs typeface="Aharoni" panose="02010803020104030203" pitchFamily="2" charset="-79"/>
                    </a:rPr>
                    <a:t>06</a:t>
                  </a:r>
                </a:p>
              </p:txBody>
            </p:sp>
          </p:grpSp>
          <p:sp>
            <p:nvSpPr>
              <p:cNvPr id="289" name="TextBox 288">
                <a:extLst>
                  <a:ext uri="{FF2B5EF4-FFF2-40B4-BE49-F238E27FC236}">
                    <a16:creationId xmlns:a16="http://schemas.microsoft.com/office/drawing/2014/main" id="{D2589AF8-F416-4613-8ED8-52465BBF207D}"/>
                  </a:ext>
                </a:extLst>
              </p:cNvPr>
              <p:cNvSpPr txBox="1"/>
              <p:nvPr/>
            </p:nvSpPr>
            <p:spPr>
              <a:xfrm>
                <a:off x="968155" y="1299308"/>
                <a:ext cx="1592747" cy="43088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Verdana (Body)"/>
                    <a:ea typeface="Verdana" panose="020B0604030504040204" pitchFamily="34" charset="0"/>
                  </a:rPr>
                  <a:t>Causes and Risk Factors</a:t>
                </a:r>
              </a:p>
            </p:txBody>
          </p:sp>
        </p:grpSp>
        <p:grpSp>
          <p:nvGrpSpPr>
            <p:cNvPr id="268" name="Group 267">
              <a:extLst>
                <a:ext uri="{FF2B5EF4-FFF2-40B4-BE49-F238E27FC236}">
                  <a16:creationId xmlns:a16="http://schemas.microsoft.com/office/drawing/2014/main" id="{8604036A-1A7F-4DC2-8418-569148409F52}"/>
                </a:ext>
              </a:extLst>
            </p:cNvPr>
            <p:cNvGrpSpPr/>
            <p:nvPr/>
          </p:nvGrpSpPr>
          <p:grpSpPr>
            <a:xfrm>
              <a:off x="368028" y="2404734"/>
              <a:ext cx="2192874" cy="430887"/>
              <a:chOff x="368028" y="1299308"/>
              <a:chExt cx="2192874" cy="430887"/>
            </a:xfrm>
          </p:grpSpPr>
          <p:grpSp>
            <p:nvGrpSpPr>
              <p:cNvPr id="284" name="Group 283">
                <a:extLst>
                  <a:ext uri="{FF2B5EF4-FFF2-40B4-BE49-F238E27FC236}">
                    <a16:creationId xmlns:a16="http://schemas.microsoft.com/office/drawing/2014/main" id="{B6AB151C-B9D9-4B0E-8874-281D79D067D4}"/>
                  </a:ext>
                </a:extLst>
              </p:cNvPr>
              <p:cNvGrpSpPr/>
              <p:nvPr/>
            </p:nvGrpSpPr>
            <p:grpSpPr>
              <a:xfrm>
                <a:off x="368028" y="1325133"/>
                <a:ext cx="490315" cy="379236"/>
                <a:chOff x="368028" y="1325133"/>
                <a:chExt cx="490315" cy="379236"/>
              </a:xfrm>
            </p:grpSpPr>
            <p:sp>
              <p:nvSpPr>
                <p:cNvPr id="286" name="Rectangle: Rounded Corners 285">
                  <a:extLst>
                    <a:ext uri="{FF2B5EF4-FFF2-40B4-BE49-F238E27FC236}">
                      <a16:creationId xmlns:a16="http://schemas.microsoft.com/office/drawing/2014/main" id="{E220A12B-2A70-48A2-AE3E-D5FF334B772B}"/>
                    </a:ext>
                  </a:extLst>
                </p:cNvPr>
                <p:cNvSpPr/>
                <p:nvPr/>
              </p:nvSpPr>
              <p:spPr>
                <a:xfrm rot="2700000">
                  <a:off x="423567" y="1324871"/>
                  <a:ext cx="379236" cy="379760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  <a:latin typeface="Verdana (Body)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287" name="TextBox 286">
                  <a:extLst>
                    <a:ext uri="{FF2B5EF4-FFF2-40B4-BE49-F238E27FC236}">
                      <a16:creationId xmlns:a16="http://schemas.microsoft.com/office/drawing/2014/main" id="{0A3B811E-8E94-4CB4-A723-FEAC92551D11}"/>
                    </a:ext>
                  </a:extLst>
                </p:cNvPr>
                <p:cNvSpPr txBox="1"/>
                <p:nvPr/>
              </p:nvSpPr>
              <p:spPr>
                <a:xfrm>
                  <a:off x="368028" y="1345473"/>
                  <a:ext cx="490315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Verdana (Body)"/>
                      <a:ea typeface="Verdana" panose="020B0604030504040204" pitchFamily="34" charset="0"/>
                      <a:cs typeface="Aharoni" panose="02010803020104030203" pitchFamily="2" charset="-79"/>
                    </a:rPr>
                    <a:t>07</a:t>
                  </a:r>
                </a:p>
              </p:txBody>
            </p:sp>
          </p:grpSp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48B5B933-6BA0-4C93-A381-C200FE09F8CC}"/>
                  </a:ext>
                </a:extLst>
              </p:cNvPr>
              <p:cNvSpPr txBox="1"/>
              <p:nvPr/>
            </p:nvSpPr>
            <p:spPr>
              <a:xfrm>
                <a:off x="968155" y="1299308"/>
                <a:ext cx="1592747" cy="43088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Verdana (Body)"/>
                    <a:ea typeface="Verdana" panose="020B0604030504040204" pitchFamily="34" charset="0"/>
                  </a:rPr>
                  <a:t>Symptoms and Diagnosis</a:t>
                </a:r>
              </a:p>
            </p:txBody>
          </p:sp>
        </p:grpSp>
        <p:grpSp>
          <p:nvGrpSpPr>
            <p:cNvPr id="269" name="Group 268">
              <a:extLst>
                <a:ext uri="{FF2B5EF4-FFF2-40B4-BE49-F238E27FC236}">
                  <a16:creationId xmlns:a16="http://schemas.microsoft.com/office/drawing/2014/main" id="{D172351D-3170-4292-B192-182ED0AB11F1}"/>
                </a:ext>
              </a:extLst>
            </p:cNvPr>
            <p:cNvGrpSpPr/>
            <p:nvPr/>
          </p:nvGrpSpPr>
          <p:grpSpPr>
            <a:xfrm>
              <a:off x="368028" y="3535985"/>
              <a:ext cx="2192874" cy="379236"/>
              <a:chOff x="368028" y="1325133"/>
              <a:chExt cx="2192874" cy="379236"/>
            </a:xfrm>
          </p:grpSpPr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08767D17-4FD5-4C4D-84BA-50F260771980}"/>
                  </a:ext>
                </a:extLst>
              </p:cNvPr>
              <p:cNvGrpSpPr/>
              <p:nvPr/>
            </p:nvGrpSpPr>
            <p:grpSpPr>
              <a:xfrm>
                <a:off x="368028" y="1325133"/>
                <a:ext cx="490315" cy="379236"/>
                <a:chOff x="368028" y="1325133"/>
                <a:chExt cx="490315" cy="379236"/>
              </a:xfrm>
            </p:grpSpPr>
            <p:sp>
              <p:nvSpPr>
                <p:cNvPr id="282" name="Rectangle: Rounded Corners 281">
                  <a:extLst>
                    <a:ext uri="{FF2B5EF4-FFF2-40B4-BE49-F238E27FC236}">
                      <a16:creationId xmlns:a16="http://schemas.microsoft.com/office/drawing/2014/main" id="{82E8F521-8074-402C-B396-6DA606ECAFE6}"/>
                    </a:ext>
                  </a:extLst>
                </p:cNvPr>
                <p:cNvSpPr/>
                <p:nvPr/>
              </p:nvSpPr>
              <p:spPr>
                <a:xfrm rot="2700000">
                  <a:off x="423567" y="1324871"/>
                  <a:ext cx="379236" cy="379760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  <a:latin typeface="Verdana (Body)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283" name="TextBox 282">
                  <a:extLst>
                    <a:ext uri="{FF2B5EF4-FFF2-40B4-BE49-F238E27FC236}">
                      <a16:creationId xmlns:a16="http://schemas.microsoft.com/office/drawing/2014/main" id="{682B2A47-C2D2-4174-B53F-F3919F326BC8}"/>
                    </a:ext>
                  </a:extLst>
                </p:cNvPr>
                <p:cNvSpPr txBox="1"/>
                <p:nvPr/>
              </p:nvSpPr>
              <p:spPr>
                <a:xfrm>
                  <a:off x="368028" y="1345473"/>
                  <a:ext cx="490315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Verdana (Body)"/>
                      <a:ea typeface="Verdana" panose="020B0604030504040204" pitchFamily="34" charset="0"/>
                      <a:cs typeface="Aharoni" panose="02010803020104030203" pitchFamily="2" charset="-79"/>
                    </a:rPr>
                    <a:t>08</a:t>
                  </a:r>
                </a:p>
              </p:txBody>
            </p:sp>
          </p:grpSp>
          <p:sp>
            <p:nvSpPr>
              <p:cNvPr id="281" name="TextBox 280">
                <a:extLst>
                  <a:ext uri="{FF2B5EF4-FFF2-40B4-BE49-F238E27FC236}">
                    <a16:creationId xmlns:a16="http://schemas.microsoft.com/office/drawing/2014/main" id="{8C5772F9-924B-4066-B187-DC8B8D1C1C63}"/>
                  </a:ext>
                </a:extLst>
              </p:cNvPr>
              <p:cNvSpPr txBox="1"/>
              <p:nvPr/>
            </p:nvSpPr>
            <p:spPr>
              <a:xfrm>
                <a:off x="968155" y="1383947"/>
                <a:ext cx="1592747" cy="261610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Verdana (Body)"/>
                    <a:ea typeface="Verdana" panose="020B0604030504040204" pitchFamily="34" charset="0"/>
                  </a:rPr>
                  <a:t>Treatment Options</a:t>
                </a:r>
              </a:p>
            </p:txBody>
          </p:sp>
        </p:grpSp>
        <p:grpSp>
          <p:nvGrpSpPr>
            <p:cNvPr id="270" name="Group 269">
              <a:extLst>
                <a:ext uri="{FF2B5EF4-FFF2-40B4-BE49-F238E27FC236}">
                  <a16:creationId xmlns:a16="http://schemas.microsoft.com/office/drawing/2014/main" id="{F660DF96-2720-4153-BE39-A3B3C1EEA8FB}"/>
                </a:ext>
              </a:extLst>
            </p:cNvPr>
            <p:cNvGrpSpPr/>
            <p:nvPr/>
          </p:nvGrpSpPr>
          <p:grpSpPr>
            <a:xfrm>
              <a:off x="368028" y="4615587"/>
              <a:ext cx="2192874" cy="430887"/>
              <a:chOff x="368028" y="1299309"/>
              <a:chExt cx="2192874" cy="430887"/>
            </a:xfrm>
          </p:grpSpPr>
          <p:grpSp>
            <p:nvGrpSpPr>
              <p:cNvPr id="276" name="Group 275">
                <a:extLst>
                  <a:ext uri="{FF2B5EF4-FFF2-40B4-BE49-F238E27FC236}">
                    <a16:creationId xmlns:a16="http://schemas.microsoft.com/office/drawing/2014/main" id="{7A3437BB-25D7-4E59-8071-21EF818EBAC9}"/>
                  </a:ext>
                </a:extLst>
              </p:cNvPr>
              <p:cNvGrpSpPr/>
              <p:nvPr/>
            </p:nvGrpSpPr>
            <p:grpSpPr>
              <a:xfrm>
                <a:off x="368028" y="1325133"/>
                <a:ext cx="490315" cy="379236"/>
                <a:chOff x="368028" y="1325133"/>
                <a:chExt cx="490315" cy="379236"/>
              </a:xfrm>
            </p:grpSpPr>
            <p:sp>
              <p:nvSpPr>
                <p:cNvPr id="278" name="Rectangle: Rounded Corners 277">
                  <a:extLst>
                    <a:ext uri="{FF2B5EF4-FFF2-40B4-BE49-F238E27FC236}">
                      <a16:creationId xmlns:a16="http://schemas.microsoft.com/office/drawing/2014/main" id="{7AF2F9E0-F034-4DB7-92E1-B9D92DB155A9}"/>
                    </a:ext>
                  </a:extLst>
                </p:cNvPr>
                <p:cNvSpPr/>
                <p:nvPr/>
              </p:nvSpPr>
              <p:spPr>
                <a:xfrm rot="2700000">
                  <a:off x="423567" y="1324871"/>
                  <a:ext cx="379236" cy="379760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  <a:latin typeface="Verdana (Body)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279" name="TextBox 278">
                  <a:extLst>
                    <a:ext uri="{FF2B5EF4-FFF2-40B4-BE49-F238E27FC236}">
                      <a16:creationId xmlns:a16="http://schemas.microsoft.com/office/drawing/2014/main" id="{66B6F555-AAC6-4CAA-B502-1992DEBF2D62}"/>
                    </a:ext>
                  </a:extLst>
                </p:cNvPr>
                <p:cNvSpPr txBox="1"/>
                <p:nvPr/>
              </p:nvSpPr>
              <p:spPr>
                <a:xfrm>
                  <a:off x="368028" y="1345473"/>
                  <a:ext cx="490315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Verdana (Body)"/>
                      <a:ea typeface="Verdana" panose="020B0604030504040204" pitchFamily="34" charset="0"/>
                      <a:cs typeface="Aharoni" panose="02010803020104030203" pitchFamily="2" charset="-79"/>
                    </a:rPr>
                    <a:t>09</a:t>
                  </a:r>
                </a:p>
              </p:txBody>
            </p:sp>
          </p:grpSp>
          <p:sp>
            <p:nvSpPr>
              <p:cNvPr id="277" name="TextBox 276">
                <a:extLst>
                  <a:ext uri="{FF2B5EF4-FFF2-40B4-BE49-F238E27FC236}">
                    <a16:creationId xmlns:a16="http://schemas.microsoft.com/office/drawing/2014/main" id="{7D67B5B2-C741-43E1-8AE0-41DFCC0F7323}"/>
                  </a:ext>
                </a:extLst>
              </p:cNvPr>
              <p:cNvSpPr txBox="1"/>
              <p:nvPr/>
            </p:nvSpPr>
            <p:spPr>
              <a:xfrm>
                <a:off x="968155" y="1299309"/>
                <a:ext cx="1592747" cy="43088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Verdana (Body)"/>
                    <a:ea typeface="Verdana" panose="020B0604030504040204" pitchFamily="34" charset="0"/>
                  </a:rPr>
                  <a:t>Patient Testimonials</a:t>
                </a:r>
              </a:p>
            </p:txBody>
          </p:sp>
        </p:grpSp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DCF073CF-0F45-4479-8EFE-5AACC1C5AE17}"/>
                </a:ext>
              </a:extLst>
            </p:cNvPr>
            <p:cNvGrpSpPr/>
            <p:nvPr/>
          </p:nvGrpSpPr>
          <p:grpSpPr>
            <a:xfrm>
              <a:off x="368028" y="5721012"/>
              <a:ext cx="2192874" cy="430887"/>
              <a:chOff x="368028" y="1299308"/>
              <a:chExt cx="2192874" cy="430887"/>
            </a:xfrm>
          </p:grpSpPr>
          <p:grpSp>
            <p:nvGrpSpPr>
              <p:cNvPr id="272" name="Group 271">
                <a:extLst>
                  <a:ext uri="{FF2B5EF4-FFF2-40B4-BE49-F238E27FC236}">
                    <a16:creationId xmlns:a16="http://schemas.microsoft.com/office/drawing/2014/main" id="{64AD8B81-CD1D-4C6D-B525-1DB7ACA9C412}"/>
                  </a:ext>
                </a:extLst>
              </p:cNvPr>
              <p:cNvGrpSpPr/>
              <p:nvPr/>
            </p:nvGrpSpPr>
            <p:grpSpPr>
              <a:xfrm>
                <a:off x="368028" y="1325133"/>
                <a:ext cx="490315" cy="379236"/>
                <a:chOff x="368028" y="1325133"/>
                <a:chExt cx="490315" cy="379236"/>
              </a:xfrm>
            </p:grpSpPr>
            <p:sp>
              <p:nvSpPr>
                <p:cNvPr id="274" name="Rectangle: Rounded Corners 273">
                  <a:extLst>
                    <a:ext uri="{FF2B5EF4-FFF2-40B4-BE49-F238E27FC236}">
                      <a16:creationId xmlns:a16="http://schemas.microsoft.com/office/drawing/2014/main" id="{B33D27C1-5A4D-41DC-9294-159C195B9D00}"/>
                    </a:ext>
                  </a:extLst>
                </p:cNvPr>
                <p:cNvSpPr/>
                <p:nvPr/>
              </p:nvSpPr>
              <p:spPr>
                <a:xfrm rot="2700000">
                  <a:off x="423567" y="1324871"/>
                  <a:ext cx="379236" cy="379760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  <a:latin typeface="Verdana (Body)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275" name="TextBox 274">
                  <a:extLst>
                    <a:ext uri="{FF2B5EF4-FFF2-40B4-BE49-F238E27FC236}">
                      <a16:creationId xmlns:a16="http://schemas.microsoft.com/office/drawing/2014/main" id="{B2FF6C5A-4502-4602-B2B0-C253C8450D66}"/>
                    </a:ext>
                  </a:extLst>
                </p:cNvPr>
                <p:cNvSpPr txBox="1"/>
                <p:nvPr/>
              </p:nvSpPr>
              <p:spPr>
                <a:xfrm>
                  <a:off x="368028" y="1345473"/>
                  <a:ext cx="490315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Verdana (Body)"/>
                      <a:ea typeface="Verdana" panose="020B0604030504040204" pitchFamily="34" charset="0"/>
                      <a:cs typeface="Aharoni" panose="02010803020104030203" pitchFamily="2" charset="-79"/>
                    </a:rPr>
                    <a:t>10</a:t>
                  </a:r>
                </a:p>
              </p:txBody>
            </p:sp>
          </p:grpSp>
          <p:sp>
            <p:nvSpPr>
              <p:cNvPr id="273" name="TextBox 272">
                <a:extLst>
                  <a:ext uri="{FF2B5EF4-FFF2-40B4-BE49-F238E27FC236}">
                    <a16:creationId xmlns:a16="http://schemas.microsoft.com/office/drawing/2014/main" id="{2EB799BC-BDA4-4B0F-89CE-AAAFA2AE6FD2}"/>
                  </a:ext>
                </a:extLst>
              </p:cNvPr>
              <p:cNvSpPr txBox="1"/>
              <p:nvPr/>
            </p:nvSpPr>
            <p:spPr>
              <a:xfrm>
                <a:off x="968155" y="1299308"/>
                <a:ext cx="1592747" cy="43088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Verdana (Body)"/>
                    <a:ea typeface="Verdana" panose="020B0604030504040204" pitchFamily="34" charset="0"/>
                  </a:rPr>
                  <a:t>Prevention and Management</a:t>
                </a:r>
              </a:p>
            </p:txBody>
          </p:sp>
        </p:grp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AB7700F7-E692-4C0F-B34E-EE4B3F579F35}"/>
              </a:ext>
            </a:extLst>
          </p:cNvPr>
          <p:cNvGrpSpPr/>
          <p:nvPr/>
        </p:nvGrpSpPr>
        <p:grpSpPr>
          <a:xfrm>
            <a:off x="6446694" y="1296751"/>
            <a:ext cx="2192874" cy="4826766"/>
            <a:chOff x="368028" y="1325133"/>
            <a:chExt cx="2192874" cy="4826766"/>
          </a:xfrm>
        </p:grpSpPr>
        <p:grpSp>
          <p:nvGrpSpPr>
            <p:cNvPr id="242" name="Group 241">
              <a:extLst>
                <a:ext uri="{FF2B5EF4-FFF2-40B4-BE49-F238E27FC236}">
                  <a16:creationId xmlns:a16="http://schemas.microsoft.com/office/drawing/2014/main" id="{BF6B64EF-4DDD-43A3-8072-33681A1B7672}"/>
                </a:ext>
              </a:extLst>
            </p:cNvPr>
            <p:cNvGrpSpPr/>
            <p:nvPr/>
          </p:nvGrpSpPr>
          <p:grpSpPr>
            <a:xfrm>
              <a:off x="368028" y="1325133"/>
              <a:ext cx="2192874" cy="379236"/>
              <a:chOff x="368028" y="1325133"/>
              <a:chExt cx="2192874" cy="379236"/>
            </a:xfrm>
          </p:grpSpPr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666B2FE5-13EC-4A08-B7D3-ABCD921D0D46}"/>
                  </a:ext>
                </a:extLst>
              </p:cNvPr>
              <p:cNvGrpSpPr/>
              <p:nvPr/>
            </p:nvGrpSpPr>
            <p:grpSpPr>
              <a:xfrm>
                <a:off x="368028" y="1325133"/>
                <a:ext cx="490315" cy="379236"/>
                <a:chOff x="368028" y="1325133"/>
                <a:chExt cx="490315" cy="379236"/>
              </a:xfrm>
            </p:grpSpPr>
            <p:sp>
              <p:nvSpPr>
                <p:cNvPr id="265" name="Rectangle: Rounded Corners 264">
                  <a:extLst>
                    <a:ext uri="{FF2B5EF4-FFF2-40B4-BE49-F238E27FC236}">
                      <a16:creationId xmlns:a16="http://schemas.microsoft.com/office/drawing/2014/main" id="{54D1826E-E2AD-4722-BF19-553B8610A949}"/>
                    </a:ext>
                  </a:extLst>
                </p:cNvPr>
                <p:cNvSpPr/>
                <p:nvPr/>
              </p:nvSpPr>
              <p:spPr>
                <a:xfrm rot="2700000">
                  <a:off x="423567" y="1324871"/>
                  <a:ext cx="379236" cy="379760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  <a:latin typeface="Verdana (Body)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266" name="TextBox 265">
                  <a:extLst>
                    <a:ext uri="{FF2B5EF4-FFF2-40B4-BE49-F238E27FC236}">
                      <a16:creationId xmlns:a16="http://schemas.microsoft.com/office/drawing/2014/main" id="{7467621C-B3BC-4835-8F52-FB4D3937A8A2}"/>
                    </a:ext>
                  </a:extLst>
                </p:cNvPr>
                <p:cNvSpPr txBox="1"/>
                <p:nvPr/>
              </p:nvSpPr>
              <p:spPr>
                <a:xfrm>
                  <a:off x="368028" y="1345473"/>
                  <a:ext cx="490315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Verdana (Body)"/>
                      <a:ea typeface="Verdana" panose="020B0604030504040204" pitchFamily="34" charset="0"/>
                      <a:cs typeface="Aharoni" panose="02010803020104030203" pitchFamily="2" charset="-79"/>
                    </a:rPr>
                    <a:t>11</a:t>
                  </a:r>
                </a:p>
              </p:txBody>
            </p:sp>
          </p:grpSp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3312295A-25FD-4891-8607-F0E3B4CC8942}"/>
                  </a:ext>
                </a:extLst>
              </p:cNvPr>
              <p:cNvSpPr txBox="1"/>
              <p:nvPr/>
            </p:nvSpPr>
            <p:spPr>
              <a:xfrm>
                <a:off x="968155" y="1383947"/>
                <a:ext cx="1592747" cy="261610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Verdana (Body)"/>
                    <a:ea typeface="Verdana" panose="020B0604030504040204" pitchFamily="34" charset="0"/>
                  </a:rPr>
                  <a:t>Case Study</a:t>
                </a:r>
              </a:p>
            </p:txBody>
          </p:sp>
        </p:grpSp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40F272F0-4C8A-478A-B682-0A82DB03BAEF}"/>
                </a:ext>
              </a:extLst>
            </p:cNvPr>
            <p:cNvGrpSpPr/>
            <p:nvPr/>
          </p:nvGrpSpPr>
          <p:grpSpPr>
            <a:xfrm>
              <a:off x="368028" y="2235458"/>
              <a:ext cx="2192874" cy="769441"/>
              <a:chOff x="368028" y="1130032"/>
              <a:chExt cx="2192874" cy="769441"/>
            </a:xfrm>
          </p:grpSpPr>
          <p:grpSp>
            <p:nvGrpSpPr>
              <p:cNvPr id="259" name="Group 258">
                <a:extLst>
                  <a:ext uri="{FF2B5EF4-FFF2-40B4-BE49-F238E27FC236}">
                    <a16:creationId xmlns:a16="http://schemas.microsoft.com/office/drawing/2014/main" id="{FE1925AF-AC91-488B-A428-BA99EF17192D}"/>
                  </a:ext>
                </a:extLst>
              </p:cNvPr>
              <p:cNvGrpSpPr/>
              <p:nvPr/>
            </p:nvGrpSpPr>
            <p:grpSpPr>
              <a:xfrm>
                <a:off x="368028" y="1325133"/>
                <a:ext cx="490315" cy="379236"/>
                <a:chOff x="368028" y="1325133"/>
                <a:chExt cx="490315" cy="379236"/>
              </a:xfrm>
            </p:grpSpPr>
            <p:sp>
              <p:nvSpPr>
                <p:cNvPr id="261" name="Rectangle: Rounded Corners 260">
                  <a:extLst>
                    <a:ext uri="{FF2B5EF4-FFF2-40B4-BE49-F238E27FC236}">
                      <a16:creationId xmlns:a16="http://schemas.microsoft.com/office/drawing/2014/main" id="{AF22E420-C122-4507-BAC7-E51D0BFFE6E7}"/>
                    </a:ext>
                  </a:extLst>
                </p:cNvPr>
                <p:cNvSpPr/>
                <p:nvPr/>
              </p:nvSpPr>
              <p:spPr>
                <a:xfrm rot="2700000">
                  <a:off x="423567" y="1324871"/>
                  <a:ext cx="379236" cy="379760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  <a:latin typeface="Verdana (Body)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262" name="TextBox 261">
                  <a:extLst>
                    <a:ext uri="{FF2B5EF4-FFF2-40B4-BE49-F238E27FC236}">
                      <a16:creationId xmlns:a16="http://schemas.microsoft.com/office/drawing/2014/main" id="{5615C833-921C-4B30-877F-D0239B409219}"/>
                    </a:ext>
                  </a:extLst>
                </p:cNvPr>
                <p:cNvSpPr txBox="1"/>
                <p:nvPr/>
              </p:nvSpPr>
              <p:spPr>
                <a:xfrm>
                  <a:off x="368028" y="1345473"/>
                  <a:ext cx="490315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Verdana (Body)"/>
                      <a:ea typeface="Verdana" panose="020B0604030504040204" pitchFamily="34" charset="0"/>
                      <a:cs typeface="Aharoni" panose="02010803020104030203" pitchFamily="2" charset="-79"/>
                    </a:rPr>
                    <a:t>12</a:t>
                  </a:r>
                </a:p>
              </p:txBody>
            </p:sp>
          </p:grpSp>
          <p:sp>
            <p:nvSpPr>
              <p:cNvPr id="260" name="TextBox 259">
                <a:extLst>
                  <a:ext uri="{FF2B5EF4-FFF2-40B4-BE49-F238E27FC236}">
                    <a16:creationId xmlns:a16="http://schemas.microsoft.com/office/drawing/2014/main" id="{7EB030F8-9228-41DC-9359-E08BF0C03214}"/>
                  </a:ext>
                </a:extLst>
              </p:cNvPr>
              <p:cNvSpPr txBox="1"/>
              <p:nvPr/>
            </p:nvSpPr>
            <p:spPr>
              <a:xfrm>
                <a:off x="968155" y="1130032"/>
                <a:ext cx="1592747" cy="76944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Verdana (Body)"/>
                    <a:ea typeface="Verdana" panose="020B0604030504040204" pitchFamily="34" charset="0"/>
                  </a:rPr>
                  <a:t>Comparing Treatment Efficacies or Statistical Analysis</a:t>
                </a:r>
              </a:p>
            </p:txBody>
          </p:sp>
        </p:grpSp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9739C85F-684C-4367-9C92-D1944153E6FC}"/>
                </a:ext>
              </a:extLst>
            </p:cNvPr>
            <p:cNvGrpSpPr/>
            <p:nvPr/>
          </p:nvGrpSpPr>
          <p:grpSpPr>
            <a:xfrm>
              <a:off x="368028" y="3510160"/>
              <a:ext cx="2192874" cy="430887"/>
              <a:chOff x="368028" y="1299308"/>
              <a:chExt cx="2192874" cy="430887"/>
            </a:xfrm>
          </p:grpSpPr>
          <p:grpSp>
            <p:nvGrpSpPr>
              <p:cNvPr id="255" name="Group 254">
                <a:extLst>
                  <a:ext uri="{FF2B5EF4-FFF2-40B4-BE49-F238E27FC236}">
                    <a16:creationId xmlns:a16="http://schemas.microsoft.com/office/drawing/2014/main" id="{61F2F4D8-B71E-44BE-82DE-B09F5EB52011}"/>
                  </a:ext>
                </a:extLst>
              </p:cNvPr>
              <p:cNvGrpSpPr/>
              <p:nvPr/>
            </p:nvGrpSpPr>
            <p:grpSpPr>
              <a:xfrm>
                <a:off x="368028" y="1325133"/>
                <a:ext cx="490315" cy="379236"/>
                <a:chOff x="368028" y="1325133"/>
                <a:chExt cx="490315" cy="379236"/>
              </a:xfrm>
            </p:grpSpPr>
            <p:sp>
              <p:nvSpPr>
                <p:cNvPr id="257" name="Rectangle: Rounded Corners 256">
                  <a:extLst>
                    <a:ext uri="{FF2B5EF4-FFF2-40B4-BE49-F238E27FC236}">
                      <a16:creationId xmlns:a16="http://schemas.microsoft.com/office/drawing/2014/main" id="{6D914995-623D-466D-B1C4-FA608DCC1376}"/>
                    </a:ext>
                  </a:extLst>
                </p:cNvPr>
                <p:cNvSpPr/>
                <p:nvPr/>
              </p:nvSpPr>
              <p:spPr>
                <a:xfrm rot="2700000">
                  <a:off x="423567" y="1324871"/>
                  <a:ext cx="379236" cy="379760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  <a:latin typeface="Verdana (Body)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258" name="TextBox 257">
                  <a:extLst>
                    <a:ext uri="{FF2B5EF4-FFF2-40B4-BE49-F238E27FC236}">
                      <a16:creationId xmlns:a16="http://schemas.microsoft.com/office/drawing/2014/main" id="{C164743C-12D6-4699-9D54-35423E261A8B}"/>
                    </a:ext>
                  </a:extLst>
                </p:cNvPr>
                <p:cNvSpPr txBox="1"/>
                <p:nvPr/>
              </p:nvSpPr>
              <p:spPr>
                <a:xfrm>
                  <a:off x="368028" y="1345473"/>
                  <a:ext cx="490315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Verdana (Body)"/>
                      <a:ea typeface="Verdana" panose="020B0604030504040204" pitchFamily="34" charset="0"/>
                      <a:cs typeface="Aharoni" panose="02010803020104030203" pitchFamily="2" charset="-79"/>
                    </a:rPr>
                    <a:t>13</a:t>
                  </a:r>
                </a:p>
              </p:txBody>
            </p:sp>
          </p:grpSp>
          <p:sp>
            <p:nvSpPr>
              <p:cNvPr id="256" name="TextBox 255">
                <a:extLst>
                  <a:ext uri="{FF2B5EF4-FFF2-40B4-BE49-F238E27FC236}">
                    <a16:creationId xmlns:a16="http://schemas.microsoft.com/office/drawing/2014/main" id="{80886B30-0BF2-4926-8D7E-5DEEA3951020}"/>
                  </a:ext>
                </a:extLst>
              </p:cNvPr>
              <p:cNvSpPr txBox="1"/>
              <p:nvPr/>
            </p:nvSpPr>
            <p:spPr>
              <a:xfrm>
                <a:off x="968155" y="1299308"/>
                <a:ext cx="1592747" cy="43088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Verdana (Body)"/>
                    <a:ea typeface="Verdana" panose="020B0604030504040204" pitchFamily="34" charset="0"/>
                  </a:rPr>
                  <a:t>Medical Advancements</a:t>
                </a:r>
              </a:p>
            </p:txBody>
          </p:sp>
        </p:grpSp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22072AF9-A224-4B9F-8467-8B47D71E92B2}"/>
                </a:ext>
              </a:extLst>
            </p:cNvPr>
            <p:cNvGrpSpPr/>
            <p:nvPr/>
          </p:nvGrpSpPr>
          <p:grpSpPr>
            <a:xfrm>
              <a:off x="368028" y="4615586"/>
              <a:ext cx="2192874" cy="430887"/>
              <a:chOff x="368028" y="1299308"/>
              <a:chExt cx="2192874" cy="430887"/>
            </a:xfrm>
          </p:grpSpPr>
          <p:grpSp>
            <p:nvGrpSpPr>
              <p:cNvPr id="251" name="Group 250">
                <a:extLst>
                  <a:ext uri="{FF2B5EF4-FFF2-40B4-BE49-F238E27FC236}">
                    <a16:creationId xmlns:a16="http://schemas.microsoft.com/office/drawing/2014/main" id="{9E96A0FB-C42B-4ED6-8D52-BF26D1A39905}"/>
                  </a:ext>
                </a:extLst>
              </p:cNvPr>
              <p:cNvGrpSpPr/>
              <p:nvPr/>
            </p:nvGrpSpPr>
            <p:grpSpPr>
              <a:xfrm>
                <a:off x="368028" y="1325133"/>
                <a:ext cx="490315" cy="379236"/>
                <a:chOff x="368028" y="1325133"/>
                <a:chExt cx="490315" cy="379236"/>
              </a:xfrm>
            </p:grpSpPr>
            <p:sp>
              <p:nvSpPr>
                <p:cNvPr id="253" name="Rectangle: Rounded Corners 252">
                  <a:extLst>
                    <a:ext uri="{FF2B5EF4-FFF2-40B4-BE49-F238E27FC236}">
                      <a16:creationId xmlns:a16="http://schemas.microsoft.com/office/drawing/2014/main" id="{1DEA18F2-52F2-49C3-A7B6-DBCF59ED00C3}"/>
                    </a:ext>
                  </a:extLst>
                </p:cNvPr>
                <p:cNvSpPr/>
                <p:nvPr/>
              </p:nvSpPr>
              <p:spPr>
                <a:xfrm rot="2700000">
                  <a:off x="423567" y="1324871"/>
                  <a:ext cx="379236" cy="379760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  <a:latin typeface="Verdana (Body)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254" name="TextBox 253">
                  <a:extLst>
                    <a:ext uri="{FF2B5EF4-FFF2-40B4-BE49-F238E27FC236}">
                      <a16:creationId xmlns:a16="http://schemas.microsoft.com/office/drawing/2014/main" id="{698308F7-C0F2-431C-9AF1-4FDDA4114855}"/>
                    </a:ext>
                  </a:extLst>
                </p:cNvPr>
                <p:cNvSpPr txBox="1"/>
                <p:nvPr/>
              </p:nvSpPr>
              <p:spPr>
                <a:xfrm>
                  <a:off x="368028" y="1345473"/>
                  <a:ext cx="490315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Verdana (Body)"/>
                      <a:ea typeface="Verdana" panose="020B0604030504040204" pitchFamily="34" charset="0"/>
                      <a:cs typeface="Aharoni" panose="02010803020104030203" pitchFamily="2" charset="-79"/>
                    </a:rPr>
                    <a:t>14</a:t>
                  </a:r>
                </a:p>
              </p:txBody>
            </p:sp>
          </p:grpSp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D0E4107B-5912-42F4-AF93-065C53B99C68}"/>
                  </a:ext>
                </a:extLst>
              </p:cNvPr>
              <p:cNvSpPr txBox="1"/>
              <p:nvPr/>
            </p:nvSpPr>
            <p:spPr>
              <a:xfrm>
                <a:off x="968155" y="1299308"/>
                <a:ext cx="1592747" cy="43088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Verdana (Body)"/>
                    <a:ea typeface="Verdana" panose="020B0604030504040204" pitchFamily="34" charset="0"/>
                  </a:rPr>
                  <a:t>Challenges and Limitations</a:t>
                </a:r>
              </a:p>
            </p:txBody>
          </p:sp>
        </p:grpSp>
        <p:grpSp>
          <p:nvGrpSpPr>
            <p:cNvPr id="246" name="Group 245">
              <a:extLst>
                <a:ext uri="{FF2B5EF4-FFF2-40B4-BE49-F238E27FC236}">
                  <a16:creationId xmlns:a16="http://schemas.microsoft.com/office/drawing/2014/main" id="{0E6E0A7B-CB76-4C14-B1CE-29C7E514DEBC}"/>
                </a:ext>
              </a:extLst>
            </p:cNvPr>
            <p:cNvGrpSpPr/>
            <p:nvPr/>
          </p:nvGrpSpPr>
          <p:grpSpPr>
            <a:xfrm>
              <a:off x="368028" y="5721012"/>
              <a:ext cx="2192874" cy="430887"/>
              <a:chOff x="368028" y="1299308"/>
              <a:chExt cx="2192874" cy="430887"/>
            </a:xfrm>
          </p:grpSpPr>
          <p:grpSp>
            <p:nvGrpSpPr>
              <p:cNvPr id="247" name="Group 246">
                <a:extLst>
                  <a:ext uri="{FF2B5EF4-FFF2-40B4-BE49-F238E27FC236}">
                    <a16:creationId xmlns:a16="http://schemas.microsoft.com/office/drawing/2014/main" id="{0C28D58F-D1B1-4FC6-8BB2-008D28FC40C6}"/>
                  </a:ext>
                </a:extLst>
              </p:cNvPr>
              <p:cNvGrpSpPr/>
              <p:nvPr/>
            </p:nvGrpSpPr>
            <p:grpSpPr>
              <a:xfrm>
                <a:off x="368028" y="1325133"/>
                <a:ext cx="490315" cy="379236"/>
                <a:chOff x="368028" y="1325133"/>
                <a:chExt cx="490315" cy="379236"/>
              </a:xfrm>
            </p:grpSpPr>
            <p:sp>
              <p:nvSpPr>
                <p:cNvPr id="249" name="Rectangle: Rounded Corners 248">
                  <a:extLst>
                    <a:ext uri="{FF2B5EF4-FFF2-40B4-BE49-F238E27FC236}">
                      <a16:creationId xmlns:a16="http://schemas.microsoft.com/office/drawing/2014/main" id="{46F323B2-3890-4544-842F-834F2948F1FC}"/>
                    </a:ext>
                  </a:extLst>
                </p:cNvPr>
                <p:cNvSpPr/>
                <p:nvPr/>
              </p:nvSpPr>
              <p:spPr>
                <a:xfrm rot="2700000">
                  <a:off x="423567" y="1324871"/>
                  <a:ext cx="379236" cy="379760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  <a:latin typeface="Verdana (Body)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250" name="TextBox 249">
                  <a:extLst>
                    <a:ext uri="{FF2B5EF4-FFF2-40B4-BE49-F238E27FC236}">
                      <a16:creationId xmlns:a16="http://schemas.microsoft.com/office/drawing/2014/main" id="{B5BDD231-085F-4711-9EAA-68EADA3EF97C}"/>
                    </a:ext>
                  </a:extLst>
                </p:cNvPr>
                <p:cNvSpPr txBox="1"/>
                <p:nvPr/>
              </p:nvSpPr>
              <p:spPr>
                <a:xfrm>
                  <a:off x="368028" y="1345473"/>
                  <a:ext cx="490315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Verdana (Body)"/>
                      <a:ea typeface="Verdana" panose="020B0604030504040204" pitchFamily="34" charset="0"/>
                      <a:cs typeface="Aharoni" panose="02010803020104030203" pitchFamily="2" charset="-79"/>
                    </a:rPr>
                    <a:t>15</a:t>
                  </a:r>
                </a:p>
              </p:txBody>
            </p:sp>
          </p:grpSp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945EAE3D-F85C-4817-9E48-BD6B2507270B}"/>
                  </a:ext>
                </a:extLst>
              </p:cNvPr>
              <p:cNvSpPr txBox="1"/>
              <p:nvPr/>
            </p:nvSpPr>
            <p:spPr>
              <a:xfrm>
                <a:off x="968155" y="1299308"/>
                <a:ext cx="1592747" cy="43088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Verdana (Body)"/>
                    <a:ea typeface="Verdana" panose="020B0604030504040204" pitchFamily="34" charset="0"/>
                  </a:rPr>
                  <a:t>Role of Healthcare Professionals</a:t>
                </a:r>
              </a:p>
            </p:txBody>
          </p:sp>
        </p:grp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06DC877D-FF3C-4F5E-BC35-7C0556FDC7DB}"/>
              </a:ext>
            </a:extLst>
          </p:cNvPr>
          <p:cNvGrpSpPr/>
          <p:nvPr/>
        </p:nvGrpSpPr>
        <p:grpSpPr>
          <a:xfrm>
            <a:off x="9080829" y="1296751"/>
            <a:ext cx="1932748" cy="4826764"/>
            <a:chOff x="368028" y="1299309"/>
            <a:chExt cx="1932748" cy="4826764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CC29CDFC-C32A-404F-B61E-FF568CD8EF56}"/>
                </a:ext>
              </a:extLst>
            </p:cNvPr>
            <p:cNvGrpSpPr/>
            <p:nvPr/>
          </p:nvGrpSpPr>
          <p:grpSpPr>
            <a:xfrm>
              <a:off x="368028" y="1299309"/>
              <a:ext cx="1932748" cy="430887"/>
              <a:chOff x="368028" y="1299309"/>
              <a:chExt cx="1932748" cy="430887"/>
            </a:xfrm>
          </p:grpSpPr>
          <p:grpSp>
            <p:nvGrpSpPr>
              <p:cNvPr id="238" name="Group 237">
                <a:extLst>
                  <a:ext uri="{FF2B5EF4-FFF2-40B4-BE49-F238E27FC236}">
                    <a16:creationId xmlns:a16="http://schemas.microsoft.com/office/drawing/2014/main" id="{C3E555F5-B28C-4FAB-8FDC-11DB681BD2DA}"/>
                  </a:ext>
                </a:extLst>
              </p:cNvPr>
              <p:cNvGrpSpPr/>
              <p:nvPr/>
            </p:nvGrpSpPr>
            <p:grpSpPr>
              <a:xfrm>
                <a:off x="368028" y="1325133"/>
                <a:ext cx="490315" cy="379236"/>
                <a:chOff x="368028" y="1325133"/>
                <a:chExt cx="490315" cy="379236"/>
              </a:xfrm>
            </p:grpSpPr>
            <p:sp>
              <p:nvSpPr>
                <p:cNvPr id="240" name="Rectangle: Rounded Corners 239">
                  <a:extLst>
                    <a:ext uri="{FF2B5EF4-FFF2-40B4-BE49-F238E27FC236}">
                      <a16:creationId xmlns:a16="http://schemas.microsoft.com/office/drawing/2014/main" id="{FB51A587-074F-4D8F-AF8F-F6A8B98C7035}"/>
                    </a:ext>
                  </a:extLst>
                </p:cNvPr>
                <p:cNvSpPr/>
                <p:nvPr/>
              </p:nvSpPr>
              <p:spPr>
                <a:xfrm rot="2700000">
                  <a:off x="423567" y="1324871"/>
                  <a:ext cx="379236" cy="379760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  <a:latin typeface="Verdana (Body)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241" name="TextBox 240">
                  <a:extLst>
                    <a:ext uri="{FF2B5EF4-FFF2-40B4-BE49-F238E27FC236}">
                      <a16:creationId xmlns:a16="http://schemas.microsoft.com/office/drawing/2014/main" id="{11C61152-2850-42CC-AA70-999C26411504}"/>
                    </a:ext>
                  </a:extLst>
                </p:cNvPr>
                <p:cNvSpPr txBox="1"/>
                <p:nvPr/>
              </p:nvSpPr>
              <p:spPr>
                <a:xfrm>
                  <a:off x="368028" y="1345473"/>
                  <a:ext cx="490315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Verdana (Body)"/>
                      <a:ea typeface="Verdana" panose="020B0604030504040204" pitchFamily="34" charset="0"/>
                      <a:cs typeface="Aharoni" panose="02010803020104030203" pitchFamily="2" charset="-79"/>
                    </a:rPr>
                    <a:t>16</a:t>
                  </a:r>
                </a:p>
              </p:txBody>
            </p:sp>
          </p:grpSp>
          <p:sp>
            <p:nvSpPr>
              <p:cNvPr id="239" name="TextBox 238">
                <a:extLst>
                  <a:ext uri="{FF2B5EF4-FFF2-40B4-BE49-F238E27FC236}">
                    <a16:creationId xmlns:a16="http://schemas.microsoft.com/office/drawing/2014/main" id="{9AAF6459-FF1E-4929-B6FB-FCD25BB6C471}"/>
                  </a:ext>
                </a:extLst>
              </p:cNvPr>
              <p:cNvSpPr txBox="1"/>
              <p:nvPr/>
            </p:nvSpPr>
            <p:spPr>
              <a:xfrm>
                <a:off x="968155" y="1299309"/>
                <a:ext cx="1332621" cy="43088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Verdana (Body)"/>
                    <a:ea typeface="Verdana" panose="020B0604030504040204" pitchFamily="34" charset="0"/>
                  </a:rPr>
                  <a:t>Patient Education</a:t>
                </a:r>
              </a:p>
            </p:txBody>
          </p:sp>
        </p:grp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F5BF8D75-C69F-4E7E-804F-81DEBF66A799}"/>
                </a:ext>
              </a:extLst>
            </p:cNvPr>
            <p:cNvGrpSpPr/>
            <p:nvPr/>
          </p:nvGrpSpPr>
          <p:grpSpPr>
            <a:xfrm>
              <a:off x="368028" y="2404735"/>
              <a:ext cx="1932748" cy="430887"/>
              <a:chOff x="368028" y="1299309"/>
              <a:chExt cx="1932748" cy="430887"/>
            </a:xfrm>
          </p:grpSpPr>
          <p:grpSp>
            <p:nvGrpSpPr>
              <p:cNvPr id="234" name="Group 233">
                <a:extLst>
                  <a:ext uri="{FF2B5EF4-FFF2-40B4-BE49-F238E27FC236}">
                    <a16:creationId xmlns:a16="http://schemas.microsoft.com/office/drawing/2014/main" id="{9046536A-6E83-4EF6-A61F-79259C857C87}"/>
                  </a:ext>
                </a:extLst>
              </p:cNvPr>
              <p:cNvGrpSpPr/>
              <p:nvPr/>
            </p:nvGrpSpPr>
            <p:grpSpPr>
              <a:xfrm>
                <a:off x="368028" y="1325133"/>
                <a:ext cx="490315" cy="379236"/>
                <a:chOff x="368028" y="1325133"/>
                <a:chExt cx="490315" cy="379236"/>
              </a:xfrm>
            </p:grpSpPr>
            <p:sp>
              <p:nvSpPr>
                <p:cNvPr id="236" name="Rectangle: Rounded Corners 235">
                  <a:extLst>
                    <a:ext uri="{FF2B5EF4-FFF2-40B4-BE49-F238E27FC236}">
                      <a16:creationId xmlns:a16="http://schemas.microsoft.com/office/drawing/2014/main" id="{43D29507-7587-466A-8375-0CA903C7AA03}"/>
                    </a:ext>
                  </a:extLst>
                </p:cNvPr>
                <p:cNvSpPr/>
                <p:nvPr/>
              </p:nvSpPr>
              <p:spPr>
                <a:xfrm rot="2700000">
                  <a:off x="423567" y="1324871"/>
                  <a:ext cx="379236" cy="379760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  <a:latin typeface="Verdana (Body)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237" name="TextBox 236">
                  <a:extLst>
                    <a:ext uri="{FF2B5EF4-FFF2-40B4-BE49-F238E27FC236}">
                      <a16:creationId xmlns:a16="http://schemas.microsoft.com/office/drawing/2014/main" id="{604939E0-1C49-4706-89B1-AB283E4C7045}"/>
                    </a:ext>
                  </a:extLst>
                </p:cNvPr>
                <p:cNvSpPr txBox="1"/>
                <p:nvPr/>
              </p:nvSpPr>
              <p:spPr>
                <a:xfrm>
                  <a:off x="368028" y="1345473"/>
                  <a:ext cx="490315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Verdana (Body)"/>
                      <a:ea typeface="Verdana" panose="020B0604030504040204" pitchFamily="34" charset="0"/>
                      <a:cs typeface="Aharoni" panose="02010803020104030203" pitchFamily="2" charset="-79"/>
                    </a:rPr>
                    <a:t>17</a:t>
                  </a:r>
                </a:p>
              </p:txBody>
            </p:sp>
          </p:grpSp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FFBC127A-6B13-49D6-A7F9-65417B32F4F7}"/>
                  </a:ext>
                </a:extLst>
              </p:cNvPr>
              <p:cNvSpPr txBox="1"/>
              <p:nvPr/>
            </p:nvSpPr>
            <p:spPr>
              <a:xfrm>
                <a:off x="968155" y="1299309"/>
                <a:ext cx="1332621" cy="43088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Verdana (Body)"/>
                    <a:ea typeface="Verdana" panose="020B0604030504040204" pitchFamily="34" charset="0"/>
                  </a:rPr>
                  <a:t>Medical Timeline</a:t>
                </a:r>
              </a:p>
            </p:txBody>
          </p:sp>
        </p:grp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BC257754-6FC5-431F-AD4E-33D8D9A2F37D}"/>
                </a:ext>
              </a:extLst>
            </p:cNvPr>
            <p:cNvGrpSpPr/>
            <p:nvPr/>
          </p:nvGrpSpPr>
          <p:grpSpPr>
            <a:xfrm>
              <a:off x="368028" y="3425522"/>
              <a:ext cx="1932748" cy="600164"/>
              <a:chOff x="368028" y="1214670"/>
              <a:chExt cx="1932748" cy="600164"/>
            </a:xfrm>
          </p:grpSpPr>
          <p:grpSp>
            <p:nvGrpSpPr>
              <p:cNvPr id="229" name="Group 228">
                <a:extLst>
                  <a:ext uri="{FF2B5EF4-FFF2-40B4-BE49-F238E27FC236}">
                    <a16:creationId xmlns:a16="http://schemas.microsoft.com/office/drawing/2014/main" id="{9BFC5DE8-1761-41E5-99CD-E75A7B96D3A3}"/>
                  </a:ext>
                </a:extLst>
              </p:cNvPr>
              <p:cNvGrpSpPr/>
              <p:nvPr/>
            </p:nvGrpSpPr>
            <p:grpSpPr>
              <a:xfrm>
                <a:off x="368028" y="1325133"/>
                <a:ext cx="490315" cy="379236"/>
                <a:chOff x="368028" y="1325133"/>
                <a:chExt cx="490315" cy="379236"/>
              </a:xfrm>
            </p:grpSpPr>
            <p:sp>
              <p:nvSpPr>
                <p:cNvPr id="232" name="Rectangle: Rounded Corners 231">
                  <a:extLst>
                    <a:ext uri="{FF2B5EF4-FFF2-40B4-BE49-F238E27FC236}">
                      <a16:creationId xmlns:a16="http://schemas.microsoft.com/office/drawing/2014/main" id="{BFEB1AD4-02AC-4C5A-BF96-DE86B6E25503}"/>
                    </a:ext>
                  </a:extLst>
                </p:cNvPr>
                <p:cNvSpPr/>
                <p:nvPr/>
              </p:nvSpPr>
              <p:spPr>
                <a:xfrm rot="2700000">
                  <a:off x="423567" y="1324871"/>
                  <a:ext cx="379236" cy="379760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  <a:latin typeface="Verdana (Body)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233" name="TextBox 232">
                  <a:extLst>
                    <a:ext uri="{FF2B5EF4-FFF2-40B4-BE49-F238E27FC236}">
                      <a16:creationId xmlns:a16="http://schemas.microsoft.com/office/drawing/2014/main" id="{2D5F407C-92B9-41A9-80EF-5CF4578FC1FD}"/>
                    </a:ext>
                  </a:extLst>
                </p:cNvPr>
                <p:cNvSpPr txBox="1"/>
                <p:nvPr/>
              </p:nvSpPr>
              <p:spPr>
                <a:xfrm>
                  <a:off x="368028" y="1345473"/>
                  <a:ext cx="490315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Verdana (Body)"/>
                      <a:ea typeface="Verdana" panose="020B0604030504040204" pitchFamily="34" charset="0"/>
                      <a:cs typeface="Aharoni" panose="02010803020104030203" pitchFamily="2" charset="-79"/>
                    </a:rPr>
                    <a:t>18</a:t>
                  </a:r>
                </a:p>
              </p:txBody>
            </p:sp>
          </p:grpSp>
          <p:sp>
            <p:nvSpPr>
              <p:cNvPr id="231" name="TextBox 230">
                <a:extLst>
                  <a:ext uri="{FF2B5EF4-FFF2-40B4-BE49-F238E27FC236}">
                    <a16:creationId xmlns:a16="http://schemas.microsoft.com/office/drawing/2014/main" id="{54BEC5D1-A2D7-4FB1-989A-350B9FC71843}"/>
                  </a:ext>
                </a:extLst>
              </p:cNvPr>
              <p:cNvSpPr txBox="1"/>
              <p:nvPr/>
            </p:nvSpPr>
            <p:spPr>
              <a:xfrm>
                <a:off x="968155" y="1214670"/>
                <a:ext cx="1332621" cy="60016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Verdana (Body)"/>
                    <a:ea typeface="Verdana" panose="020B0604030504040204" pitchFamily="34" charset="0"/>
                  </a:rPr>
                  <a:t>Medical innovations in the world</a:t>
                </a:r>
              </a:p>
            </p:txBody>
          </p:sp>
        </p:grp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1F852B6B-F260-40CF-8A8E-D2393729F5B7}"/>
                </a:ext>
              </a:extLst>
            </p:cNvPr>
            <p:cNvGrpSpPr/>
            <p:nvPr/>
          </p:nvGrpSpPr>
          <p:grpSpPr>
            <a:xfrm>
              <a:off x="368028" y="4641411"/>
              <a:ext cx="1932748" cy="379236"/>
              <a:chOff x="368028" y="1325133"/>
              <a:chExt cx="1932748" cy="379236"/>
            </a:xfrm>
          </p:grpSpPr>
          <p:grpSp>
            <p:nvGrpSpPr>
              <p:cNvPr id="204" name="Group 203">
                <a:extLst>
                  <a:ext uri="{FF2B5EF4-FFF2-40B4-BE49-F238E27FC236}">
                    <a16:creationId xmlns:a16="http://schemas.microsoft.com/office/drawing/2014/main" id="{1825824C-62FF-4F9E-8CCA-A12BBA1F0A3D}"/>
                  </a:ext>
                </a:extLst>
              </p:cNvPr>
              <p:cNvGrpSpPr/>
              <p:nvPr/>
            </p:nvGrpSpPr>
            <p:grpSpPr>
              <a:xfrm>
                <a:off x="368028" y="1325133"/>
                <a:ext cx="490315" cy="379236"/>
                <a:chOff x="368028" y="1325133"/>
                <a:chExt cx="490315" cy="379236"/>
              </a:xfrm>
            </p:grpSpPr>
            <p:sp>
              <p:nvSpPr>
                <p:cNvPr id="206" name="Rectangle: Rounded Corners 205">
                  <a:extLst>
                    <a:ext uri="{FF2B5EF4-FFF2-40B4-BE49-F238E27FC236}">
                      <a16:creationId xmlns:a16="http://schemas.microsoft.com/office/drawing/2014/main" id="{C6B8AE14-0255-4C14-A10D-4467EACDDCC2}"/>
                    </a:ext>
                  </a:extLst>
                </p:cNvPr>
                <p:cNvSpPr/>
                <p:nvPr/>
              </p:nvSpPr>
              <p:spPr>
                <a:xfrm rot="2700000">
                  <a:off x="423567" y="1324871"/>
                  <a:ext cx="379236" cy="379760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  <a:latin typeface="Verdana (Body)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207" name="TextBox 206">
                  <a:extLst>
                    <a:ext uri="{FF2B5EF4-FFF2-40B4-BE49-F238E27FC236}">
                      <a16:creationId xmlns:a16="http://schemas.microsoft.com/office/drawing/2014/main" id="{4B5A0AF5-FE52-492E-ACC4-B317D8434C55}"/>
                    </a:ext>
                  </a:extLst>
                </p:cNvPr>
                <p:cNvSpPr txBox="1"/>
                <p:nvPr/>
              </p:nvSpPr>
              <p:spPr>
                <a:xfrm>
                  <a:off x="368028" y="1345473"/>
                  <a:ext cx="490315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Verdana (Body)"/>
                      <a:ea typeface="Verdana" panose="020B0604030504040204" pitchFamily="34" charset="0"/>
                      <a:cs typeface="Aharoni" panose="02010803020104030203" pitchFamily="2" charset="-79"/>
                    </a:rPr>
                    <a:t>19</a:t>
                  </a:r>
                </a:p>
              </p:txBody>
            </p:sp>
          </p:grpSp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FFF731B6-8314-462A-A463-EDC70F06DE73}"/>
                  </a:ext>
                </a:extLst>
              </p:cNvPr>
              <p:cNvSpPr txBox="1"/>
              <p:nvPr/>
            </p:nvSpPr>
            <p:spPr>
              <a:xfrm>
                <a:off x="968155" y="1383947"/>
                <a:ext cx="1332621" cy="261610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Verdana (Body)"/>
                    <a:ea typeface="Verdana" panose="020B0604030504040204" pitchFamily="34" charset="0"/>
                  </a:rPr>
                  <a:t>Conclusion</a:t>
                </a:r>
              </a:p>
            </p:txBody>
          </p:sp>
        </p:grp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6517D0DA-D941-4F0A-ACA9-F88B663344F6}"/>
                </a:ext>
              </a:extLst>
            </p:cNvPr>
            <p:cNvGrpSpPr/>
            <p:nvPr/>
          </p:nvGrpSpPr>
          <p:grpSpPr>
            <a:xfrm>
              <a:off x="368028" y="5746837"/>
              <a:ext cx="1932748" cy="379236"/>
              <a:chOff x="368028" y="1325133"/>
              <a:chExt cx="1932748" cy="379236"/>
            </a:xfrm>
          </p:grpSpPr>
          <p:grpSp>
            <p:nvGrpSpPr>
              <p:cNvPr id="200" name="Group 199">
                <a:extLst>
                  <a:ext uri="{FF2B5EF4-FFF2-40B4-BE49-F238E27FC236}">
                    <a16:creationId xmlns:a16="http://schemas.microsoft.com/office/drawing/2014/main" id="{8A1AFA87-4EC3-4C5D-A475-8E52A5A58312}"/>
                  </a:ext>
                </a:extLst>
              </p:cNvPr>
              <p:cNvGrpSpPr/>
              <p:nvPr/>
            </p:nvGrpSpPr>
            <p:grpSpPr>
              <a:xfrm>
                <a:off x="368028" y="1325133"/>
                <a:ext cx="490315" cy="379236"/>
                <a:chOff x="368028" y="1325133"/>
                <a:chExt cx="490315" cy="379236"/>
              </a:xfrm>
            </p:grpSpPr>
            <p:sp>
              <p:nvSpPr>
                <p:cNvPr id="202" name="Rectangle: Rounded Corners 201">
                  <a:extLst>
                    <a:ext uri="{FF2B5EF4-FFF2-40B4-BE49-F238E27FC236}">
                      <a16:creationId xmlns:a16="http://schemas.microsoft.com/office/drawing/2014/main" id="{3273EA46-B30B-4697-9A76-7579BF89736B}"/>
                    </a:ext>
                  </a:extLst>
                </p:cNvPr>
                <p:cNvSpPr/>
                <p:nvPr/>
              </p:nvSpPr>
              <p:spPr>
                <a:xfrm rot="2700000">
                  <a:off x="423567" y="1324871"/>
                  <a:ext cx="379236" cy="379760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  <a:latin typeface="Verdana (Body)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203" name="TextBox 202">
                  <a:extLst>
                    <a:ext uri="{FF2B5EF4-FFF2-40B4-BE49-F238E27FC236}">
                      <a16:creationId xmlns:a16="http://schemas.microsoft.com/office/drawing/2014/main" id="{8AD0FAB8-50DC-4530-8794-FBB92BB68282}"/>
                    </a:ext>
                  </a:extLst>
                </p:cNvPr>
                <p:cNvSpPr txBox="1"/>
                <p:nvPr/>
              </p:nvSpPr>
              <p:spPr>
                <a:xfrm>
                  <a:off x="368028" y="1345473"/>
                  <a:ext cx="490315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Verdana (Body)"/>
                      <a:ea typeface="Verdana" panose="020B0604030504040204" pitchFamily="34" charset="0"/>
                      <a:cs typeface="Aharoni" panose="02010803020104030203" pitchFamily="2" charset="-79"/>
                    </a:rPr>
                    <a:t>20</a:t>
                  </a:r>
                </a:p>
              </p:txBody>
            </p:sp>
          </p:grpSp>
          <p:sp>
            <p:nvSpPr>
              <p:cNvPr id="201" name="TextBox 200">
                <a:extLst>
                  <a:ext uri="{FF2B5EF4-FFF2-40B4-BE49-F238E27FC236}">
                    <a16:creationId xmlns:a16="http://schemas.microsoft.com/office/drawing/2014/main" id="{07335399-6A25-4605-8F99-7D33C236B732}"/>
                  </a:ext>
                </a:extLst>
              </p:cNvPr>
              <p:cNvSpPr txBox="1"/>
              <p:nvPr/>
            </p:nvSpPr>
            <p:spPr>
              <a:xfrm>
                <a:off x="968155" y="1383947"/>
                <a:ext cx="1332621" cy="261610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Verdana (Body)"/>
                    <a:ea typeface="Verdana" panose="020B0604030504040204" pitchFamily="34" charset="0"/>
                  </a:rPr>
                  <a:t>Thank You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3E64D4B-385C-9064-A694-3FB94E0FBBDF}"/>
              </a:ext>
            </a:extLst>
          </p:cNvPr>
          <p:cNvGrpSpPr/>
          <p:nvPr/>
        </p:nvGrpSpPr>
        <p:grpSpPr>
          <a:xfrm>
            <a:off x="9889036" y="496835"/>
            <a:ext cx="1940767" cy="744339"/>
            <a:chOff x="-53759" y="4953753"/>
            <a:chExt cx="1940767" cy="74433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C5CE3DF-6430-4FA4-7E44-F9A2D7444C0D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8B538456-82AF-A63A-94F5-42D4FBC69552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28E3193B-7918-6733-AE1B-A84E59D13516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2" name="Google Shape;520;p30">
              <a:extLst>
                <a:ext uri="{FF2B5EF4-FFF2-40B4-BE49-F238E27FC236}">
                  <a16:creationId xmlns:a16="http://schemas.microsoft.com/office/drawing/2014/main" id="{467B72CB-6CA7-98F9-BE53-72EDBACF0B72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13" name="Google Shape;521;p30">
                <a:extLst>
                  <a:ext uri="{FF2B5EF4-FFF2-40B4-BE49-F238E27FC236}">
                    <a16:creationId xmlns:a16="http://schemas.microsoft.com/office/drawing/2014/main" id="{A60353EB-05C1-8FE8-AC56-50449D311527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522;p30">
                <a:extLst>
                  <a:ext uri="{FF2B5EF4-FFF2-40B4-BE49-F238E27FC236}">
                    <a16:creationId xmlns:a16="http://schemas.microsoft.com/office/drawing/2014/main" id="{253038D7-3862-DA91-7FBF-0C5E052C8F13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53373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sp>
        <p:nvSpPr>
          <p:cNvPr id="12" name="Google Shape;518;p30">
            <a:extLst>
              <a:ext uri="{FF2B5EF4-FFF2-40B4-BE49-F238E27FC236}">
                <a16:creationId xmlns:a16="http://schemas.microsoft.com/office/drawing/2014/main" id="{30E45309-C84B-14B1-EA31-427CF0EA4F71}"/>
              </a:ext>
            </a:extLst>
          </p:cNvPr>
          <p:cNvSpPr/>
          <p:nvPr/>
        </p:nvSpPr>
        <p:spPr>
          <a:xfrm rot="10800000">
            <a:off x="456045" y="1107770"/>
            <a:ext cx="864336" cy="864340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518;p30">
            <a:extLst>
              <a:ext uri="{FF2B5EF4-FFF2-40B4-BE49-F238E27FC236}">
                <a16:creationId xmlns:a16="http://schemas.microsoft.com/office/drawing/2014/main" id="{30D72A67-B541-DDC4-F5E3-85C91F900102}"/>
              </a:ext>
            </a:extLst>
          </p:cNvPr>
          <p:cNvSpPr/>
          <p:nvPr/>
        </p:nvSpPr>
        <p:spPr>
          <a:xfrm rot="10800000">
            <a:off x="9912465" y="4887538"/>
            <a:ext cx="1391322" cy="1391328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2">
              <a:alpha val="33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7820415-610D-A6F0-114A-BB5396EBA19C}"/>
              </a:ext>
            </a:extLst>
          </p:cNvPr>
          <p:cNvGrpSpPr/>
          <p:nvPr/>
        </p:nvGrpSpPr>
        <p:grpSpPr>
          <a:xfrm>
            <a:off x="10839947" y="459995"/>
            <a:ext cx="870545" cy="985474"/>
            <a:chOff x="5194832" y="1281827"/>
            <a:chExt cx="870545" cy="985474"/>
          </a:xfrm>
        </p:grpSpPr>
        <p:sp>
          <p:nvSpPr>
            <p:cNvPr id="47" name="Google Shape;517;p30">
              <a:extLst>
                <a:ext uri="{FF2B5EF4-FFF2-40B4-BE49-F238E27FC236}">
                  <a16:creationId xmlns:a16="http://schemas.microsoft.com/office/drawing/2014/main" id="{D9CEE486-4F14-8585-B6CB-FA1EE5FB2AD6}"/>
                </a:ext>
              </a:extLst>
            </p:cNvPr>
            <p:cNvSpPr/>
            <p:nvPr/>
          </p:nvSpPr>
          <p:spPr>
            <a:xfrm rot="10800000">
              <a:off x="5194832" y="1281827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518;p30">
              <a:extLst>
                <a:ext uri="{FF2B5EF4-FFF2-40B4-BE49-F238E27FC236}">
                  <a16:creationId xmlns:a16="http://schemas.microsoft.com/office/drawing/2014/main" id="{F6B10F94-A022-61B9-859A-59185D90C492}"/>
                </a:ext>
              </a:extLst>
            </p:cNvPr>
            <p:cNvSpPr/>
            <p:nvPr/>
          </p:nvSpPr>
          <p:spPr>
            <a:xfrm rot="10800000">
              <a:off x="5658672" y="1860596"/>
              <a:ext cx="406705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FCCE195-A99B-4AB2-A966-AEA8E5DA1E26}"/>
              </a:ext>
            </a:extLst>
          </p:cNvPr>
          <p:cNvGrpSpPr/>
          <p:nvPr/>
        </p:nvGrpSpPr>
        <p:grpSpPr>
          <a:xfrm>
            <a:off x="751870" y="305656"/>
            <a:ext cx="2091242" cy="959846"/>
            <a:chOff x="539621" y="300607"/>
            <a:chExt cx="2091242" cy="959846"/>
          </a:xfrm>
        </p:grpSpPr>
        <p:sp>
          <p:nvSpPr>
            <p:cNvPr id="15" name="Google Shape;517;p30">
              <a:extLst>
                <a:ext uri="{FF2B5EF4-FFF2-40B4-BE49-F238E27FC236}">
                  <a16:creationId xmlns:a16="http://schemas.microsoft.com/office/drawing/2014/main" id="{350F9216-F761-6F4F-D869-24E10A427E83}"/>
                </a:ext>
              </a:extLst>
            </p:cNvPr>
            <p:cNvSpPr/>
            <p:nvPr/>
          </p:nvSpPr>
          <p:spPr>
            <a:xfrm rot="10800000">
              <a:off x="2217935" y="952732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EDFE848-E75D-449F-A8D1-56D9BF5E17DC}"/>
                </a:ext>
              </a:extLst>
            </p:cNvPr>
            <p:cNvSpPr/>
            <p:nvPr/>
          </p:nvSpPr>
          <p:spPr>
            <a:xfrm>
              <a:off x="539621" y="300607"/>
              <a:ext cx="2091242" cy="959846"/>
            </a:xfrm>
            <a:custGeom>
              <a:avLst/>
              <a:gdLst>
                <a:gd name="connsiteX0" fmla="*/ 0 w 2091242"/>
                <a:gd name="connsiteY0" fmla="*/ 0 h 959846"/>
                <a:gd name="connsiteX1" fmla="*/ 2091242 w 2091242"/>
                <a:gd name="connsiteY1" fmla="*/ 0 h 959846"/>
                <a:gd name="connsiteX2" fmla="*/ 1371410 w 2091242"/>
                <a:gd name="connsiteY2" fmla="*/ 857864 h 959846"/>
                <a:gd name="connsiteX3" fmla="*/ 969219 w 2091242"/>
                <a:gd name="connsiteY3" fmla="*/ 893051 h 959846"/>
                <a:gd name="connsiteX4" fmla="*/ 94463 w 2091242"/>
                <a:gd name="connsiteY4" fmla="*/ 159043 h 959846"/>
                <a:gd name="connsiteX5" fmla="*/ 3531 w 2091242"/>
                <a:gd name="connsiteY5" fmla="*/ 19097 h 959846"/>
                <a:gd name="connsiteX6" fmla="*/ 0 w 2091242"/>
                <a:gd name="connsiteY6" fmla="*/ 0 h 9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1242" h="959846">
                  <a:moveTo>
                    <a:pt x="0" y="0"/>
                  </a:moveTo>
                  <a:lnTo>
                    <a:pt x="2091242" y="0"/>
                  </a:lnTo>
                  <a:lnTo>
                    <a:pt x="1371410" y="857864"/>
                  </a:lnTo>
                  <a:cubicBezTo>
                    <a:pt x="1270064" y="978642"/>
                    <a:pt x="1089997" y="994396"/>
                    <a:pt x="969219" y="893051"/>
                  </a:cubicBezTo>
                  <a:lnTo>
                    <a:pt x="94463" y="159043"/>
                  </a:lnTo>
                  <a:cubicBezTo>
                    <a:pt x="49171" y="121039"/>
                    <a:pt x="18648" y="71964"/>
                    <a:pt x="3531" y="1909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AA7F81B-5A3A-4B96-87DE-7A49FB624AAA}"/>
              </a:ext>
            </a:extLst>
          </p:cNvPr>
          <p:cNvGrpSpPr/>
          <p:nvPr/>
        </p:nvGrpSpPr>
        <p:grpSpPr>
          <a:xfrm>
            <a:off x="2075773" y="1316071"/>
            <a:ext cx="8040454" cy="4225858"/>
            <a:chOff x="2075773" y="1530681"/>
            <a:chExt cx="8040454" cy="422585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BB69078-ABC2-0F6E-2BE6-D8D6009A2F9E}"/>
                </a:ext>
              </a:extLst>
            </p:cNvPr>
            <p:cNvSpPr txBox="1"/>
            <p:nvPr/>
          </p:nvSpPr>
          <p:spPr>
            <a:xfrm>
              <a:off x="2075773" y="3046831"/>
              <a:ext cx="8040454" cy="92333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" sz="5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Name of the section</a:t>
              </a:r>
              <a:endParaRPr lang="en-CA" sz="54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C0CF55E-C0C2-403C-8C16-BA2BD4DCD61A}"/>
                </a:ext>
              </a:extLst>
            </p:cNvPr>
            <p:cNvGrpSpPr/>
            <p:nvPr/>
          </p:nvGrpSpPr>
          <p:grpSpPr>
            <a:xfrm>
              <a:off x="2740906" y="4293779"/>
              <a:ext cx="6710189" cy="1462760"/>
              <a:chOff x="2936322" y="3776517"/>
              <a:chExt cx="6710189" cy="1462760"/>
            </a:xfrm>
          </p:grpSpPr>
          <p:sp>
            <p:nvSpPr>
              <p:cNvPr id="53" name="Rectangle: Rounded Corners 52">
                <a:extLst>
                  <a:ext uri="{FF2B5EF4-FFF2-40B4-BE49-F238E27FC236}">
                    <a16:creationId xmlns:a16="http://schemas.microsoft.com/office/drawing/2014/main" id="{D2B4985A-7EAB-4B75-8702-208867EF0E7D}"/>
                  </a:ext>
                </a:extLst>
              </p:cNvPr>
              <p:cNvSpPr/>
              <p:nvPr/>
            </p:nvSpPr>
            <p:spPr>
              <a:xfrm>
                <a:off x="2936322" y="3776517"/>
                <a:ext cx="6710189" cy="1462760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52" name="TextBox 119">
                <a:extLst>
                  <a:ext uri="{FF2B5EF4-FFF2-40B4-BE49-F238E27FC236}">
                    <a16:creationId xmlns:a16="http://schemas.microsoft.com/office/drawing/2014/main" id="{E63B2B77-50CB-4548-B4C9-0F47928566E2}"/>
                  </a:ext>
                </a:extLst>
              </p:cNvPr>
              <p:cNvSpPr txBox="1"/>
              <p:nvPr/>
            </p:nvSpPr>
            <p:spPr>
              <a:xfrm>
                <a:off x="3103552" y="4030844"/>
                <a:ext cx="6375728" cy="95410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nostrud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exercitation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ullamco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laboris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nisi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aliquip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ex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ea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commodo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4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consequat</a:t>
                </a:r>
                <a:r>
                  <a:rPr lang="en-CA" sz="14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8AAA990-CBA5-4842-8499-BD23AA3CCC3D}"/>
                </a:ext>
              </a:extLst>
            </p:cNvPr>
            <p:cNvGrpSpPr/>
            <p:nvPr/>
          </p:nvGrpSpPr>
          <p:grpSpPr>
            <a:xfrm>
              <a:off x="5481397" y="1530681"/>
              <a:ext cx="1229206" cy="1229206"/>
              <a:chOff x="5481397" y="1530681"/>
              <a:chExt cx="1229206" cy="1229206"/>
            </a:xfrm>
          </p:grpSpPr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38BD85ED-DFD9-4EA5-A2F5-28F6F63A4FCD}"/>
                  </a:ext>
                </a:extLst>
              </p:cNvPr>
              <p:cNvSpPr/>
              <p:nvPr/>
            </p:nvSpPr>
            <p:spPr>
              <a:xfrm rot="2700000">
                <a:off x="5481397" y="1530681"/>
                <a:ext cx="1229206" cy="1229206"/>
              </a:xfrm>
              <a:prstGeom prst="roundRect">
                <a:avLst>
                  <a:gd name="adj" fmla="val 9319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AE23E6D-0539-4A98-BA8D-778C2A6B8A7A}"/>
                  </a:ext>
                </a:extLst>
              </p:cNvPr>
              <p:cNvSpPr/>
              <p:nvPr/>
            </p:nvSpPr>
            <p:spPr>
              <a:xfrm>
                <a:off x="5633720" y="1704753"/>
                <a:ext cx="924560" cy="881062"/>
              </a:xfrm>
              <a:custGeom>
                <a:avLst/>
                <a:gdLst>
                  <a:gd name="connsiteX0" fmla="*/ 3873817 w 4514850"/>
                  <a:gd name="connsiteY0" fmla="*/ 2407919 h 4302442"/>
                  <a:gd name="connsiteX1" fmla="*/ 3438525 w 4514850"/>
                  <a:gd name="connsiteY1" fmla="*/ 4030027 h 4302442"/>
                  <a:gd name="connsiteX2" fmla="*/ 3440430 w 4514850"/>
                  <a:gd name="connsiteY2" fmla="*/ 4030027 h 4302442"/>
                  <a:gd name="connsiteX3" fmla="*/ 4310062 w 4514850"/>
                  <a:gd name="connsiteY3" fmla="*/ 3161347 h 4302442"/>
                  <a:gd name="connsiteX4" fmla="*/ 3873817 w 4514850"/>
                  <a:gd name="connsiteY4" fmla="*/ 2407919 h 4302442"/>
                  <a:gd name="connsiteX5" fmla="*/ 3577590 w 4514850"/>
                  <a:gd name="connsiteY5" fmla="*/ 2304097 h 4302442"/>
                  <a:gd name="connsiteX6" fmla="*/ 3129915 w 4514850"/>
                  <a:gd name="connsiteY6" fmla="*/ 3973829 h 4302442"/>
                  <a:gd name="connsiteX7" fmla="*/ 3161347 w 4514850"/>
                  <a:gd name="connsiteY7" fmla="*/ 3985259 h 4302442"/>
                  <a:gd name="connsiteX8" fmla="*/ 3179445 w 4514850"/>
                  <a:gd name="connsiteY8" fmla="*/ 3990974 h 4302442"/>
                  <a:gd name="connsiteX9" fmla="*/ 3186112 w 4514850"/>
                  <a:gd name="connsiteY9" fmla="*/ 3992879 h 4302442"/>
                  <a:gd name="connsiteX10" fmla="*/ 3198495 w 4514850"/>
                  <a:gd name="connsiteY10" fmla="*/ 3996689 h 4302442"/>
                  <a:gd name="connsiteX11" fmla="*/ 3211830 w 4514850"/>
                  <a:gd name="connsiteY11" fmla="*/ 4000499 h 4302442"/>
                  <a:gd name="connsiteX12" fmla="*/ 3217545 w 4514850"/>
                  <a:gd name="connsiteY12" fmla="*/ 4002404 h 4302442"/>
                  <a:gd name="connsiteX13" fmla="*/ 3303270 w 4514850"/>
                  <a:gd name="connsiteY13" fmla="*/ 4020502 h 4302442"/>
                  <a:gd name="connsiteX14" fmla="*/ 3750945 w 4514850"/>
                  <a:gd name="connsiteY14" fmla="*/ 2350769 h 4302442"/>
                  <a:gd name="connsiteX15" fmla="*/ 3700462 w 4514850"/>
                  <a:gd name="connsiteY15" fmla="*/ 2333624 h 4302442"/>
                  <a:gd name="connsiteX16" fmla="*/ 3695700 w 4514850"/>
                  <a:gd name="connsiteY16" fmla="*/ 2331719 h 4302442"/>
                  <a:gd name="connsiteX17" fmla="*/ 3682365 w 4514850"/>
                  <a:gd name="connsiteY17" fmla="*/ 2327909 h 4302442"/>
                  <a:gd name="connsiteX18" fmla="*/ 3669982 w 4514850"/>
                  <a:gd name="connsiteY18" fmla="*/ 2324099 h 4302442"/>
                  <a:gd name="connsiteX19" fmla="*/ 3663315 w 4514850"/>
                  <a:gd name="connsiteY19" fmla="*/ 2322194 h 4302442"/>
                  <a:gd name="connsiteX20" fmla="*/ 3577590 w 4514850"/>
                  <a:gd name="connsiteY20" fmla="*/ 2304097 h 4302442"/>
                  <a:gd name="connsiteX21" fmla="*/ 3440430 w 4514850"/>
                  <a:gd name="connsiteY21" fmla="*/ 2292667 h 4302442"/>
                  <a:gd name="connsiteX22" fmla="*/ 2581275 w 4514850"/>
                  <a:gd name="connsiteY22" fmla="*/ 3027997 h 4302442"/>
                  <a:gd name="connsiteX23" fmla="*/ 2580322 w 4514850"/>
                  <a:gd name="connsiteY23" fmla="*/ 3030854 h 4302442"/>
                  <a:gd name="connsiteX24" fmla="*/ 2578417 w 4514850"/>
                  <a:gd name="connsiteY24" fmla="*/ 3047999 h 4302442"/>
                  <a:gd name="connsiteX25" fmla="*/ 2577465 w 4514850"/>
                  <a:gd name="connsiteY25" fmla="*/ 3054667 h 4302442"/>
                  <a:gd name="connsiteX26" fmla="*/ 2575560 w 4514850"/>
                  <a:gd name="connsiteY26" fmla="*/ 3068954 h 4302442"/>
                  <a:gd name="connsiteX27" fmla="*/ 2574607 w 4514850"/>
                  <a:gd name="connsiteY27" fmla="*/ 3078479 h 4302442"/>
                  <a:gd name="connsiteX28" fmla="*/ 2573655 w 4514850"/>
                  <a:gd name="connsiteY28" fmla="*/ 3090862 h 4302442"/>
                  <a:gd name="connsiteX29" fmla="*/ 2572702 w 4514850"/>
                  <a:gd name="connsiteY29" fmla="*/ 3103244 h 4302442"/>
                  <a:gd name="connsiteX30" fmla="*/ 2571750 w 4514850"/>
                  <a:gd name="connsiteY30" fmla="*/ 3114674 h 4302442"/>
                  <a:gd name="connsiteX31" fmla="*/ 2570797 w 4514850"/>
                  <a:gd name="connsiteY31" fmla="*/ 3128962 h 4302442"/>
                  <a:gd name="connsiteX32" fmla="*/ 2570797 w 4514850"/>
                  <a:gd name="connsiteY32" fmla="*/ 3137534 h 4302442"/>
                  <a:gd name="connsiteX33" fmla="*/ 2570797 w 4514850"/>
                  <a:gd name="connsiteY33" fmla="*/ 3161347 h 4302442"/>
                  <a:gd name="connsiteX34" fmla="*/ 2571750 w 4514850"/>
                  <a:gd name="connsiteY34" fmla="*/ 3189922 h 4302442"/>
                  <a:gd name="connsiteX35" fmla="*/ 2571750 w 4514850"/>
                  <a:gd name="connsiteY35" fmla="*/ 3195637 h 4302442"/>
                  <a:gd name="connsiteX36" fmla="*/ 2862262 w 4514850"/>
                  <a:gd name="connsiteY36" fmla="*/ 3809999 h 4302442"/>
                  <a:gd name="connsiteX37" fmla="*/ 2865120 w 4514850"/>
                  <a:gd name="connsiteY37" fmla="*/ 3811904 h 4302442"/>
                  <a:gd name="connsiteX38" fmla="*/ 2883217 w 4514850"/>
                  <a:gd name="connsiteY38" fmla="*/ 3827144 h 4302442"/>
                  <a:gd name="connsiteX39" fmla="*/ 2888932 w 4514850"/>
                  <a:gd name="connsiteY39" fmla="*/ 3831907 h 4302442"/>
                  <a:gd name="connsiteX40" fmla="*/ 2906077 w 4514850"/>
                  <a:gd name="connsiteY40" fmla="*/ 3846194 h 4302442"/>
                  <a:gd name="connsiteX41" fmla="*/ 2918460 w 4514850"/>
                  <a:gd name="connsiteY41" fmla="*/ 3855719 h 4302442"/>
                  <a:gd name="connsiteX42" fmla="*/ 2924175 w 4514850"/>
                  <a:gd name="connsiteY42" fmla="*/ 3859529 h 4302442"/>
                  <a:gd name="connsiteX43" fmla="*/ 3007995 w 4514850"/>
                  <a:gd name="connsiteY43" fmla="*/ 3914774 h 4302442"/>
                  <a:gd name="connsiteX44" fmla="*/ 3442335 w 4514850"/>
                  <a:gd name="connsiteY44" fmla="*/ 2292667 h 4302442"/>
                  <a:gd name="connsiteX45" fmla="*/ 3440430 w 4514850"/>
                  <a:gd name="connsiteY45" fmla="*/ 2292667 h 4302442"/>
                  <a:gd name="connsiteX46" fmla="*/ 2365057 w 4514850"/>
                  <a:gd name="connsiteY46" fmla="*/ 2031682 h 4302442"/>
                  <a:gd name="connsiteX47" fmla="*/ 1149667 w 4514850"/>
                  <a:gd name="connsiteY47" fmla="*/ 3246119 h 4302442"/>
                  <a:gd name="connsiteX48" fmla="*/ 1822132 w 4514850"/>
                  <a:gd name="connsiteY48" fmla="*/ 3917632 h 4302442"/>
                  <a:gd name="connsiteX49" fmla="*/ 2426970 w 4514850"/>
                  <a:gd name="connsiteY49" fmla="*/ 4168139 h 4302442"/>
                  <a:gd name="connsiteX50" fmla="*/ 2433637 w 4514850"/>
                  <a:gd name="connsiteY50" fmla="*/ 4168139 h 4302442"/>
                  <a:gd name="connsiteX51" fmla="*/ 2891790 w 4514850"/>
                  <a:gd name="connsiteY51" fmla="*/ 4034789 h 4302442"/>
                  <a:gd name="connsiteX52" fmla="*/ 2919412 w 4514850"/>
                  <a:gd name="connsiteY52" fmla="*/ 4016692 h 4302442"/>
                  <a:gd name="connsiteX53" fmla="*/ 2826067 w 4514850"/>
                  <a:gd name="connsiteY53" fmla="*/ 3951922 h 4302442"/>
                  <a:gd name="connsiteX54" fmla="*/ 2820352 w 4514850"/>
                  <a:gd name="connsiteY54" fmla="*/ 3948112 h 4302442"/>
                  <a:gd name="connsiteX55" fmla="*/ 2807017 w 4514850"/>
                  <a:gd name="connsiteY55" fmla="*/ 3937634 h 4302442"/>
                  <a:gd name="connsiteX56" fmla="*/ 2794635 w 4514850"/>
                  <a:gd name="connsiteY56" fmla="*/ 3927157 h 4302442"/>
                  <a:gd name="connsiteX57" fmla="*/ 2787015 w 4514850"/>
                  <a:gd name="connsiteY57" fmla="*/ 3920489 h 4302442"/>
                  <a:gd name="connsiteX58" fmla="*/ 2440305 w 4514850"/>
                  <a:gd name="connsiteY58" fmla="*/ 3228022 h 4302442"/>
                  <a:gd name="connsiteX59" fmla="*/ 2440305 w 4514850"/>
                  <a:gd name="connsiteY59" fmla="*/ 3225164 h 4302442"/>
                  <a:gd name="connsiteX60" fmla="*/ 2439352 w 4514850"/>
                  <a:gd name="connsiteY60" fmla="*/ 3198494 h 4302442"/>
                  <a:gd name="connsiteX61" fmla="*/ 2439352 w 4514850"/>
                  <a:gd name="connsiteY61" fmla="*/ 3191827 h 4302442"/>
                  <a:gd name="connsiteX62" fmla="*/ 2438400 w 4514850"/>
                  <a:gd name="connsiteY62" fmla="*/ 3161347 h 4302442"/>
                  <a:gd name="connsiteX63" fmla="*/ 2438400 w 4514850"/>
                  <a:gd name="connsiteY63" fmla="*/ 3135629 h 4302442"/>
                  <a:gd name="connsiteX64" fmla="*/ 2439352 w 4514850"/>
                  <a:gd name="connsiteY64" fmla="*/ 3120389 h 4302442"/>
                  <a:gd name="connsiteX65" fmla="*/ 2439352 w 4514850"/>
                  <a:gd name="connsiteY65" fmla="*/ 3109912 h 4302442"/>
                  <a:gd name="connsiteX66" fmla="*/ 2440305 w 4514850"/>
                  <a:gd name="connsiteY66" fmla="*/ 3088004 h 4302442"/>
                  <a:gd name="connsiteX67" fmla="*/ 2440305 w 4514850"/>
                  <a:gd name="connsiteY67" fmla="*/ 3084194 h 4302442"/>
                  <a:gd name="connsiteX68" fmla="*/ 2759392 w 4514850"/>
                  <a:gd name="connsiteY68" fmla="*/ 2426017 h 4302442"/>
                  <a:gd name="connsiteX69" fmla="*/ 1002030 w 4514850"/>
                  <a:gd name="connsiteY69" fmla="*/ 1315402 h 4302442"/>
                  <a:gd name="connsiteX70" fmla="*/ 600075 w 4514850"/>
                  <a:gd name="connsiteY70" fmla="*/ 1481137 h 4302442"/>
                  <a:gd name="connsiteX71" fmla="*/ 434340 w 4514850"/>
                  <a:gd name="connsiteY71" fmla="*/ 1883092 h 4302442"/>
                  <a:gd name="connsiteX72" fmla="*/ 600075 w 4514850"/>
                  <a:gd name="connsiteY72" fmla="*/ 2285047 h 4302442"/>
                  <a:gd name="connsiteX73" fmla="*/ 1045845 w 4514850"/>
                  <a:gd name="connsiteY73" fmla="*/ 2730817 h 4302442"/>
                  <a:gd name="connsiteX74" fmla="*/ 1850707 w 4514850"/>
                  <a:gd name="connsiteY74" fmla="*/ 1926907 h 4302442"/>
                  <a:gd name="connsiteX75" fmla="*/ 1403985 w 4514850"/>
                  <a:gd name="connsiteY75" fmla="*/ 1481137 h 4302442"/>
                  <a:gd name="connsiteX76" fmla="*/ 1002030 w 4514850"/>
                  <a:gd name="connsiteY76" fmla="*/ 1315402 h 4302442"/>
                  <a:gd name="connsiteX77" fmla="*/ 1002030 w 4514850"/>
                  <a:gd name="connsiteY77" fmla="*/ 1183005 h 4302442"/>
                  <a:gd name="connsiteX78" fmla="*/ 1498282 w 4514850"/>
                  <a:gd name="connsiteY78" fmla="*/ 1387792 h 4302442"/>
                  <a:gd name="connsiteX79" fmla="*/ 1991677 w 4514850"/>
                  <a:gd name="connsiteY79" fmla="*/ 1880235 h 4302442"/>
                  <a:gd name="connsiteX80" fmla="*/ 2010727 w 4514850"/>
                  <a:gd name="connsiteY80" fmla="*/ 1928812 h 4302442"/>
                  <a:gd name="connsiteX81" fmla="*/ 1990725 w 4514850"/>
                  <a:gd name="connsiteY81" fmla="*/ 1976437 h 4302442"/>
                  <a:gd name="connsiteX82" fmla="*/ 1092517 w 4514850"/>
                  <a:gd name="connsiteY82" fmla="*/ 2873692 h 4302442"/>
                  <a:gd name="connsiteX83" fmla="*/ 1045845 w 4514850"/>
                  <a:gd name="connsiteY83" fmla="*/ 2892742 h 4302442"/>
                  <a:gd name="connsiteX84" fmla="*/ 999172 w 4514850"/>
                  <a:gd name="connsiteY84" fmla="*/ 2873692 h 4302442"/>
                  <a:gd name="connsiteX85" fmla="*/ 505777 w 4514850"/>
                  <a:gd name="connsiteY85" fmla="*/ 2380297 h 4302442"/>
                  <a:gd name="connsiteX86" fmla="*/ 300990 w 4514850"/>
                  <a:gd name="connsiteY86" fmla="*/ 1884045 h 4302442"/>
                  <a:gd name="connsiteX87" fmla="*/ 505777 w 4514850"/>
                  <a:gd name="connsiteY87" fmla="*/ 1387792 h 4302442"/>
                  <a:gd name="connsiteX88" fmla="*/ 1002030 w 4514850"/>
                  <a:gd name="connsiteY88" fmla="*/ 1183005 h 4302442"/>
                  <a:gd name="connsiteX89" fmla="*/ 991552 w 4514850"/>
                  <a:gd name="connsiteY89" fmla="*/ 1016317 h 4302442"/>
                  <a:gd name="connsiteX90" fmla="*/ 383857 w 4514850"/>
                  <a:gd name="connsiteY90" fmla="*/ 1266824 h 4302442"/>
                  <a:gd name="connsiteX91" fmla="*/ 133350 w 4514850"/>
                  <a:gd name="connsiteY91" fmla="*/ 1873567 h 4302442"/>
                  <a:gd name="connsiteX92" fmla="*/ 383857 w 4514850"/>
                  <a:gd name="connsiteY92" fmla="*/ 2480309 h 4302442"/>
                  <a:gd name="connsiteX93" fmla="*/ 1056322 w 4514850"/>
                  <a:gd name="connsiteY93" fmla="*/ 3152774 h 4302442"/>
                  <a:gd name="connsiteX94" fmla="*/ 2271712 w 4514850"/>
                  <a:gd name="connsiteY94" fmla="*/ 1938337 h 4302442"/>
                  <a:gd name="connsiteX95" fmla="*/ 1599247 w 4514850"/>
                  <a:gd name="connsiteY95" fmla="*/ 1266824 h 4302442"/>
                  <a:gd name="connsiteX96" fmla="*/ 991552 w 4514850"/>
                  <a:gd name="connsiteY96" fmla="*/ 1016317 h 4302442"/>
                  <a:gd name="connsiteX97" fmla="*/ 991552 w 4514850"/>
                  <a:gd name="connsiteY97" fmla="*/ 882967 h 4302442"/>
                  <a:gd name="connsiteX98" fmla="*/ 1692592 w 4514850"/>
                  <a:gd name="connsiteY98" fmla="*/ 1172527 h 4302442"/>
                  <a:gd name="connsiteX99" fmla="*/ 2408872 w 4514850"/>
                  <a:gd name="connsiteY99" fmla="*/ 1887854 h 4302442"/>
                  <a:gd name="connsiteX100" fmla="*/ 2412682 w 4514850"/>
                  <a:gd name="connsiteY100" fmla="*/ 1890712 h 4302442"/>
                  <a:gd name="connsiteX101" fmla="*/ 2864167 w 4514850"/>
                  <a:gd name="connsiteY101" fmla="*/ 2342197 h 4302442"/>
                  <a:gd name="connsiteX102" fmla="*/ 3440430 w 4514850"/>
                  <a:gd name="connsiteY102" fmla="*/ 2159317 h 4302442"/>
                  <a:gd name="connsiteX103" fmla="*/ 3698557 w 4514850"/>
                  <a:gd name="connsiteY103" fmla="*/ 2192654 h 4302442"/>
                  <a:gd name="connsiteX104" fmla="*/ 3702367 w 4514850"/>
                  <a:gd name="connsiteY104" fmla="*/ 2193607 h 4302442"/>
                  <a:gd name="connsiteX105" fmla="*/ 3738562 w 4514850"/>
                  <a:gd name="connsiteY105" fmla="*/ 2204084 h 4302442"/>
                  <a:gd name="connsiteX106" fmla="*/ 3747135 w 4514850"/>
                  <a:gd name="connsiteY106" fmla="*/ 2206942 h 4302442"/>
                  <a:gd name="connsiteX107" fmla="*/ 3770947 w 4514850"/>
                  <a:gd name="connsiteY107" fmla="*/ 2214562 h 4302442"/>
                  <a:gd name="connsiteX108" fmla="*/ 3795712 w 4514850"/>
                  <a:gd name="connsiteY108" fmla="*/ 2223134 h 4302442"/>
                  <a:gd name="connsiteX109" fmla="*/ 3809047 w 4514850"/>
                  <a:gd name="connsiteY109" fmla="*/ 2228849 h 4302442"/>
                  <a:gd name="connsiteX110" fmla="*/ 3858577 w 4514850"/>
                  <a:gd name="connsiteY110" fmla="*/ 2249804 h 4302442"/>
                  <a:gd name="connsiteX111" fmla="*/ 3864292 w 4514850"/>
                  <a:gd name="connsiteY111" fmla="*/ 2252662 h 4302442"/>
                  <a:gd name="connsiteX112" fmla="*/ 4443412 w 4514850"/>
                  <a:gd name="connsiteY112" fmla="*/ 3161347 h 4302442"/>
                  <a:gd name="connsiteX113" fmla="*/ 3440430 w 4514850"/>
                  <a:gd name="connsiteY113" fmla="*/ 4163377 h 4302442"/>
                  <a:gd name="connsiteX114" fmla="*/ 3182302 w 4514850"/>
                  <a:gd name="connsiteY114" fmla="*/ 4130039 h 4302442"/>
                  <a:gd name="connsiteX115" fmla="*/ 3178492 w 4514850"/>
                  <a:gd name="connsiteY115" fmla="*/ 4129087 h 4302442"/>
                  <a:gd name="connsiteX116" fmla="*/ 3142297 w 4514850"/>
                  <a:gd name="connsiteY116" fmla="*/ 4118609 h 4302442"/>
                  <a:gd name="connsiteX117" fmla="*/ 3135630 w 4514850"/>
                  <a:gd name="connsiteY117" fmla="*/ 4116704 h 4302442"/>
                  <a:gd name="connsiteX118" fmla="*/ 3109912 w 4514850"/>
                  <a:gd name="connsiteY118" fmla="*/ 4108132 h 4302442"/>
                  <a:gd name="connsiteX119" fmla="*/ 3092767 w 4514850"/>
                  <a:gd name="connsiteY119" fmla="*/ 4102417 h 4302442"/>
                  <a:gd name="connsiteX120" fmla="*/ 3071812 w 4514850"/>
                  <a:gd name="connsiteY120" fmla="*/ 4093844 h 4302442"/>
                  <a:gd name="connsiteX121" fmla="*/ 3051810 w 4514850"/>
                  <a:gd name="connsiteY121" fmla="*/ 4085272 h 4302442"/>
                  <a:gd name="connsiteX122" fmla="*/ 2928937 w 4514850"/>
                  <a:gd name="connsiteY122" fmla="*/ 4169092 h 4302442"/>
                  <a:gd name="connsiteX123" fmla="*/ 4448175 w 4514850"/>
                  <a:gd name="connsiteY123" fmla="*/ 4169092 h 4302442"/>
                  <a:gd name="connsiteX124" fmla="*/ 4514850 w 4514850"/>
                  <a:gd name="connsiteY124" fmla="*/ 4235767 h 4302442"/>
                  <a:gd name="connsiteX125" fmla="*/ 4448175 w 4514850"/>
                  <a:gd name="connsiteY125" fmla="*/ 4302442 h 4302442"/>
                  <a:gd name="connsiteX126" fmla="*/ 2433637 w 4514850"/>
                  <a:gd name="connsiteY126" fmla="*/ 4302442 h 4302442"/>
                  <a:gd name="connsiteX127" fmla="*/ 2430780 w 4514850"/>
                  <a:gd name="connsiteY127" fmla="*/ 4302442 h 4302442"/>
                  <a:gd name="connsiteX128" fmla="*/ 2426017 w 4514850"/>
                  <a:gd name="connsiteY128" fmla="*/ 4302442 h 4302442"/>
                  <a:gd name="connsiteX129" fmla="*/ 2425065 w 4514850"/>
                  <a:gd name="connsiteY129" fmla="*/ 4302442 h 4302442"/>
                  <a:gd name="connsiteX130" fmla="*/ 1498282 w 4514850"/>
                  <a:gd name="connsiteY130" fmla="*/ 4302442 h 4302442"/>
                  <a:gd name="connsiteX131" fmla="*/ 1431607 w 4514850"/>
                  <a:gd name="connsiteY131" fmla="*/ 4235767 h 4302442"/>
                  <a:gd name="connsiteX132" fmla="*/ 1498282 w 4514850"/>
                  <a:gd name="connsiteY132" fmla="*/ 4169092 h 4302442"/>
                  <a:gd name="connsiteX133" fmla="*/ 1931670 w 4514850"/>
                  <a:gd name="connsiteY133" fmla="*/ 4169092 h 4302442"/>
                  <a:gd name="connsiteX134" fmla="*/ 1728787 w 4514850"/>
                  <a:gd name="connsiteY134" fmla="*/ 4012882 h 4302442"/>
                  <a:gd name="connsiteX135" fmla="*/ 289560 w 4514850"/>
                  <a:gd name="connsiteY135" fmla="*/ 2574607 h 4302442"/>
                  <a:gd name="connsiteX136" fmla="*/ 0 w 4514850"/>
                  <a:gd name="connsiteY136" fmla="*/ 1873567 h 4302442"/>
                  <a:gd name="connsiteX137" fmla="*/ 289560 w 4514850"/>
                  <a:gd name="connsiteY137" fmla="*/ 1171574 h 4302442"/>
                  <a:gd name="connsiteX138" fmla="*/ 991552 w 4514850"/>
                  <a:gd name="connsiteY138" fmla="*/ 882967 h 4302442"/>
                  <a:gd name="connsiteX139" fmla="*/ 3535680 w 4514850"/>
                  <a:gd name="connsiteY139" fmla="*/ 228600 h 4302442"/>
                  <a:gd name="connsiteX140" fmla="*/ 3228022 w 4514850"/>
                  <a:gd name="connsiteY140" fmla="*/ 1376362 h 4302442"/>
                  <a:gd name="connsiteX141" fmla="*/ 3828097 w 4514850"/>
                  <a:gd name="connsiteY141" fmla="*/ 755332 h 4302442"/>
                  <a:gd name="connsiteX142" fmla="*/ 3535680 w 4514850"/>
                  <a:gd name="connsiteY142" fmla="*/ 228600 h 4302442"/>
                  <a:gd name="connsiteX143" fmla="*/ 3320415 w 4514850"/>
                  <a:gd name="connsiteY143" fmla="*/ 144780 h 4302442"/>
                  <a:gd name="connsiteX144" fmla="*/ 2999422 w 4514850"/>
                  <a:gd name="connsiteY144" fmla="*/ 1341120 h 4302442"/>
                  <a:gd name="connsiteX145" fmla="*/ 3050857 w 4514850"/>
                  <a:gd name="connsiteY145" fmla="*/ 1356360 h 4302442"/>
                  <a:gd name="connsiteX146" fmla="*/ 3053715 w 4514850"/>
                  <a:gd name="connsiteY146" fmla="*/ 1357312 h 4302442"/>
                  <a:gd name="connsiteX147" fmla="*/ 3079432 w 4514850"/>
                  <a:gd name="connsiteY147" fmla="*/ 1363027 h 4302442"/>
                  <a:gd name="connsiteX148" fmla="*/ 3083242 w 4514850"/>
                  <a:gd name="connsiteY148" fmla="*/ 1363980 h 4302442"/>
                  <a:gd name="connsiteX149" fmla="*/ 3092767 w 4514850"/>
                  <a:gd name="connsiteY149" fmla="*/ 1365885 h 4302442"/>
                  <a:gd name="connsiteX150" fmla="*/ 3413760 w 4514850"/>
                  <a:gd name="connsiteY150" fmla="*/ 169545 h 4302442"/>
                  <a:gd name="connsiteX151" fmla="*/ 3364230 w 4514850"/>
                  <a:gd name="connsiteY151" fmla="*/ 154305 h 4302442"/>
                  <a:gd name="connsiteX152" fmla="*/ 3355657 w 4514850"/>
                  <a:gd name="connsiteY152" fmla="*/ 152400 h 4302442"/>
                  <a:gd name="connsiteX153" fmla="*/ 3337560 w 4514850"/>
                  <a:gd name="connsiteY153" fmla="*/ 148590 h 4302442"/>
                  <a:gd name="connsiteX154" fmla="*/ 3325177 w 4514850"/>
                  <a:gd name="connsiteY154" fmla="*/ 145732 h 4302442"/>
                  <a:gd name="connsiteX155" fmla="*/ 3320415 w 4514850"/>
                  <a:gd name="connsiteY155" fmla="*/ 144780 h 4302442"/>
                  <a:gd name="connsiteX156" fmla="*/ 3185160 w 4514850"/>
                  <a:gd name="connsiteY156" fmla="*/ 134302 h 4302442"/>
                  <a:gd name="connsiteX157" fmla="*/ 2585085 w 4514850"/>
                  <a:gd name="connsiteY157" fmla="*/ 755332 h 4302442"/>
                  <a:gd name="connsiteX158" fmla="*/ 2877502 w 4514850"/>
                  <a:gd name="connsiteY158" fmla="*/ 1282065 h 4302442"/>
                  <a:gd name="connsiteX159" fmla="*/ 3207067 w 4514850"/>
                  <a:gd name="connsiteY159" fmla="*/ 0 h 4302442"/>
                  <a:gd name="connsiteX160" fmla="*/ 3304222 w 4514850"/>
                  <a:gd name="connsiteY160" fmla="*/ 6667 h 4302442"/>
                  <a:gd name="connsiteX161" fmla="*/ 3311842 w 4514850"/>
                  <a:gd name="connsiteY161" fmla="*/ 7620 h 4302442"/>
                  <a:gd name="connsiteX162" fmla="*/ 3333750 w 4514850"/>
                  <a:gd name="connsiteY162" fmla="*/ 11430 h 4302442"/>
                  <a:gd name="connsiteX163" fmla="*/ 3348037 w 4514850"/>
                  <a:gd name="connsiteY163" fmla="*/ 14287 h 4302442"/>
                  <a:gd name="connsiteX164" fmla="*/ 3366135 w 4514850"/>
                  <a:gd name="connsiteY164" fmla="*/ 18097 h 4302442"/>
                  <a:gd name="connsiteX165" fmla="*/ 3386137 w 4514850"/>
                  <a:gd name="connsiteY165" fmla="*/ 22860 h 4302442"/>
                  <a:gd name="connsiteX166" fmla="*/ 3399472 w 4514850"/>
                  <a:gd name="connsiteY166" fmla="*/ 25717 h 4302442"/>
                  <a:gd name="connsiteX167" fmla="*/ 3522345 w 4514850"/>
                  <a:gd name="connsiteY167" fmla="*/ 69532 h 4302442"/>
                  <a:gd name="connsiteX168" fmla="*/ 3529012 w 4514850"/>
                  <a:gd name="connsiteY168" fmla="*/ 72390 h 4302442"/>
                  <a:gd name="connsiteX169" fmla="*/ 3963352 w 4514850"/>
                  <a:gd name="connsiteY169" fmla="*/ 755332 h 4302442"/>
                  <a:gd name="connsiteX170" fmla="*/ 3208020 w 4514850"/>
                  <a:gd name="connsiteY170" fmla="*/ 1509712 h 4302442"/>
                  <a:gd name="connsiteX171" fmla="*/ 3144202 w 4514850"/>
                  <a:gd name="connsiteY171" fmla="*/ 1506855 h 4302442"/>
                  <a:gd name="connsiteX172" fmla="*/ 3143250 w 4514850"/>
                  <a:gd name="connsiteY172" fmla="*/ 1506855 h 4302442"/>
                  <a:gd name="connsiteX173" fmla="*/ 3136582 w 4514850"/>
                  <a:gd name="connsiteY173" fmla="*/ 1506855 h 4302442"/>
                  <a:gd name="connsiteX174" fmla="*/ 3094672 w 4514850"/>
                  <a:gd name="connsiteY174" fmla="*/ 1501140 h 4302442"/>
                  <a:gd name="connsiteX175" fmla="*/ 3088957 w 4514850"/>
                  <a:gd name="connsiteY175" fmla="*/ 1500187 h 4302442"/>
                  <a:gd name="connsiteX176" fmla="*/ 3060382 w 4514850"/>
                  <a:gd name="connsiteY176" fmla="*/ 1495425 h 4302442"/>
                  <a:gd name="connsiteX177" fmla="*/ 3051810 w 4514850"/>
                  <a:gd name="connsiteY177" fmla="*/ 1493520 h 4302442"/>
                  <a:gd name="connsiteX178" fmla="*/ 3024187 w 4514850"/>
                  <a:gd name="connsiteY178" fmla="*/ 1486852 h 4302442"/>
                  <a:gd name="connsiteX179" fmla="*/ 3016567 w 4514850"/>
                  <a:gd name="connsiteY179" fmla="*/ 1484947 h 4302442"/>
                  <a:gd name="connsiteX180" fmla="*/ 2892742 w 4514850"/>
                  <a:gd name="connsiteY180" fmla="*/ 1441132 h 4302442"/>
                  <a:gd name="connsiteX181" fmla="*/ 2886075 w 4514850"/>
                  <a:gd name="connsiteY181" fmla="*/ 1438275 h 4302442"/>
                  <a:gd name="connsiteX182" fmla="*/ 2451735 w 4514850"/>
                  <a:gd name="connsiteY182" fmla="*/ 754380 h 4302442"/>
                  <a:gd name="connsiteX183" fmla="*/ 3207067 w 4514850"/>
                  <a:gd name="connsiteY183" fmla="*/ 0 h 4302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</a:cxnLst>
                <a:rect l="l" t="t" r="r" b="b"/>
                <a:pathLst>
                  <a:path w="4514850" h="4302442">
                    <a:moveTo>
                      <a:pt x="3873817" y="2407919"/>
                    </a:moveTo>
                    <a:lnTo>
                      <a:pt x="3438525" y="4030027"/>
                    </a:lnTo>
                    <a:cubicBezTo>
                      <a:pt x="3439477" y="4030027"/>
                      <a:pt x="3439477" y="4030027"/>
                      <a:pt x="3440430" y="4030027"/>
                    </a:cubicBezTo>
                    <a:cubicBezTo>
                      <a:pt x="3920490" y="4030027"/>
                      <a:pt x="4310062" y="3640454"/>
                      <a:pt x="4310062" y="3161347"/>
                    </a:cubicBezTo>
                    <a:cubicBezTo>
                      <a:pt x="4310062" y="2839402"/>
                      <a:pt x="4134802" y="2558414"/>
                      <a:pt x="3873817" y="2407919"/>
                    </a:cubicBezTo>
                    <a:close/>
                    <a:moveTo>
                      <a:pt x="3577590" y="2304097"/>
                    </a:moveTo>
                    <a:lnTo>
                      <a:pt x="3129915" y="3973829"/>
                    </a:lnTo>
                    <a:cubicBezTo>
                      <a:pt x="3140392" y="3977639"/>
                      <a:pt x="3150870" y="3981449"/>
                      <a:pt x="3161347" y="3985259"/>
                    </a:cubicBezTo>
                    <a:cubicBezTo>
                      <a:pt x="3168015" y="3987164"/>
                      <a:pt x="3173730" y="3989069"/>
                      <a:pt x="3179445" y="3990974"/>
                    </a:cubicBezTo>
                    <a:cubicBezTo>
                      <a:pt x="3182302" y="3991927"/>
                      <a:pt x="3184207" y="3991927"/>
                      <a:pt x="3186112" y="3992879"/>
                    </a:cubicBezTo>
                    <a:cubicBezTo>
                      <a:pt x="3189922" y="3993832"/>
                      <a:pt x="3194685" y="3995737"/>
                      <a:pt x="3198495" y="3996689"/>
                    </a:cubicBezTo>
                    <a:cubicBezTo>
                      <a:pt x="3203257" y="3998594"/>
                      <a:pt x="3207067" y="3999547"/>
                      <a:pt x="3211830" y="4000499"/>
                    </a:cubicBezTo>
                    <a:cubicBezTo>
                      <a:pt x="3213735" y="4001452"/>
                      <a:pt x="3215640" y="4001452"/>
                      <a:pt x="3217545" y="4002404"/>
                    </a:cubicBezTo>
                    <a:cubicBezTo>
                      <a:pt x="3245167" y="4010024"/>
                      <a:pt x="3274695" y="4015739"/>
                      <a:pt x="3303270" y="4020502"/>
                    </a:cubicBezTo>
                    <a:lnTo>
                      <a:pt x="3750945" y="2350769"/>
                    </a:lnTo>
                    <a:cubicBezTo>
                      <a:pt x="3733800" y="2345054"/>
                      <a:pt x="3717607" y="2339339"/>
                      <a:pt x="3700462" y="2333624"/>
                    </a:cubicBezTo>
                    <a:cubicBezTo>
                      <a:pt x="3699510" y="2332672"/>
                      <a:pt x="3697605" y="2332672"/>
                      <a:pt x="3695700" y="2331719"/>
                    </a:cubicBezTo>
                    <a:cubicBezTo>
                      <a:pt x="3690937" y="2330767"/>
                      <a:pt x="3687127" y="2328862"/>
                      <a:pt x="3682365" y="2327909"/>
                    </a:cubicBezTo>
                    <a:cubicBezTo>
                      <a:pt x="3677602" y="2326004"/>
                      <a:pt x="3673792" y="2325052"/>
                      <a:pt x="3669982" y="2324099"/>
                    </a:cubicBezTo>
                    <a:cubicBezTo>
                      <a:pt x="3668077" y="2323147"/>
                      <a:pt x="3665220" y="2323147"/>
                      <a:pt x="3663315" y="2322194"/>
                    </a:cubicBezTo>
                    <a:cubicBezTo>
                      <a:pt x="3635692" y="2314574"/>
                      <a:pt x="3607117" y="2307907"/>
                      <a:pt x="3577590" y="2304097"/>
                    </a:cubicBezTo>
                    <a:close/>
                    <a:moveTo>
                      <a:pt x="3440430" y="2292667"/>
                    </a:moveTo>
                    <a:cubicBezTo>
                      <a:pt x="3007042" y="2292667"/>
                      <a:pt x="2646045" y="2612707"/>
                      <a:pt x="2581275" y="3027997"/>
                    </a:cubicBezTo>
                    <a:cubicBezTo>
                      <a:pt x="2580322" y="3028949"/>
                      <a:pt x="2580322" y="3029902"/>
                      <a:pt x="2580322" y="3030854"/>
                    </a:cubicBezTo>
                    <a:cubicBezTo>
                      <a:pt x="2580322" y="3036569"/>
                      <a:pt x="2579370" y="3042284"/>
                      <a:pt x="2578417" y="3047999"/>
                    </a:cubicBezTo>
                    <a:cubicBezTo>
                      <a:pt x="2578417" y="3049904"/>
                      <a:pt x="2577465" y="3052762"/>
                      <a:pt x="2577465" y="3054667"/>
                    </a:cubicBezTo>
                    <a:cubicBezTo>
                      <a:pt x="2576512" y="3059429"/>
                      <a:pt x="2576512" y="3064192"/>
                      <a:pt x="2575560" y="3068954"/>
                    </a:cubicBezTo>
                    <a:cubicBezTo>
                      <a:pt x="2575560" y="3071812"/>
                      <a:pt x="2574607" y="3075622"/>
                      <a:pt x="2574607" y="3078479"/>
                    </a:cubicBezTo>
                    <a:cubicBezTo>
                      <a:pt x="2574607" y="3082289"/>
                      <a:pt x="2573655" y="3087052"/>
                      <a:pt x="2573655" y="3090862"/>
                    </a:cubicBezTo>
                    <a:cubicBezTo>
                      <a:pt x="2573655" y="3095624"/>
                      <a:pt x="2572702" y="3099434"/>
                      <a:pt x="2572702" y="3103244"/>
                    </a:cubicBezTo>
                    <a:cubicBezTo>
                      <a:pt x="2571750" y="3107054"/>
                      <a:pt x="2571750" y="3110864"/>
                      <a:pt x="2571750" y="3114674"/>
                    </a:cubicBezTo>
                    <a:cubicBezTo>
                      <a:pt x="2570797" y="3119437"/>
                      <a:pt x="2570797" y="3124199"/>
                      <a:pt x="2570797" y="3128962"/>
                    </a:cubicBezTo>
                    <a:cubicBezTo>
                      <a:pt x="2570797" y="3131819"/>
                      <a:pt x="2570797" y="3134677"/>
                      <a:pt x="2570797" y="3137534"/>
                    </a:cubicBezTo>
                    <a:cubicBezTo>
                      <a:pt x="2570797" y="3145154"/>
                      <a:pt x="2570797" y="3153727"/>
                      <a:pt x="2570797" y="3161347"/>
                    </a:cubicBezTo>
                    <a:cubicBezTo>
                      <a:pt x="2570797" y="3170872"/>
                      <a:pt x="2571750" y="3180397"/>
                      <a:pt x="2571750" y="3189922"/>
                    </a:cubicBezTo>
                    <a:cubicBezTo>
                      <a:pt x="2571750" y="3191827"/>
                      <a:pt x="2571750" y="3193732"/>
                      <a:pt x="2571750" y="3195637"/>
                    </a:cubicBezTo>
                    <a:cubicBezTo>
                      <a:pt x="2581275" y="3432809"/>
                      <a:pt x="2688907" y="3654742"/>
                      <a:pt x="2862262" y="3809999"/>
                    </a:cubicBezTo>
                    <a:cubicBezTo>
                      <a:pt x="2863215" y="3809999"/>
                      <a:pt x="2864167" y="3810952"/>
                      <a:pt x="2865120" y="3811904"/>
                    </a:cubicBezTo>
                    <a:cubicBezTo>
                      <a:pt x="2870835" y="3816667"/>
                      <a:pt x="2877502" y="3822382"/>
                      <a:pt x="2883217" y="3827144"/>
                    </a:cubicBezTo>
                    <a:cubicBezTo>
                      <a:pt x="2885122" y="3829049"/>
                      <a:pt x="2887027" y="3830002"/>
                      <a:pt x="2888932" y="3831907"/>
                    </a:cubicBezTo>
                    <a:cubicBezTo>
                      <a:pt x="2894647" y="3836669"/>
                      <a:pt x="2900362" y="3841432"/>
                      <a:pt x="2906077" y="3846194"/>
                    </a:cubicBezTo>
                    <a:cubicBezTo>
                      <a:pt x="2909887" y="3849052"/>
                      <a:pt x="2914650" y="3852862"/>
                      <a:pt x="2918460" y="3855719"/>
                    </a:cubicBezTo>
                    <a:cubicBezTo>
                      <a:pt x="2920365" y="3857624"/>
                      <a:pt x="2922270" y="3858577"/>
                      <a:pt x="2924175" y="3859529"/>
                    </a:cubicBezTo>
                    <a:cubicBezTo>
                      <a:pt x="2950845" y="3879532"/>
                      <a:pt x="2979420" y="3897629"/>
                      <a:pt x="3007995" y="3914774"/>
                    </a:cubicBezTo>
                    <a:lnTo>
                      <a:pt x="3442335" y="2292667"/>
                    </a:lnTo>
                    <a:cubicBezTo>
                      <a:pt x="3441382" y="2292667"/>
                      <a:pt x="3441382" y="2292667"/>
                      <a:pt x="3440430" y="2292667"/>
                    </a:cubicBezTo>
                    <a:close/>
                    <a:moveTo>
                      <a:pt x="2365057" y="2031682"/>
                    </a:moveTo>
                    <a:lnTo>
                      <a:pt x="1149667" y="3246119"/>
                    </a:lnTo>
                    <a:lnTo>
                      <a:pt x="1822132" y="3917632"/>
                    </a:lnTo>
                    <a:cubicBezTo>
                      <a:pt x="1983105" y="4078604"/>
                      <a:pt x="2198370" y="4167187"/>
                      <a:pt x="2426970" y="4168139"/>
                    </a:cubicBezTo>
                    <a:lnTo>
                      <a:pt x="2433637" y="4168139"/>
                    </a:lnTo>
                    <a:cubicBezTo>
                      <a:pt x="2597467" y="4167187"/>
                      <a:pt x="2756535" y="4120514"/>
                      <a:pt x="2891790" y="4034789"/>
                    </a:cubicBezTo>
                    <a:cubicBezTo>
                      <a:pt x="2901315" y="4029074"/>
                      <a:pt x="2909887" y="4023359"/>
                      <a:pt x="2919412" y="4016692"/>
                    </a:cubicBezTo>
                    <a:cubicBezTo>
                      <a:pt x="2887027" y="3996689"/>
                      <a:pt x="2855595" y="3974782"/>
                      <a:pt x="2826067" y="3951922"/>
                    </a:cubicBezTo>
                    <a:cubicBezTo>
                      <a:pt x="2824162" y="3950969"/>
                      <a:pt x="2822257" y="3949064"/>
                      <a:pt x="2820352" y="3948112"/>
                    </a:cubicBezTo>
                    <a:cubicBezTo>
                      <a:pt x="2815590" y="3944302"/>
                      <a:pt x="2810827" y="3941444"/>
                      <a:pt x="2807017" y="3937634"/>
                    </a:cubicBezTo>
                    <a:cubicBezTo>
                      <a:pt x="2803207" y="3933824"/>
                      <a:pt x="2798445" y="3930967"/>
                      <a:pt x="2794635" y="3927157"/>
                    </a:cubicBezTo>
                    <a:cubicBezTo>
                      <a:pt x="2791777" y="3924299"/>
                      <a:pt x="2789872" y="3922394"/>
                      <a:pt x="2787015" y="3920489"/>
                    </a:cubicBezTo>
                    <a:cubicBezTo>
                      <a:pt x="2588895" y="3749992"/>
                      <a:pt x="2458402" y="3504247"/>
                      <a:pt x="2440305" y="3228022"/>
                    </a:cubicBezTo>
                    <a:cubicBezTo>
                      <a:pt x="2440305" y="3227069"/>
                      <a:pt x="2440305" y="3226117"/>
                      <a:pt x="2440305" y="3225164"/>
                    </a:cubicBezTo>
                    <a:cubicBezTo>
                      <a:pt x="2440305" y="3216592"/>
                      <a:pt x="2439352" y="3207067"/>
                      <a:pt x="2439352" y="3198494"/>
                    </a:cubicBezTo>
                    <a:cubicBezTo>
                      <a:pt x="2439352" y="3196589"/>
                      <a:pt x="2439352" y="3193732"/>
                      <a:pt x="2439352" y="3191827"/>
                    </a:cubicBezTo>
                    <a:cubicBezTo>
                      <a:pt x="2438400" y="3181349"/>
                      <a:pt x="2438400" y="3171824"/>
                      <a:pt x="2438400" y="3161347"/>
                    </a:cubicBezTo>
                    <a:cubicBezTo>
                      <a:pt x="2438400" y="3152774"/>
                      <a:pt x="2438400" y="3144202"/>
                      <a:pt x="2438400" y="3135629"/>
                    </a:cubicBezTo>
                    <a:cubicBezTo>
                      <a:pt x="2439352" y="3129914"/>
                      <a:pt x="2439352" y="3125152"/>
                      <a:pt x="2439352" y="3120389"/>
                    </a:cubicBezTo>
                    <a:cubicBezTo>
                      <a:pt x="2439352" y="3117532"/>
                      <a:pt x="2439352" y="3113722"/>
                      <a:pt x="2439352" y="3109912"/>
                    </a:cubicBezTo>
                    <a:cubicBezTo>
                      <a:pt x="2439352" y="3102292"/>
                      <a:pt x="2439352" y="3095624"/>
                      <a:pt x="2440305" y="3088004"/>
                    </a:cubicBezTo>
                    <a:cubicBezTo>
                      <a:pt x="2440305" y="3087052"/>
                      <a:pt x="2440305" y="3085147"/>
                      <a:pt x="2440305" y="3084194"/>
                    </a:cubicBezTo>
                    <a:cubicBezTo>
                      <a:pt x="2459355" y="2831782"/>
                      <a:pt x="2572702" y="2598419"/>
                      <a:pt x="2759392" y="2426017"/>
                    </a:cubicBezTo>
                    <a:close/>
                    <a:moveTo>
                      <a:pt x="1002030" y="1315402"/>
                    </a:moveTo>
                    <a:cubicBezTo>
                      <a:pt x="849630" y="1315402"/>
                      <a:pt x="706755" y="1374457"/>
                      <a:pt x="600075" y="1481137"/>
                    </a:cubicBezTo>
                    <a:cubicBezTo>
                      <a:pt x="493395" y="1588770"/>
                      <a:pt x="434340" y="1730692"/>
                      <a:pt x="434340" y="1883092"/>
                    </a:cubicBezTo>
                    <a:cubicBezTo>
                      <a:pt x="434340" y="2035492"/>
                      <a:pt x="493395" y="2178367"/>
                      <a:pt x="600075" y="2285047"/>
                    </a:cubicBezTo>
                    <a:lnTo>
                      <a:pt x="1045845" y="2730817"/>
                    </a:lnTo>
                    <a:lnTo>
                      <a:pt x="1850707" y="1926907"/>
                    </a:lnTo>
                    <a:lnTo>
                      <a:pt x="1403985" y="1481137"/>
                    </a:lnTo>
                    <a:cubicBezTo>
                      <a:pt x="1297305" y="1374457"/>
                      <a:pt x="1154430" y="1315402"/>
                      <a:pt x="1002030" y="1315402"/>
                    </a:cubicBezTo>
                    <a:close/>
                    <a:moveTo>
                      <a:pt x="1002030" y="1183005"/>
                    </a:moveTo>
                    <a:cubicBezTo>
                      <a:pt x="1189672" y="1183005"/>
                      <a:pt x="1365885" y="1255395"/>
                      <a:pt x="1498282" y="1387792"/>
                    </a:cubicBezTo>
                    <a:lnTo>
                      <a:pt x="1991677" y="1880235"/>
                    </a:lnTo>
                    <a:cubicBezTo>
                      <a:pt x="2004060" y="1893570"/>
                      <a:pt x="2010727" y="1909762"/>
                      <a:pt x="2010727" y="1928812"/>
                    </a:cubicBezTo>
                    <a:cubicBezTo>
                      <a:pt x="2010727" y="1946910"/>
                      <a:pt x="2003107" y="1964055"/>
                      <a:pt x="1990725" y="1976437"/>
                    </a:cubicBezTo>
                    <a:lnTo>
                      <a:pt x="1092517" y="2873692"/>
                    </a:lnTo>
                    <a:cubicBezTo>
                      <a:pt x="1080135" y="2886075"/>
                      <a:pt x="1062037" y="2892742"/>
                      <a:pt x="1045845" y="2892742"/>
                    </a:cubicBezTo>
                    <a:cubicBezTo>
                      <a:pt x="1029652" y="2892742"/>
                      <a:pt x="1012507" y="2887027"/>
                      <a:pt x="999172" y="2873692"/>
                    </a:cubicBezTo>
                    <a:lnTo>
                      <a:pt x="505777" y="2380297"/>
                    </a:lnTo>
                    <a:cubicBezTo>
                      <a:pt x="373380" y="2247900"/>
                      <a:pt x="300990" y="2071687"/>
                      <a:pt x="300990" y="1884045"/>
                    </a:cubicBezTo>
                    <a:cubicBezTo>
                      <a:pt x="300990" y="1696402"/>
                      <a:pt x="373380" y="1520190"/>
                      <a:pt x="505777" y="1387792"/>
                    </a:cubicBezTo>
                    <a:cubicBezTo>
                      <a:pt x="638175" y="1255395"/>
                      <a:pt x="814387" y="1183005"/>
                      <a:pt x="1002030" y="1183005"/>
                    </a:cubicBezTo>
                    <a:close/>
                    <a:moveTo>
                      <a:pt x="991552" y="1016317"/>
                    </a:moveTo>
                    <a:cubicBezTo>
                      <a:pt x="761047" y="1016317"/>
                      <a:pt x="545782" y="1104899"/>
                      <a:pt x="383857" y="1266824"/>
                    </a:cubicBezTo>
                    <a:cubicBezTo>
                      <a:pt x="221932" y="1427797"/>
                      <a:pt x="133350" y="1644014"/>
                      <a:pt x="133350" y="1873567"/>
                    </a:cubicBezTo>
                    <a:cubicBezTo>
                      <a:pt x="133350" y="2103119"/>
                      <a:pt x="221932" y="2318384"/>
                      <a:pt x="383857" y="2480309"/>
                    </a:cubicBezTo>
                    <a:lnTo>
                      <a:pt x="1056322" y="3152774"/>
                    </a:lnTo>
                    <a:lnTo>
                      <a:pt x="2271712" y="1938337"/>
                    </a:lnTo>
                    <a:lnTo>
                      <a:pt x="1599247" y="1266824"/>
                    </a:lnTo>
                    <a:cubicBezTo>
                      <a:pt x="1437322" y="1104899"/>
                      <a:pt x="1222057" y="1016317"/>
                      <a:pt x="991552" y="1016317"/>
                    </a:cubicBezTo>
                    <a:close/>
                    <a:moveTo>
                      <a:pt x="991552" y="882967"/>
                    </a:moveTo>
                    <a:cubicBezTo>
                      <a:pt x="1257300" y="882967"/>
                      <a:pt x="1506855" y="985837"/>
                      <a:pt x="1692592" y="1172527"/>
                    </a:cubicBezTo>
                    <a:lnTo>
                      <a:pt x="2408872" y="1887854"/>
                    </a:lnTo>
                    <a:cubicBezTo>
                      <a:pt x="2410777" y="1888807"/>
                      <a:pt x="2411730" y="1889759"/>
                      <a:pt x="2412682" y="1890712"/>
                    </a:cubicBezTo>
                    <a:lnTo>
                      <a:pt x="2864167" y="2342197"/>
                    </a:lnTo>
                    <a:cubicBezTo>
                      <a:pt x="3027045" y="2226944"/>
                      <a:pt x="3226117" y="2159317"/>
                      <a:pt x="3440430" y="2159317"/>
                    </a:cubicBezTo>
                    <a:cubicBezTo>
                      <a:pt x="3529965" y="2159317"/>
                      <a:pt x="3616642" y="2170747"/>
                      <a:pt x="3698557" y="2192654"/>
                    </a:cubicBezTo>
                    <a:cubicBezTo>
                      <a:pt x="3699510" y="2192654"/>
                      <a:pt x="3701415" y="2193607"/>
                      <a:pt x="3702367" y="2193607"/>
                    </a:cubicBezTo>
                    <a:cubicBezTo>
                      <a:pt x="3714750" y="2197417"/>
                      <a:pt x="3727132" y="2200274"/>
                      <a:pt x="3738562" y="2204084"/>
                    </a:cubicBezTo>
                    <a:cubicBezTo>
                      <a:pt x="3741420" y="2205037"/>
                      <a:pt x="3744277" y="2205989"/>
                      <a:pt x="3747135" y="2206942"/>
                    </a:cubicBezTo>
                    <a:cubicBezTo>
                      <a:pt x="3755707" y="2208847"/>
                      <a:pt x="3763327" y="2211704"/>
                      <a:pt x="3770947" y="2214562"/>
                    </a:cubicBezTo>
                    <a:cubicBezTo>
                      <a:pt x="3779520" y="2217419"/>
                      <a:pt x="3787140" y="2220277"/>
                      <a:pt x="3795712" y="2223134"/>
                    </a:cubicBezTo>
                    <a:cubicBezTo>
                      <a:pt x="3799522" y="2225039"/>
                      <a:pt x="3804285" y="2226944"/>
                      <a:pt x="3809047" y="2228849"/>
                    </a:cubicBezTo>
                    <a:cubicBezTo>
                      <a:pt x="3826192" y="2235517"/>
                      <a:pt x="3842385" y="2242184"/>
                      <a:pt x="3858577" y="2249804"/>
                    </a:cubicBezTo>
                    <a:cubicBezTo>
                      <a:pt x="3860482" y="2250757"/>
                      <a:pt x="3862387" y="2251709"/>
                      <a:pt x="3864292" y="2252662"/>
                    </a:cubicBezTo>
                    <a:cubicBezTo>
                      <a:pt x="4206240" y="2412682"/>
                      <a:pt x="4443412" y="2759392"/>
                      <a:pt x="4443412" y="3161347"/>
                    </a:cubicBezTo>
                    <a:cubicBezTo>
                      <a:pt x="4443412" y="3713797"/>
                      <a:pt x="3993832" y="4163377"/>
                      <a:pt x="3440430" y="4163377"/>
                    </a:cubicBezTo>
                    <a:cubicBezTo>
                      <a:pt x="3350895" y="4163377"/>
                      <a:pt x="3265170" y="4151947"/>
                      <a:pt x="3182302" y="4130039"/>
                    </a:cubicBezTo>
                    <a:cubicBezTo>
                      <a:pt x="3180397" y="4130039"/>
                      <a:pt x="3179445" y="4129087"/>
                      <a:pt x="3178492" y="4129087"/>
                    </a:cubicBezTo>
                    <a:cubicBezTo>
                      <a:pt x="3167062" y="4126229"/>
                      <a:pt x="3154680" y="4122419"/>
                      <a:pt x="3142297" y="4118609"/>
                    </a:cubicBezTo>
                    <a:cubicBezTo>
                      <a:pt x="3140392" y="4118609"/>
                      <a:pt x="3137535" y="4117657"/>
                      <a:pt x="3135630" y="4116704"/>
                    </a:cubicBezTo>
                    <a:cubicBezTo>
                      <a:pt x="3127057" y="4113847"/>
                      <a:pt x="3118485" y="4110989"/>
                      <a:pt x="3109912" y="4108132"/>
                    </a:cubicBezTo>
                    <a:cubicBezTo>
                      <a:pt x="3104197" y="4106227"/>
                      <a:pt x="3098482" y="4104322"/>
                      <a:pt x="3092767" y="4102417"/>
                    </a:cubicBezTo>
                    <a:cubicBezTo>
                      <a:pt x="3086100" y="4099559"/>
                      <a:pt x="3078480" y="4096702"/>
                      <a:pt x="3071812" y="4093844"/>
                    </a:cubicBezTo>
                    <a:cubicBezTo>
                      <a:pt x="3065145" y="4090987"/>
                      <a:pt x="3058477" y="4088129"/>
                      <a:pt x="3051810" y="4085272"/>
                    </a:cubicBezTo>
                    <a:cubicBezTo>
                      <a:pt x="3012757" y="4116704"/>
                      <a:pt x="2971800" y="4144327"/>
                      <a:pt x="2928937" y="4169092"/>
                    </a:cubicBezTo>
                    <a:lnTo>
                      <a:pt x="4448175" y="4169092"/>
                    </a:lnTo>
                    <a:cubicBezTo>
                      <a:pt x="4485322" y="4169092"/>
                      <a:pt x="4514850" y="4198619"/>
                      <a:pt x="4514850" y="4235767"/>
                    </a:cubicBezTo>
                    <a:cubicBezTo>
                      <a:pt x="4514850" y="4272914"/>
                      <a:pt x="4485322" y="4302442"/>
                      <a:pt x="4448175" y="4302442"/>
                    </a:cubicBezTo>
                    <a:lnTo>
                      <a:pt x="2433637" y="4302442"/>
                    </a:lnTo>
                    <a:cubicBezTo>
                      <a:pt x="2432685" y="4302442"/>
                      <a:pt x="2431732" y="4302442"/>
                      <a:pt x="2430780" y="4302442"/>
                    </a:cubicBezTo>
                    <a:cubicBezTo>
                      <a:pt x="2428875" y="4302442"/>
                      <a:pt x="2427922" y="4302442"/>
                      <a:pt x="2426017" y="4302442"/>
                    </a:cubicBezTo>
                    <a:lnTo>
                      <a:pt x="2425065" y="4302442"/>
                    </a:lnTo>
                    <a:lnTo>
                      <a:pt x="1498282" y="4302442"/>
                    </a:lnTo>
                    <a:cubicBezTo>
                      <a:pt x="1461135" y="4302442"/>
                      <a:pt x="1431607" y="4272914"/>
                      <a:pt x="1431607" y="4235767"/>
                    </a:cubicBezTo>
                    <a:cubicBezTo>
                      <a:pt x="1431607" y="4198619"/>
                      <a:pt x="1461135" y="4169092"/>
                      <a:pt x="1498282" y="4169092"/>
                    </a:cubicBezTo>
                    <a:lnTo>
                      <a:pt x="1931670" y="4169092"/>
                    </a:lnTo>
                    <a:cubicBezTo>
                      <a:pt x="1858327" y="4126229"/>
                      <a:pt x="1789747" y="4073842"/>
                      <a:pt x="1728787" y="4012882"/>
                    </a:cubicBezTo>
                    <a:lnTo>
                      <a:pt x="289560" y="2574607"/>
                    </a:lnTo>
                    <a:cubicBezTo>
                      <a:pt x="102870" y="2387917"/>
                      <a:pt x="0" y="2139314"/>
                      <a:pt x="0" y="1873567"/>
                    </a:cubicBezTo>
                    <a:cubicBezTo>
                      <a:pt x="0" y="1607819"/>
                      <a:pt x="102870" y="1358264"/>
                      <a:pt x="289560" y="1171574"/>
                    </a:cubicBezTo>
                    <a:cubicBezTo>
                      <a:pt x="476250" y="985837"/>
                      <a:pt x="725805" y="882967"/>
                      <a:pt x="991552" y="882967"/>
                    </a:cubicBezTo>
                    <a:close/>
                    <a:moveTo>
                      <a:pt x="3535680" y="228600"/>
                    </a:moveTo>
                    <a:lnTo>
                      <a:pt x="3228022" y="1376362"/>
                    </a:lnTo>
                    <a:cubicBezTo>
                      <a:pt x="3560445" y="1364932"/>
                      <a:pt x="3828097" y="1090612"/>
                      <a:pt x="3828097" y="755332"/>
                    </a:cubicBezTo>
                    <a:cubicBezTo>
                      <a:pt x="3828097" y="533400"/>
                      <a:pt x="3710940" y="338137"/>
                      <a:pt x="3535680" y="228600"/>
                    </a:cubicBezTo>
                    <a:close/>
                    <a:moveTo>
                      <a:pt x="3320415" y="144780"/>
                    </a:moveTo>
                    <a:lnTo>
                      <a:pt x="2999422" y="1341120"/>
                    </a:lnTo>
                    <a:cubicBezTo>
                      <a:pt x="3016567" y="1346835"/>
                      <a:pt x="3033712" y="1351597"/>
                      <a:pt x="3050857" y="1356360"/>
                    </a:cubicBezTo>
                    <a:cubicBezTo>
                      <a:pt x="3051810" y="1356360"/>
                      <a:pt x="3052762" y="1357312"/>
                      <a:pt x="3053715" y="1357312"/>
                    </a:cubicBezTo>
                    <a:cubicBezTo>
                      <a:pt x="3062287" y="1359217"/>
                      <a:pt x="3070860" y="1361122"/>
                      <a:pt x="3079432" y="1363027"/>
                    </a:cubicBezTo>
                    <a:cubicBezTo>
                      <a:pt x="3080385" y="1363027"/>
                      <a:pt x="3082290" y="1363980"/>
                      <a:pt x="3083242" y="1363980"/>
                    </a:cubicBezTo>
                    <a:cubicBezTo>
                      <a:pt x="3086100" y="1364932"/>
                      <a:pt x="3089910" y="1364932"/>
                      <a:pt x="3092767" y="1365885"/>
                    </a:cubicBezTo>
                    <a:lnTo>
                      <a:pt x="3413760" y="169545"/>
                    </a:lnTo>
                    <a:cubicBezTo>
                      <a:pt x="3397567" y="163830"/>
                      <a:pt x="3381375" y="159067"/>
                      <a:pt x="3364230" y="154305"/>
                    </a:cubicBezTo>
                    <a:cubicBezTo>
                      <a:pt x="3361372" y="153352"/>
                      <a:pt x="3358515" y="153352"/>
                      <a:pt x="3355657" y="152400"/>
                    </a:cubicBezTo>
                    <a:cubicBezTo>
                      <a:pt x="3349942" y="151447"/>
                      <a:pt x="3343275" y="149542"/>
                      <a:pt x="3337560" y="148590"/>
                    </a:cubicBezTo>
                    <a:cubicBezTo>
                      <a:pt x="3333750" y="147637"/>
                      <a:pt x="3328987" y="146685"/>
                      <a:pt x="3325177" y="145732"/>
                    </a:cubicBezTo>
                    <a:cubicBezTo>
                      <a:pt x="3323272" y="145732"/>
                      <a:pt x="3322320" y="144780"/>
                      <a:pt x="3320415" y="144780"/>
                    </a:cubicBezTo>
                    <a:close/>
                    <a:moveTo>
                      <a:pt x="3185160" y="134302"/>
                    </a:moveTo>
                    <a:cubicBezTo>
                      <a:pt x="2851785" y="145732"/>
                      <a:pt x="2584132" y="420052"/>
                      <a:pt x="2585085" y="755332"/>
                    </a:cubicBezTo>
                    <a:cubicBezTo>
                      <a:pt x="2585085" y="977265"/>
                      <a:pt x="2702242" y="1172527"/>
                      <a:pt x="2877502" y="1282065"/>
                    </a:cubicBezTo>
                    <a:close/>
                    <a:moveTo>
                      <a:pt x="3207067" y="0"/>
                    </a:moveTo>
                    <a:cubicBezTo>
                      <a:pt x="3240405" y="0"/>
                      <a:pt x="3272790" y="2857"/>
                      <a:pt x="3304222" y="6667"/>
                    </a:cubicBezTo>
                    <a:cubicBezTo>
                      <a:pt x="3307080" y="6667"/>
                      <a:pt x="3308985" y="7620"/>
                      <a:pt x="3311842" y="7620"/>
                    </a:cubicBezTo>
                    <a:cubicBezTo>
                      <a:pt x="3319462" y="8572"/>
                      <a:pt x="3326130" y="10477"/>
                      <a:pt x="3333750" y="11430"/>
                    </a:cubicBezTo>
                    <a:cubicBezTo>
                      <a:pt x="3338512" y="12382"/>
                      <a:pt x="3343275" y="13335"/>
                      <a:pt x="3348037" y="14287"/>
                    </a:cubicBezTo>
                    <a:cubicBezTo>
                      <a:pt x="3354705" y="15240"/>
                      <a:pt x="3360420" y="17145"/>
                      <a:pt x="3366135" y="18097"/>
                    </a:cubicBezTo>
                    <a:cubicBezTo>
                      <a:pt x="3372802" y="20002"/>
                      <a:pt x="3379470" y="20955"/>
                      <a:pt x="3386137" y="22860"/>
                    </a:cubicBezTo>
                    <a:cubicBezTo>
                      <a:pt x="3390900" y="23812"/>
                      <a:pt x="3394710" y="24765"/>
                      <a:pt x="3399472" y="25717"/>
                    </a:cubicBezTo>
                    <a:cubicBezTo>
                      <a:pt x="3441382" y="37147"/>
                      <a:pt x="3482340" y="51435"/>
                      <a:pt x="3522345" y="69532"/>
                    </a:cubicBezTo>
                    <a:cubicBezTo>
                      <a:pt x="3525202" y="70485"/>
                      <a:pt x="3527107" y="71437"/>
                      <a:pt x="3529012" y="72390"/>
                    </a:cubicBezTo>
                    <a:cubicBezTo>
                      <a:pt x="3785235" y="193357"/>
                      <a:pt x="3963352" y="453390"/>
                      <a:pt x="3963352" y="755332"/>
                    </a:cubicBezTo>
                    <a:cubicBezTo>
                      <a:pt x="3963352" y="1171575"/>
                      <a:pt x="3624262" y="1509712"/>
                      <a:pt x="3208020" y="1509712"/>
                    </a:cubicBezTo>
                    <a:cubicBezTo>
                      <a:pt x="3186112" y="1509712"/>
                      <a:pt x="3165157" y="1508760"/>
                      <a:pt x="3144202" y="1506855"/>
                    </a:cubicBezTo>
                    <a:cubicBezTo>
                      <a:pt x="3143250" y="1506855"/>
                      <a:pt x="3143250" y="1506855"/>
                      <a:pt x="3143250" y="1506855"/>
                    </a:cubicBezTo>
                    <a:cubicBezTo>
                      <a:pt x="3140392" y="1506855"/>
                      <a:pt x="3138487" y="1506855"/>
                      <a:pt x="3136582" y="1506855"/>
                    </a:cubicBezTo>
                    <a:cubicBezTo>
                      <a:pt x="3122295" y="1504950"/>
                      <a:pt x="3108007" y="1503045"/>
                      <a:pt x="3094672" y="1501140"/>
                    </a:cubicBezTo>
                    <a:cubicBezTo>
                      <a:pt x="3092767" y="1501140"/>
                      <a:pt x="3090862" y="1500187"/>
                      <a:pt x="3088957" y="1500187"/>
                    </a:cubicBezTo>
                    <a:cubicBezTo>
                      <a:pt x="3079432" y="1499235"/>
                      <a:pt x="3069907" y="1497330"/>
                      <a:pt x="3060382" y="1495425"/>
                    </a:cubicBezTo>
                    <a:cubicBezTo>
                      <a:pt x="3057525" y="1494472"/>
                      <a:pt x="3054667" y="1494472"/>
                      <a:pt x="3051810" y="1493520"/>
                    </a:cubicBezTo>
                    <a:cubicBezTo>
                      <a:pt x="3042285" y="1491615"/>
                      <a:pt x="3033712" y="1488757"/>
                      <a:pt x="3024187" y="1486852"/>
                    </a:cubicBezTo>
                    <a:cubicBezTo>
                      <a:pt x="3021330" y="1485900"/>
                      <a:pt x="3019425" y="1485900"/>
                      <a:pt x="3016567" y="1484947"/>
                    </a:cubicBezTo>
                    <a:cubicBezTo>
                      <a:pt x="2974657" y="1474470"/>
                      <a:pt x="2932747" y="1459230"/>
                      <a:pt x="2892742" y="1441132"/>
                    </a:cubicBezTo>
                    <a:cubicBezTo>
                      <a:pt x="2889885" y="1440180"/>
                      <a:pt x="2887980" y="1439227"/>
                      <a:pt x="2886075" y="1438275"/>
                    </a:cubicBezTo>
                    <a:cubicBezTo>
                      <a:pt x="2628900" y="1317307"/>
                      <a:pt x="2450782" y="1057275"/>
                      <a:pt x="2451735" y="754380"/>
                    </a:cubicBezTo>
                    <a:cubicBezTo>
                      <a:pt x="2451735" y="338137"/>
                      <a:pt x="2790825" y="0"/>
                      <a:pt x="320706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9F8DBEDD-59A1-22CC-AAFE-EC64F5323553}"/>
              </a:ext>
            </a:extLst>
          </p:cNvPr>
          <p:cNvGrpSpPr/>
          <p:nvPr/>
        </p:nvGrpSpPr>
        <p:grpSpPr>
          <a:xfrm>
            <a:off x="8175460" y="795601"/>
            <a:ext cx="1940767" cy="744339"/>
            <a:chOff x="-53759" y="4953753"/>
            <a:chExt cx="1940767" cy="74433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855D84F5-3480-8ADD-7D00-6493EA5F4FBC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A1DB328F-5AC2-9F77-5C9E-6A18C16E4C33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3499DF80-83F1-3BE2-D1B9-C81429A7EEF1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93" name="Google Shape;520;p30">
              <a:extLst>
                <a:ext uri="{FF2B5EF4-FFF2-40B4-BE49-F238E27FC236}">
                  <a16:creationId xmlns:a16="http://schemas.microsoft.com/office/drawing/2014/main" id="{42426E4D-D2B7-AD7B-EC49-52530B9F58C3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94" name="Google Shape;521;p30">
                <a:extLst>
                  <a:ext uri="{FF2B5EF4-FFF2-40B4-BE49-F238E27FC236}">
                    <a16:creationId xmlns:a16="http://schemas.microsoft.com/office/drawing/2014/main" id="{617D72ED-FE7B-3DE6-7C80-2CDDC8DCDEB7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522;p30">
                <a:extLst>
                  <a:ext uri="{FF2B5EF4-FFF2-40B4-BE49-F238E27FC236}">
                    <a16:creationId xmlns:a16="http://schemas.microsoft.com/office/drawing/2014/main" id="{E06F9D0D-96F8-AD37-5ED4-DE5E080B313E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2974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DE461420-99B2-47C6-9B55-514A270B53A5}"/>
              </a:ext>
            </a:extLst>
          </p:cNvPr>
          <p:cNvGrpSpPr/>
          <p:nvPr/>
        </p:nvGrpSpPr>
        <p:grpSpPr>
          <a:xfrm>
            <a:off x="6430489" y="299761"/>
            <a:ext cx="2091242" cy="959846"/>
            <a:chOff x="539621" y="300607"/>
            <a:chExt cx="2091242" cy="959846"/>
          </a:xfrm>
        </p:grpSpPr>
        <p:sp>
          <p:nvSpPr>
            <p:cNvPr id="43" name="Google Shape;517;p30">
              <a:extLst>
                <a:ext uri="{FF2B5EF4-FFF2-40B4-BE49-F238E27FC236}">
                  <a16:creationId xmlns:a16="http://schemas.microsoft.com/office/drawing/2014/main" id="{0400D749-F153-4AD7-B733-5EFB2B6F3D39}"/>
                </a:ext>
              </a:extLst>
            </p:cNvPr>
            <p:cNvSpPr/>
            <p:nvPr/>
          </p:nvSpPr>
          <p:spPr>
            <a:xfrm rot="10800000">
              <a:off x="2217935" y="952732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8AD66D3-C631-41A9-8068-BCD026EFBBD6}"/>
                </a:ext>
              </a:extLst>
            </p:cNvPr>
            <p:cNvSpPr/>
            <p:nvPr/>
          </p:nvSpPr>
          <p:spPr>
            <a:xfrm>
              <a:off x="539621" y="300607"/>
              <a:ext cx="2091242" cy="959846"/>
            </a:xfrm>
            <a:custGeom>
              <a:avLst/>
              <a:gdLst>
                <a:gd name="connsiteX0" fmla="*/ 0 w 2091242"/>
                <a:gd name="connsiteY0" fmla="*/ 0 h 959846"/>
                <a:gd name="connsiteX1" fmla="*/ 2091242 w 2091242"/>
                <a:gd name="connsiteY1" fmla="*/ 0 h 959846"/>
                <a:gd name="connsiteX2" fmla="*/ 1371410 w 2091242"/>
                <a:gd name="connsiteY2" fmla="*/ 857864 h 959846"/>
                <a:gd name="connsiteX3" fmla="*/ 969219 w 2091242"/>
                <a:gd name="connsiteY3" fmla="*/ 893051 h 959846"/>
                <a:gd name="connsiteX4" fmla="*/ 94463 w 2091242"/>
                <a:gd name="connsiteY4" fmla="*/ 159043 h 959846"/>
                <a:gd name="connsiteX5" fmla="*/ 3531 w 2091242"/>
                <a:gd name="connsiteY5" fmla="*/ 19097 h 959846"/>
                <a:gd name="connsiteX6" fmla="*/ 0 w 2091242"/>
                <a:gd name="connsiteY6" fmla="*/ 0 h 9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1242" h="959846">
                  <a:moveTo>
                    <a:pt x="0" y="0"/>
                  </a:moveTo>
                  <a:lnTo>
                    <a:pt x="2091242" y="0"/>
                  </a:lnTo>
                  <a:lnTo>
                    <a:pt x="1371410" y="857864"/>
                  </a:lnTo>
                  <a:cubicBezTo>
                    <a:pt x="1270064" y="978642"/>
                    <a:pt x="1089997" y="994396"/>
                    <a:pt x="969219" y="893051"/>
                  </a:cubicBezTo>
                  <a:lnTo>
                    <a:pt x="94463" y="159043"/>
                  </a:lnTo>
                  <a:cubicBezTo>
                    <a:pt x="49171" y="121039"/>
                    <a:pt x="18648" y="71964"/>
                    <a:pt x="3531" y="1909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4" name="Google Shape;517;p30">
            <a:extLst>
              <a:ext uri="{FF2B5EF4-FFF2-40B4-BE49-F238E27FC236}">
                <a16:creationId xmlns:a16="http://schemas.microsoft.com/office/drawing/2014/main" id="{D3B72956-7CCE-212B-8518-A13B87F10969}"/>
              </a:ext>
            </a:extLst>
          </p:cNvPr>
          <p:cNvSpPr/>
          <p:nvPr/>
        </p:nvSpPr>
        <p:spPr>
          <a:xfrm rot="10800000">
            <a:off x="640018" y="5435599"/>
            <a:ext cx="587146" cy="587150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518;p30">
            <a:extLst>
              <a:ext uri="{FF2B5EF4-FFF2-40B4-BE49-F238E27FC236}">
                <a16:creationId xmlns:a16="http://schemas.microsoft.com/office/drawing/2014/main" id="{20CC6EF8-94CD-4553-D492-52F23DFF770C}"/>
              </a:ext>
            </a:extLst>
          </p:cNvPr>
          <p:cNvSpPr/>
          <p:nvPr/>
        </p:nvSpPr>
        <p:spPr>
          <a:xfrm rot="10800000">
            <a:off x="11416817" y="5360119"/>
            <a:ext cx="406705" cy="406705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48A38F-C22D-8BFA-E8C5-62DA47ACF7B3}"/>
              </a:ext>
            </a:extLst>
          </p:cNvPr>
          <p:cNvSpPr/>
          <p:nvPr/>
        </p:nvSpPr>
        <p:spPr>
          <a:xfrm rot="2700000" flipH="1">
            <a:off x="10447786" y="1672239"/>
            <a:ext cx="802126" cy="802126"/>
          </a:xfrm>
          <a:prstGeom prst="roundRect">
            <a:avLst>
              <a:gd name="adj" fmla="val 1315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D4BCF5-E147-489D-854C-EAA25124D9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484E2B-59B1-8B85-4B05-A1249B07CC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pic>
        <p:nvPicPr>
          <p:cNvPr id="10" name="Picture Placeholder 9" descr="A group of people wearing surgical scrubs and masks&#10;&#10;Description automatically generated">
            <a:extLst>
              <a:ext uri="{FF2B5EF4-FFF2-40B4-BE49-F238E27FC236}">
                <a16:creationId xmlns:a16="http://schemas.microsoft.com/office/drawing/2014/main" id="{B18D74A3-6F63-B610-438F-31C83E605C4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97D7AD2-6547-4064-ADFE-B863A43F0AB4}"/>
              </a:ext>
            </a:extLst>
          </p:cNvPr>
          <p:cNvGrpSpPr/>
          <p:nvPr/>
        </p:nvGrpSpPr>
        <p:grpSpPr>
          <a:xfrm>
            <a:off x="758823" y="1728392"/>
            <a:ext cx="5514834" cy="3470574"/>
            <a:chOff x="1507969" y="2187194"/>
            <a:chExt cx="5514834" cy="347057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3DBD8A0-9557-8DCA-E593-56F33D375A5E}"/>
                </a:ext>
              </a:extLst>
            </p:cNvPr>
            <p:cNvSpPr txBox="1"/>
            <p:nvPr/>
          </p:nvSpPr>
          <p:spPr>
            <a:xfrm>
              <a:off x="2634346" y="2832764"/>
              <a:ext cx="4388457" cy="28250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2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7BA27A1-EF53-F022-2076-ADEE1883D2A3}"/>
                </a:ext>
              </a:extLst>
            </p:cNvPr>
            <p:cNvSpPr txBox="1"/>
            <p:nvPr/>
          </p:nvSpPr>
          <p:spPr>
            <a:xfrm>
              <a:off x="2634344" y="2421913"/>
              <a:ext cx="346165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spc="0" dirty="0">
                  <a:solidFill>
                    <a:schemeClr val="tx2"/>
                  </a:solidFill>
                  <a:latin typeface="Aptos" panose="020B0004020202020204" pitchFamily="34" charset="0"/>
                  <a:cs typeface="Aharoni" panose="02010803020104030203" pitchFamily="2" charset="-79"/>
                </a:rPr>
                <a:t>PLACEHOLDER TITLE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393267B-3D3C-4419-AA5A-0927D8FCDE62}"/>
                </a:ext>
              </a:extLst>
            </p:cNvPr>
            <p:cNvGrpSpPr/>
            <p:nvPr/>
          </p:nvGrpSpPr>
          <p:grpSpPr>
            <a:xfrm>
              <a:off x="1507969" y="2187194"/>
              <a:ext cx="807992" cy="807992"/>
              <a:chOff x="1507969" y="2187194"/>
              <a:chExt cx="807992" cy="807992"/>
            </a:xfrm>
          </p:grpSpPr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8DACDE27-45C0-4568-84F4-2DD9C1D535E4}"/>
                  </a:ext>
                </a:extLst>
              </p:cNvPr>
              <p:cNvSpPr/>
              <p:nvPr/>
            </p:nvSpPr>
            <p:spPr>
              <a:xfrm rot="2696598">
                <a:off x="1507969" y="2187194"/>
                <a:ext cx="807992" cy="807992"/>
              </a:xfrm>
              <a:prstGeom prst="roundRect">
                <a:avLst>
                  <a:gd name="adj" fmla="val 9319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2DAE5056-E5F8-4139-922D-BC7F686CF26F}"/>
                  </a:ext>
                </a:extLst>
              </p:cNvPr>
              <p:cNvSpPr/>
              <p:nvPr/>
            </p:nvSpPr>
            <p:spPr>
              <a:xfrm>
                <a:off x="1624906" y="2325153"/>
                <a:ext cx="574118" cy="532074"/>
              </a:xfrm>
              <a:custGeom>
                <a:avLst/>
                <a:gdLst>
                  <a:gd name="connsiteX0" fmla="*/ 699232 w 870792"/>
                  <a:gd name="connsiteY0" fmla="*/ 703687 h 807023"/>
                  <a:gd name="connsiteX1" fmla="*/ 699195 w 870792"/>
                  <a:gd name="connsiteY1" fmla="*/ 792872 h 807023"/>
                  <a:gd name="connsiteX2" fmla="*/ 798350 w 870792"/>
                  <a:gd name="connsiteY2" fmla="*/ 792872 h 807023"/>
                  <a:gd name="connsiteX3" fmla="*/ 842999 w 870792"/>
                  <a:gd name="connsiteY3" fmla="*/ 748410 h 807023"/>
                  <a:gd name="connsiteX4" fmla="*/ 829865 w 870792"/>
                  <a:gd name="connsiteY4" fmla="*/ 716821 h 807023"/>
                  <a:gd name="connsiteX5" fmla="*/ 798387 w 870792"/>
                  <a:gd name="connsiteY5" fmla="*/ 703687 h 807023"/>
                  <a:gd name="connsiteX6" fmla="*/ 585936 w 870792"/>
                  <a:gd name="connsiteY6" fmla="*/ 703687 h 807023"/>
                  <a:gd name="connsiteX7" fmla="*/ 554459 w 870792"/>
                  <a:gd name="connsiteY7" fmla="*/ 716672 h 807023"/>
                  <a:gd name="connsiteX8" fmla="*/ 541325 w 870792"/>
                  <a:gd name="connsiteY8" fmla="*/ 748261 h 807023"/>
                  <a:gd name="connsiteX9" fmla="*/ 585936 w 870792"/>
                  <a:gd name="connsiteY9" fmla="*/ 792872 h 807023"/>
                  <a:gd name="connsiteX10" fmla="*/ 685053 w 870792"/>
                  <a:gd name="connsiteY10" fmla="*/ 792872 h 807023"/>
                  <a:gd name="connsiteX11" fmla="*/ 685091 w 870792"/>
                  <a:gd name="connsiteY11" fmla="*/ 703687 h 807023"/>
                  <a:gd name="connsiteX12" fmla="*/ 247349 w 870792"/>
                  <a:gd name="connsiteY12" fmla="*/ 660680 h 807023"/>
                  <a:gd name="connsiteX13" fmla="*/ 229749 w 870792"/>
                  <a:gd name="connsiteY13" fmla="*/ 668047 h 807023"/>
                  <a:gd name="connsiteX14" fmla="*/ 222531 w 870792"/>
                  <a:gd name="connsiteY14" fmla="*/ 685647 h 807023"/>
                  <a:gd name="connsiteX15" fmla="*/ 247349 w 870792"/>
                  <a:gd name="connsiteY15" fmla="*/ 710464 h 807023"/>
                  <a:gd name="connsiteX16" fmla="*/ 264948 w 870792"/>
                  <a:gd name="connsiteY16" fmla="*/ 703246 h 807023"/>
                  <a:gd name="connsiteX17" fmla="*/ 272166 w 870792"/>
                  <a:gd name="connsiteY17" fmla="*/ 685647 h 807023"/>
                  <a:gd name="connsiteX18" fmla="*/ 264948 w 870792"/>
                  <a:gd name="connsiteY18" fmla="*/ 668047 h 807023"/>
                  <a:gd name="connsiteX19" fmla="*/ 247349 w 870792"/>
                  <a:gd name="connsiteY19" fmla="*/ 660680 h 807023"/>
                  <a:gd name="connsiteX20" fmla="*/ 132906 w 870792"/>
                  <a:gd name="connsiteY20" fmla="*/ 660680 h 807023"/>
                  <a:gd name="connsiteX21" fmla="*/ 115306 w 870792"/>
                  <a:gd name="connsiteY21" fmla="*/ 668047 h 807023"/>
                  <a:gd name="connsiteX22" fmla="*/ 108088 w 870792"/>
                  <a:gd name="connsiteY22" fmla="*/ 685647 h 807023"/>
                  <a:gd name="connsiteX23" fmla="*/ 132906 w 870792"/>
                  <a:gd name="connsiteY23" fmla="*/ 710464 h 807023"/>
                  <a:gd name="connsiteX24" fmla="*/ 150505 w 870792"/>
                  <a:gd name="connsiteY24" fmla="*/ 703246 h 807023"/>
                  <a:gd name="connsiteX25" fmla="*/ 157723 w 870792"/>
                  <a:gd name="connsiteY25" fmla="*/ 685647 h 807023"/>
                  <a:gd name="connsiteX26" fmla="*/ 150505 w 870792"/>
                  <a:gd name="connsiteY26" fmla="*/ 668047 h 807023"/>
                  <a:gd name="connsiteX27" fmla="*/ 132906 w 870792"/>
                  <a:gd name="connsiteY27" fmla="*/ 660680 h 807023"/>
                  <a:gd name="connsiteX28" fmla="*/ 247349 w 870792"/>
                  <a:gd name="connsiteY28" fmla="*/ 646840 h 807023"/>
                  <a:gd name="connsiteX29" fmla="*/ 274807 w 870792"/>
                  <a:gd name="connsiteY29" fmla="*/ 658225 h 807023"/>
                  <a:gd name="connsiteX30" fmla="*/ 286192 w 870792"/>
                  <a:gd name="connsiteY30" fmla="*/ 685647 h 807023"/>
                  <a:gd name="connsiteX31" fmla="*/ 274919 w 870792"/>
                  <a:gd name="connsiteY31" fmla="*/ 713068 h 807023"/>
                  <a:gd name="connsiteX32" fmla="*/ 247349 w 870792"/>
                  <a:gd name="connsiteY32" fmla="*/ 724453 h 807023"/>
                  <a:gd name="connsiteX33" fmla="*/ 208542 w 870792"/>
                  <a:gd name="connsiteY33" fmla="*/ 685647 h 807023"/>
                  <a:gd name="connsiteX34" fmla="*/ 219927 w 870792"/>
                  <a:gd name="connsiteY34" fmla="*/ 658225 h 807023"/>
                  <a:gd name="connsiteX35" fmla="*/ 247349 w 870792"/>
                  <a:gd name="connsiteY35" fmla="*/ 646840 h 807023"/>
                  <a:gd name="connsiteX36" fmla="*/ 132906 w 870792"/>
                  <a:gd name="connsiteY36" fmla="*/ 646840 h 807023"/>
                  <a:gd name="connsiteX37" fmla="*/ 160364 w 870792"/>
                  <a:gd name="connsiteY37" fmla="*/ 658225 h 807023"/>
                  <a:gd name="connsiteX38" fmla="*/ 171749 w 870792"/>
                  <a:gd name="connsiteY38" fmla="*/ 685647 h 807023"/>
                  <a:gd name="connsiteX39" fmla="*/ 160476 w 870792"/>
                  <a:gd name="connsiteY39" fmla="*/ 713068 h 807023"/>
                  <a:gd name="connsiteX40" fmla="*/ 132906 w 870792"/>
                  <a:gd name="connsiteY40" fmla="*/ 724453 h 807023"/>
                  <a:gd name="connsiteX41" fmla="*/ 94099 w 870792"/>
                  <a:gd name="connsiteY41" fmla="*/ 685647 h 807023"/>
                  <a:gd name="connsiteX42" fmla="*/ 105484 w 870792"/>
                  <a:gd name="connsiteY42" fmla="*/ 658225 h 807023"/>
                  <a:gd name="connsiteX43" fmla="*/ 132906 w 870792"/>
                  <a:gd name="connsiteY43" fmla="*/ 646840 h 807023"/>
                  <a:gd name="connsiteX44" fmla="*/ 700643 w 870792"/>
                  <a:gd name="connsiteY44" fmla="*/ 646835 h 807023"/>
                  <a:gd name="connsiteX45" fmla="*/ 657780 w 870792"/>
                  <a:gd name="connsiteY45" fmla="*/ 689697 h 807023"/>
                  <a:gd name="connsiteX46" fmla="*/ 743505 w 870792"/>
                  <a:gd name="connsiteY46" fmla="*/ 689697 h 807023"/>
                  <a:gd name="connsiteX47" fmla="*/ 541618 w 870792"/>
                  <a:gd name="connsiteY47" fmla="*/ 596606 h 807023"/>
                  <a:gd name="connsiteX48" fmla="*/ 585486 w 870792"/>
                  <a:gd name="connsiteY48" fmla="*/ 596606 h 807023"/>
                  <a:gd name="connsiteX49" fmla="*/ 592406 w 870792"/>
                  <a:gd name="connsiteY49" fmla="*/ 603526 h 807023"/>
                  <a:gd name="connsiteX50" fmla="*/ 585486 w 870792"/>
                  <a:gd name="connsiteY50" fmla="*/ 610447 h 807023"/>
                  <a:gd name="connsiteX51" fmla="*/ 541618 w 870792"/>
                  <a:gd name="connsiteY51" fmla="*/ 610447 h 807023"/>
                  <a:gd name="connsiteX52" fmla="*/ 534698 w 870792"/>
                  <a:gd name="connsiteY52" fmla="*/ 603526 h 807023"/>
                  <a:gd name="connsiteX53" fmla="*/ 541618 w 870792"/>
                  <a:gd name="connsiteY53" fmla="*/ 596606 h 807023"/>
                  <a:gd name="connsiteX54" fmla="*/ 479705 w 870792"/>
                  <a:gd name="connsiteY54" fmla="*/ 596606 h 807023"/>
                  <a:gd name="connsiteX55" fmla="*/ 504523 w 870792"/>
                  <a:gd name="connsiteY55" fmla="*/ 596606 h 807023"/>
                  <a:gd name="connsiteX56" fmla="*/ 511443 w 870792"/>
                  <a:gd name="connsiteY56" fmla="*/ 603526 h 807023"/>
                  <a:gd name="connsiteX57" fmla="*/ 504523 w 870792"/>
                  <a:gd name="connsiteY57" fmla="*/ 610447 h 807023"/>
                  <a:gd name="connsiteX58" fmla="*/ 479705 w 870792"/>
                  <a:gd name="connsiteY58" fmla="*/ 610447 h 807023"/>
                  <a:gd name="connsiteX59" fmla="*/ 472785 w 870792"/>
                  <a:gd name="connsiteY59" fmla="*/ 603526 h 807023"/>
                  <a:gd name="connsiteX60" fmla="*/ 479705 w 870792"/>
                  <a:gd name="connsiteY60" fmla="*/ 596606 h 807023"/>
                  <a:gd name="connsiteX61" fmla="*/ 811779 w 870792"/>
                  <a:gd name="connsiteY61" fmla="*/ 569742 h 807023"/>
                  <a:gd name="connsiteX62" fmla="*/ 825918 w 870792"/>
                  <a:gd name="connsiteY62" fmla="*/ 575509 h 807023"/>
                  <a:gd name="connsiteX63" fmla="*/ 825918 w 870792"/>
                  <a:gd name="connsiteY63" fmla="*/ 585481 h 807023"/>
                  <a:gd name="connsiteX64" fmla="*/ 821007 w 870792"/>
                  <a:gd name="connsiteY64" fmla="*/ 587490 h 807023"/>
                  <a:gd name="connsiteX65" fmla="*/ 816096 w 870792"/>
                  <a:gd name="connsiteY65" fmla="*/ 585481 h 807023"/>
                  <a:gd name="connsiteX66" fmla="*/ 808171 w 870792"/>
                  <a:gd name="connsiteY66" fmla="*/ 585481 h 807023"/>
                  <a:gd name="connsiteX67" fmla="*/ 808170 w 870792"/>
                  <a:gd name="connsiteY67" fmla="*/ 585481 h 807023"/>
                  <a:gd name="connsiteX68" fmla="*/ 798199 w 870792"/>
                  <a:gd name="connsiteY68" fmla="*/ 585332 h 807023"/>
                  <a:gd name="connsiteX69" fmla="*/ 798199 w 870792"/>
                  <a:gd name="connsiteY69" fmla="*/ 575360 h 807023"/>
                  <a:gd name="connsiteX70" fmla="*/ 811779 w 870792"/>
                  <a:gd name="connsiteY70" fmla="*/ 569742 h 807023"/>
                  <a:gd name="connsiteX71" fmla="*/ 479558 w 870792"/>
                  <a:gd name="connsiteY71" fmla="*/ 564983 h 807023"/>
                  <a:gd name="connsiteX72" fmla="*/ 640626 w 870792"/>
                  <a:gd name="connsiteY72" fmla="*/ 564983 h 807023"/>
                  <a:gd name="connsiteX73" fmla="*/ 647546 w 870792"/>
                  <a:gd name="connsiteY73" fmla="*/ 571903 h 807023"/>
                  <a:gd name="connsiteX74" fmla="*/ 640626 w 870792"/>
                  <a:gd name="connsiteY74" fmla="*/ 578824 h 807023"/>
                  <a:gd name="connsiteX75" fmla="*/ 479558 w 870792"/>
                  <a:gd name="connsiteY75" fmla="*/ 578824 h 807023"/>
                  <a:gd name="connsiteX76" fmla="*/ 472638 w 870792"/>
                  <a:gd name="connsiteY76" fmla="*/ 571903 h 807023"/>
                  <a:gd name="connsiteX77" fmla="*/ 479558 w 870792"/>
                  <a:gd name="connsiteY77" fmla="*/ 564983 h 807023"/>
                  <a:gd name="connsiteX78" fmla="*/ 812080 w 870792"/>
                  <a:gd name="connsiteY78" fmla="*/ 553750 h 807023"/>
                  <a:gd name="connsiteX79" fmla="*/ 780602 w 870792"/>
                  <a:gd name="connsiteY79" fmla="*/ 566735 h 807023"/>
                  <a:gd name="connsiteX80" fmla="*/ 710430 w 870792"/>
                  <a:gd name="connsiteY80" fmla="*/ 636721 h 807023"/>
                  <a:gd name="connsiteX81" fmla="*/ 763264 w 870792"/>
                  <a:gd name="connsiteY81" fmla="*/ 689556 h 807023"/>
                  <a:gd name="connsiteX82" fmla="*/ 784063 w 870792"/>
                  <a:gd name="connsiteY82" fmla="*/ 689556 h 807023"/>
                  <a:gd name="connsiteX83" fmla="*/ 843817 w 870792"/>
                  <a:gd name="connsiteY83" fmla="*/ 629801 h 807023"/>
                  <a:gd name="connsiteX84" fmla="*/ 856802 w 870792"/>
                  <a:gd name="connsiteY84" fmla="*/ 598324 h 807023"/>
                  <a:gd name="connsiteX85" fmla="*/ 843668 w 870792"/>
                  <a:gd name="connsiteY85" fmla="*/ 566735 h 807023"/>
                  <a:gd name="connsiteX86" fmla="*/ 812080 w 870792"/>
                  <a:gd name="connsiteY86" fmla="*/ 553750 h 807023"/>
                  <a:gd name="connsiteX87" fmla="*/ 247349 w 870792"/>
                  <a:gd name="connsiteY87" fmla="*/ 551589 h 807023"/>
                  <a:gd name="connsiteX88" fmla="*/ 229749 w 870792"/>
                  <a:gd name="connsiteY88" fmla="*/ 558956 h 807023"/>
                  <a:gd name="connsiteX89" fmla="*/ 222531 w 870792"/>
                  <a:gd name="connsiteY89" fmla="*/ 576556 h 807023"/>
                  <a:gd name="connsiteX90" fmla="*/ 247349 w 870792"/>
                  <a:gd name="connsiteY90" fmla="*/ 601373 h 807023"/>
                  <a:gd name="connsiteX91" fmla="*/ 264948 w 870792"/>
                  <a:gd name="connsiteY91" fmla="*/ 594155 h 807023"/>
                  <a:gd name="connsiteX92" fmla="*/ 272166 w 870792"/>
                  <a:gd name="connsiteY92" fmla="*/ 576556 h 807023"/>
                  <a:gd name="connsiteX93" fmla="*/ 264948 w 870792"/>
                  <a:gd name="connsiteY93" fmla="*/ 558956 h 807023"/>
                  <a:gd name="connsiteX94" fmla="*/ 247349 w 870792"/>
                  <a:gd name="connsiteY94" fmla="*/ 551589 h 807023"/>
                  <a:gd name="connsiteX95" fmla="*/ 132905 w 870792"/>
                  <a:gd name="connsiteY95" fmla="*/ 551589 h 807023"/>
                  <a:gd name="connsiteX96" fmla="*/ 115306 w 870792"/>
                  <a:gd name="connsiteY96" fmla="*/ 558956 h 807023"/>
                  <a:gd name="connsiteX97" fmla="*/ 108088 w 870792"/>
                  <a:gd name="connsiteY97" fmla="*/ 576556 h 807023"/>
                  <a:gd name="connsiteX98" fmla="*/ 132905 w 870792"/>
                  <a:gd name="connsiteY98" fmla="*/ 601373 h 807023"/>
                  <a:gd name="connsiteX99" fmla="*/ 150504 w 870792"/>
                  <a:gd name="connsiteY99" fmla="*/ 594155 h 807023"/>
                  <a:gd name="connsiteX100" fmla="*/ 157722 w 870792"/>
                  <a:gd name="connsiteY100" fmla="*/ 576556 h 807023"/>
                  <a:gd name="connsiteX101" fmla="*/ 150504 w 870792"/>
                  <a:gd name="connsiteY101" fmla="*/ 558956 h 807023"/>
                  <a:gd name="connsiteX102" fmla="*/ 132905 w 870792"/>
                  <a:gd name="connsiteY102" fmla="*/ 551589 h 807023"/>
                  <a:gd name="connsiteX103" fmla="*/ 247349 w 870792"/>
                  <a:gd name="connsiteY103" fmla="*/ 537712 h 807023"/>
                  <a:gd name="connsiteX104" fmla="*/ 274807 w 870792"/>
                  <a:gd name="connsiteY104" fmla="*/ 549097 h 807023"/>
                  <a:gd name="connsiteX105" fmla="*/ 286192 w 870792"/>
                  <a:gd name="connsiteY105" fmla="*/ 576519 h 807023"/>
                  <a:gd name="connsiteX106" fmla="*/ 274919 w 870792"/>
                  <a:gd name="connsiteY106" fmla="*/ 603940 h 807023"/>
                  <a:gd name="connsiteX107" fmla="*/ 247349 w 870792"/>
                  <a:gd name="connsiteY107" fmla="*/ 615325 h 807023"/>
                  <a:gd name="connsiteX108" fmla="*/ 208542 w 870792"/>
                  <a:gd name="connsiteY108" fmla="*/ 576519 h 807023"/>
                  <a:gd name="connsiteX109" fmla="*/ 219927 w 870792"/>
                  <a:gd name="connsiteY109" fmla="*/ 549097 h 807023"/>
                  <a:gd name="connsiteX110" fmla="*/ 247349 w 870792"/>
                  <a:gd name="connsiteY110" fmla="*/ 537712 h 807023"/>
                  <a:gd name="connsiteX111" fmla="*/ 132905 w 870792"/>
                  <a:gd name="connsiteY111" fmla="*/ 537712 h 807023"/>
                  <a:gd name="connsiteX112" fmla="*/ 160512 w 870792"/>
                  <a:gd name="connsiteY112" fmla="*/ 549283 h 807023"/>
                  <a:gd name="connsiteX113" fmla="*/ 171897 w 870792"/>
                  <a:gd name="connsiteY113" fmla="*/ 576704 h 807023"/>
                  <a:gd name="connsiteX114" fmla="*/ 160624 w 870792"/>
                  <a:gd name="connsiteY114" fmla="*/ 604126 h 807023"/>
                  <a:gd name="connsiteX115" fmla="*/ 133054 w 870792"/>
                  <a:gd name="connsiteY115" fmla="*/ 615511 h 807023"/>
                  <a:gd name="connsiteX116" fmla="*/ 94247 w 870792"/>
                  <a:gd name="connsiteY116" fmla="*/ 576704 h 807023"/>
                  <a:gd name="connsiteX117" fmla="*/ 105483 w 870792"/>
                  <a:gd name="connsiteY117" fmla="*/ 549097 h 807023"/>
                  <a:gd name="connsiteX118" fmla="*/ 132905 w 870792"/>
                  <a:gd name="connsiteY118" fmla="*/ 537712 h 807023"/>
                  <a:gd name="connsiteX119" fmla="*/ 247348 w 870792"/>
                  <a:gd name="connsiteY119" fmla="*/ 442612 h 807023"/>
                  <a:gd name="connsiteX120" fmla="*/ 229749 w 870792"/>
                  <a:gd name="connsiteY120" fmla="*/ 449979 h 807023"/>
                  <a:gd name="connsiteX121" fmla="*/ 222531 w 870792"/>
                  <a:gd name="connsiteY121" fmla="*/ 467578 h 807023"/>
                  <a:gd name="connsiteX122" fmla="*/ 247348 w 870792"/>
                  <a:gd name="connsiteY122" fmla="*/ 492396 h 807023"/>
                  <a:gd name="connsiteX123" fmla="*/ 264948 w 870792"/>
                  <a:gd name="connsiteY123" fmla="*/ 485178 h 807023"/>
                  <a:gd name="connsiteX124" fmla="*/ 272166 w 870792"/>
                  <a:gd name="connsiteY124" fmla="*/ 467578 h 807023"/>
                  <a:gd name="connsiteX125" fmla="*/ 264948 w 870792"/>
                  <a:gd name="connsiteY125" fmla="*/ 449979 h 807023"/>
                  <a:gd name="connsiteX126" fmla="*/ 247348 w 870792"/>
                  <a:gd name="connsiteY126" fmla="*/ 442612 h 807023"/>
                  <a:gd name="connsiteX127" fmla="*/ 133053 w 870792"/>
                  <a:gd name="connsiteY127" fmla="*/ 442612 h 807023"/>
                  <a:gd name="connsiteX128" fmla="*/ 115454 w 870792"/>
                  <a:gd name="connsiteY128" fmla="*/ 449979 h 807023"/>
                  <a:gd name="connsiteX129" fmla="*/ 108236 w 870792"/>
                  <a:gd name="connsiteY129" fmla="*/ 467578 h 807023"/>
                  <a:gd name="connsiteX130" fmla="*/ 133053 w 870792"/>
                  <a:gd name="connsiteY130" fmla="*/ 492396 h 807023"/>
                  <a:gd name="connsiteX131" fmla="*/ 150652 w 870792"/>
                  <a:gd name="connsiteY131" fmla="*/ 485178 h 807023"/>
                  <a:gd name="connsiteX132" fmla="*/ 157870 w 870792"/>
                  <a:gd name="connsiteY132" fmla="*/ 467578 h 807023"/>
                  <a:gd name="connsiteX133" fmla="*/ 157871 w 870792"/>
                  <a:gd name="connsiteY133" fmla="*/ 467578 h 807023"/>
                  <a:gd name="connsiteX134" fmla="*/ 150652 w 870792"/>
                  <a:gd name="connsiteY134" fmla="*/ 449979 h 807023"/>
                  <a:gd name="connsiteX135" fmla="*/ 133053 w 870792"/>
                  <a:gd name="connsiteY135" fmla="*/ 442612 h 807023"/>
                  <a:gd name="connsiteX136" fmla="*/ 247386 w 870792"/>
                  <a:gd name="connsiteY136" fmla="*/ 428809 h 807023"/>
                  <a:gd name="connsiteX137" fmla="*/ 274807 w 870792"/>
                  <a:gd name="connsiteY137" fmla="*/ 440194 h 807023"/>
                  <a:gd name="connsiteX138" fmla="*/ 286192 w 870792"/>
                  <a:gd name="connsiteY138" fmla="*/ 467616 h 807023"/>
                  <a:gd name="connsiteX139" fmla="*/ 274919 w 870792"/>
                  <a:gd name="connsiteY139" fmla="*/ 495037 h 807023"/>
                  <a:gd name="connsiteX140" fmla="*/ 247348 w 870792"/>
                  <a:gd name="connsiteY140" fmla="*/ 506422 h 807023"/>
                  <a:gd name="connsiteX141" fmla="*/ 208579 w 870792"/>
                  <a:gd name="connsiteY141" fmla="*/ 467616 h 807023"/>
                  <a:gd name="connsiteX142" fmla="*/ 219964 w 870792"/>
                  <a:gd name="connsiteY142" fmla="*/ 440194 h 807023"/>
                  <a:gd name="connsiteX143" fmla="*/ 247386 w 870792"/>
                  <a:gd name="connsiteY143" fmla="*/ 428809 h 807023"/>
                  <a:gd name="connsiteX144" fmla="*/ 132942 w 870792"/>
                  <a:gd name="connsiteY144" fmla="*/ 428772 h 807023"/>
                  <a:gd name="connsiteX145" fmla="*/ 160363 w 870792"/>
                  <a:gd name="connsiteY145" fmla="*/ 440157 h 807023"/>
                  <a:gd name="connsiteX146" fmla="*/ 171748 w 870792"/>
                  <a:gd name="connsiteY146" fmla="*/ 467578 h 807023"/>
                  <a:gd name="connsiteX147" fmla="*/ 160475 w 870792"/>
                  <a:gd name="connsiteY147" fmla="*/ 495000 h 807023"/>
                  <a:gd name="connsiteX148" fmla="*/ 132905 w 870792"/>
                  <a:gd name="connsiteY148" fmla="*/ 506385 h 807023"/>
                  <a:gd name="connsiteX149" fmla="*/ 94098 w 870792"/>
                  <a:gd name="connsiteY149" fmla="*/ 467578 h 807023"/>
                  <a:gd name="connsiteX150" fmla="*/ 105483 w 870792"/>
                  <a:gd name="connsiteY150" fmla="*/ 440157 h 807023"/>
                  <a:gd name="connsiteX151" fmla="*/ 132942 w 870792"/>
                  <a:gd name="connsiteY151" fmla="*/ 428772 h 807023"/>
                  <a:gd name="connsiteX152" fmla="*/ 542475 w 870792"/>
                  <a:gd name="connsiteY152" fmla="*/ 376532 h 807023"/>
                  <a:gd name="connsiteX153" fmla="*/ 542475 w 870792"/>
                  <a:gd name="connsiteY153" fmla="*/ 413181 h 807023"/>
                  <a:gd name="connsiteX154" fmla="*/ 535555 w 870792"/>
                  <a:gd name="connsiteY154" fmla="*/ 420102 h 807023"/>
                  <a:gd name="connsiteX155" fmla="*/ 498906 w 870792"/>
                  <a:gd name="connsiteY155" fmla="*/ 420102 h 807023"/>
                  <a:gd name="connsiteX156" fmla="*/ 498906 w 870792"/>
                  <a:gd name="connsiteY156" fmla="*/ 455448 h 807023"/>
                  <a:gd name="connsiteX157" fmla="*/ 535555 w 870792"/>
                  <a:gd name="connsiteY157" fmla="*/ 455448 h 807023"/>
                  <a:gd name="connsiteX158" fmla="*/ 542475 w 870792"/>
                  <a:gd name="connsiteY158" fmla="*/ 462368 h 807023"/>
                  <a:gd name="connsiteX159" fmla="*/ 542475 w 870792"/>
                  <a:gd name="connsiteY159" fmla="*/ 498868 h 807023"/>
                  <a:gd name="connsiteX160" fmla="*/ 577822 w 870792"/>
                  <a:gd name="connsiteY160" fmla="*/ 498868 h 807023"/>
                  <a:gd name="connsiteX161" fmla="*/ 577822 w 870792"/>
                  <a:gd name="connsiteY161" fmla="*/ 462368 h 807023"/>
                  <a:gd name="connsiteX162" fmla="*/ 584742 w 870792"/>
                  <a:gd name="connsiteY162" fmla="*/ 455448 h 807023"/>
                  <a:gd name="connsiteX163" fmla="*/ 621242 w 870792"/>
                  <a:gd name="connsiteY163" fmla="*/ 455448 h 807023"/>
                  <a:gd name="connsiteX164" fmla="*/ 621242 w 870792"/>
                  <a:gd name="connsiteY164" fmla="*/ 420102 h 807023"/>
                  <a:gd name="connsiteX165" fmla="*/ 584742 w 870792"/>
                  <a:gd name="connsiteY165" fmla="*/ 420102 h 807023"/>
                  <a:gd name="connsiteX166" fmla="*/ 577822 w 870792"/>
                  <a:gd name="connsiteY166" fmla="*/ 413181 h 807023"/>
                  <a:gd name="connsiteX167" fmla="*/ 577822 w 870792"/>
                  <a:gd name="connsiteY167" fmla="*/ 376532 h 807023"/>
                  <a:gd name="connsiteX168" fmla="*/ 535406 w 870792"/>
                  <a:gd name="connsiteY168" fmla="*/ 362691 h 807023"/>
                  <a:gd name="connsiteX169" fmla="*/ 584780 w 870792"/>
                  <a:gd name="connsiteY169" fmla="*/ 362691 h 807023"/>
                  <a:gd name="connsiteX170" fmla="*/ 591700 w 870792"/>
                  <a:gd name="connsiteY170" fmla="*/ 369611 h 807023"/>
                  <a:gd name="connsiteX171" fmla="*/ 591700 w 870792"/>
                  <a:gd name="connsiteY171" fmla="*/ 406261 h 807023"/>
                  <a:gd name="connsiteX172" fmla="*/ 628200 w 870792"/>
                  <a:gd name="connsiteY172" fmla="*/ 406261 h 807023"/>
                  <a:gd name="connsiteX173" fmla="*/ 635121 w 870792"/>
                  <a:gd name="connsiteY173" fmla="*/ 413181 h 807023"/>
                  <a:gd name="connsiteX174" fmla="*/ 635121 w 870792"/>
                  <a:gd name="connsiteY174" fmla="*/ 462555 h 807023"/>
                  <a:gd name="connsiteX175" fmla="*/ 628200 w 870792"/>
                  <a:gd name="connsiteY175" fmla="*/ 469475 h 807023"/>
                  <a:gd name="connsiteX176" fmla="*/ 591700 w 870792"/>
                  <a:gd name="connsiteY176" fmla="*/ 469475 h 807023"/>
                  <a:gd name="connsiteX177" fmla="*/ 591700 w 870792"/>
                  <a:gd name="connsiteY177" fmla="*/ 505975 h 807023"/>
                  <a:gd name="connsiteX178" fmla="*/ 584780 w 870792"/>
                  <a:gd name="connsiteY178" fmla="*/ 512896 h 807023"/>
                  <a:gd name="connsiteX179" fmla="*/ 535406 w 870792"/>
                  <a:gd name="connsiteY179" fmla="*/ 512896 h 807023"/>
                  <a:gd name="connsiteX180" fmla="*/ 528486 w 870792"/>
                  <a:gd name="connsiteY180" fmla="*/ 505975 h 807023"/>
                  <a:gd name="connsiteX181" fmla="*/ 528486 w 870792"/>
                  <a:gd name="connsiteY181" fmla="*/ 469475 h 807023"/>
                  <a:gd name="connsiteX182" fmla="*/ 491836 w 870792"/>
                  <a:gd name="connsiteY182" fmla="*/ 469475 h 807023"/>
                  <a:gd name="connsiteX183" fmla="*/ 484916 w 870792"/>
                  <a:gd name="connsiteY183" fmla="*/ 462555 h 807023"/>
                  <a:gd name="connsiteX184" fmla="*/ 484916 w 870792"/>
                  <a:gd name="connsiteY184" fmla="*/ 413181 h 807023"/>
                  <a:gd name="connsiteX185" fmla="*/ 491836 w 870792"/>
                  <a:gd name="connsiteY185" fmla="*/ 406261 h 807023"/>
                  <a:gd name="connsiteX186" fmla="*/ 528486 w 870792"/>
                  <a:gd name="connsiteY186" fmla="*/ 406261 h 807023"/>
                  <a:gd name="connsiteX187" fmla="*/ 528486 w 870792"/>
                  <a:gd name="connsiteY187" fmla="*/ 369611 h 807023"/>
                  <a:gd name="connsiteX188" fmla="*/ 535406 w 870792"/>
                  <a:gd name="connsiteY188" fmla="*/ 362691 h 807023"/>
                  <a:gd name="connsiteX189" fmla="*/ 52649 w 870792"/>
                  <a:gd name="connsiteY189" fmla="*/ 360340 h 807023"/>
                  <a:gd name="connsiteX190" fmla="*/ 38659 w 870792"/>
                  <a:gd name="connsiteY190" fmla="*/ 374330 h 807023"/>
                  <a:gd name="connsiteX191" fmla="*/ 38696 w 870792"/>
                  <a:gd name="connsiteY191" fmla="*/ 778886 h 807023"/>
                  <a:gd name="connsiteX192" fmla="*/ 52686 w 870792"/>
                  <a:gd name="connsiteY192" fmla="*/ 792876 h 807023"/>
                  <a:gd name="connsiteX193" fmla="*/ 327607 w 870792"/>
                  <a:gd name="connsiteY193" fmla="*/ 792876 h 807023"/>
                  <a:gd name="connsiteX194" fmla="*/ 341597 w 870792"/>
                  <a:gd name="connsiteY194" fmla="*/ 778886 h 807023"/>
                  <a:gd name="connsiteX195" fmla="*/ 341598 w 870792"/>
                  <a:gd name="connsiteY195" fmla="*/ 374330 h 807023"/>
                  <a:gd name="connsiteX196" fmla="*/ 327607 w 870792"/>
                  <a:gd name="connsiteY196" fmla="*/ 360340 h 807023"/>
                  <a:gd name="connsiteX197" fmla="*/ 462411 w 870792"/>
                  <a:gd name="connsiteY197" fmla="*/ 313172 h 807023"/>
                  <a:gd name="connsiteX198" fmla="*/ 416944 w 870792"/>
                  <a:gd name="connsiteY198" fmla="*/ 358639 h 807023"/>
                  <a:gd name="connsiteX199" fmla="*/ 416907 w 870792"/>
                  <a:gd name="connsiteY199" fmla="*/ 604536 h 807023"/>
                  <a:gd name="connsiteX200" fmla="*/ 462374 w 870792"/>
                  <a:gd name="connsiteY200" fmla="*/ 650003 h 807023"/>
                  <a:gd name="connsiteX201" fmla="*/ 677687 w 870792"/>
                  <a:gd name="connsiteY201" fmla="*/ 650003 h 807023"/>
                  <a:gd name="connsiteX202" fmla="*/ 703248 w 870792"/>
                  <a:gd name="connsiteY202" fmla="*/ 624442 h 807023"/>
                  <a:gd name="connsiteX203" fmla="*/ 703248 w 870792"/>
                  <a:gd name="connsiteY203" fmla="*/ 330615 h 807023"/>
                  <a:gd name="connsiteX204" fmla="*/ 703251 w 870792"/>
                  <a:gd name="connsiteY204" fmla="*/ 330622 h 807023"/>
                  <a:gd name="connsiteX205" fmla="*/ 703248 w 870792"/>
                  <a:gd name="connsiteY205" fmla="*/ 330614 h 807023"/>
                  <a:gd name="connsiteX206" fmla="*/ 703248 w 870792"/>
                  <a:gd name="connsiteY206" fmla="*/ 330615 h 807023"/>
                  <a:gd name="connsiteX207" fmla="*/ 698154 w 870792"/>
                  <a:gd name="connsiteY207" fmla="*/ 318270 h 807023"/>
                  <a:gd name="connsiteX208" fmla="*/ 685801 w 870792"/>
                  <a:gd name="connsiteY208" fmla="*/ 313172 h 807023"/>
                  <a:gd name="connsiteX209" fmla="*/ 776991 w 870792"/>
                  <a:gd name="connsiteY209" fmla="*/ 256615 h 807023"/>
                  <a:gd name="connsiteX210" fmla="*/ 828672 w 870792"/>
                  <a:gd name="connsiteY210" fmla="*/ 256615 h 807023"/>
                  <a:gd name="connsiteX211" fmla="*/ 835592 w 870792"/>
                  <a:gd name="connsiteY211" fmla="*/ 263536 h 807023"/>
                  <a:gd name="connsiteX212" fmla="*/ 828672 w 870792"/>
                  <a:gd name="connsiteY212" fmla="*/ 270456 h 807023"/>
                  <a:gd name="connsiteX213" fmla="*/ 776991 w 870792"/>
                  <a:gd name="connsiteY213" fmla="*/ 270456 h 807023"/>
                  <a:gd name="connsiteX214" fmla="*/ 770071 w 870792"/>
                  <a:gd name="connsiteY214" fmla="*/ 263536 h 807023"/>
                  <a:gd name="connsiteX215" fmla="*/ 776991 w 870792"/>
                  <a:gd name="connsiteY215" fmla="*/ 256615 h 807023"/>
                  <a:gd name="connsiteX216" fmla="*/ 784922 w 870792"/>
                  <a:gd name="connsiteY216" fmla="*/ 186028 h 807023"/>
                  <a:gd name="connsiteX217" fmla="*/ 794893 w 870792"/>
                  <a:gd name="connsiteY217" fmla="*/ 186028 h 807023"/>
                  <a:gd name="connsiteX218" fmla="*/ 794893 w 870792"/>
                  <a:gd name="connsiteY218" fmla="*/ 195999 h 807023"/>
                  <a:gd name="connsiteX219" fmla="*/ 752179 w 870792"/>
                  <a:gd name="connsiteY219" fmla="*/ 238713 h 807023"/>
                  <a:gd name="connsiteX220" fmla="*/ 747268 w 870792"/>
                  <a:gd name="connsiteY220" fmla="*/ 240723 h 807023"/>
                  <a:gd name="connsiteX221" fmla="*/ 742208 w 870792"/>
                  <a:gd name="connsiteY221" fmla="*/ 238713 h 807023"/>
                  <a:gd name="connsiteX222" fmla="*/ 742208 w 870792"/>
                  <a:gd name="connsiteY222" fmla="*/ 228742 h 807023"/>
                  <a:gd name="connsiteX223" fmla="*/ 812191 w 870792"/>
                  <a:gd name="connsiteY223" fmla="*/ 158606 h 807023"/>
                  <a:gd name="connsiteX224" fmla="*/ 822163 w 870792"/>
                  <a:gd name="connsiteY224" fmla="*/ 158606 h 807023"/>
                  <a:gd name="connsiteX225" fmla="*/ 822163 w 870792"/>
                  <a:gd name="connsiteY225" fmla="*/ 168577 h 807023"/>
                  <a:gd name="connsiteX226" fmla="*/ 814386 w 870792"/>
                  <a:gd name="connsiteY226" fmla="*/ 176354 h 807023"/>
                  <a:gd name="connsiteX227" fmla="*/ 809475 w 870792"/>
                  <a:gd name="connsiteY227" fmla="*/ 178363 h 807023"/>
                  <a:gd name="connsiteX228" fmla="*/ 804415 w 870792"/>
                  <a:gd name="connsiteY228" fmla="*/ 176354 h 807023"/>
                  <a:gd name="connsiteX229" fmla="*/ 804415 w 870792"/>
                  <a:gd name="connsiteY229" fmla="*/ 166382 h 807023"/>
                  <a:gd name="connsiteX230" fmla="*/ 717235 w 870792"/>
                  <a:gd name="connsiteY230" fmla="*/ 145178 h 807023"/>
                  <a:gd name="connsiteX231" fmla="*/ 724156 w 870792"/>
                  <a:gd name="connsiteY231" fmla="*/ 152098 h 807023"/>
                  <a:gd name="connsiteX232" fmla="*/ 724156 w 870792"/>
                  <a:gd name="connsiteY232" fmla="*/ 203779 h 807023"/>
                  <a:gd name="connsiteX233" fmla="*/ 717235 w 870792"/>
                  <a:gd name="connsiteY233" fmla="*/ 210699 h 807023"/>
                  <a:gd name="connsiteX234" fmla="*/ 710315 w 870792"/>
                  <a:gd name="connsiteY234" fmla="*/ 203779 h 807023"/>
                  <a:gd name="connsiteX235" fmla="*/ 710315 w 870792"/>
                  <a:gd name="connsiteY235" fmla="*/ 152098 h 807023"/>
                  <a:gd name="connsiteX236" fmla="*/ 717235 w 870792"/>
                  <a:gd name="connsiteY236" fmla="*/ 145178 h 807023"/>
                  <a:gd name="connsiteX237" fmla="*/ 321097 w 870792"/>
                  <a:gd name="connsiteY237" fmla="*/ 139666 h 807023"/>
                  <a:gd name="connsiteX238" fmla="*/ 321097 w 870792"/>
                  <a:gd name="connsiteY238" fmla="*/ 150940 h 807023"/>
                  <a:gd name="connsiteX239" fmla="*/ 305805 w 870792"/>
                  <a:gd name="connsiteY239" fmla="*/ 183980 h 807023"/>
                  <a:gd name="connsiteX240" fmla="*/ 226293 w 870792"/>
                  <a:gd name="connsiteY240" fmla="*/ 252106 h 807023"/>
                  <a:gd name="connsiteX241" fmla="*/ 205941 w 870792"/>
                  <a:gd name="connsiteY241" fmla="*/ 296419 h 807023"/>
                  <a:gd name="connsiteX242" fmla="*/ 205941 w 870792"/>
                  <a:gd name="connsiteY242" fmla="*/ 346351 h 807023"/>
                  <a:gd name="connsiteX243" fmla="*/ 327756 w 870792"/>
                  <a:gd name="connsiteY243" fmla="*/ 346351 h 807023"/>
                  <a:gd name="connsiteX244" fmla="*/ 355736 w 870792"/>
                  <a:gd name="connsiteY244" fmla="*/ 374330 h 807023"/>
                  <a:gd name="connsiteX245" fmla="*/ 355736 w 870792"/>
                  <a:gd name="connsiteY245" fmla="*/ 778886 h 807023"/>
                  <a:gd name="connsiteX246" fmla="*/ 351680 w 870792"/>
                  <a:gd name="connsiteY246" fmla="*/ 793025 h 807023"/>
                  <a:gd name="connsiteX247" fmla="*/ 351683 w 870792"/>
                  <a:gd name="connsiteY247" fmla="*/ 793170 h 807023"/>
                  <a:gd name="connsiteX248" fmla="*/ 548393 w 870792"/>
                  <a:gd name="connsiteY248" fmla="*/ 793170 h 807023"/>
                  <a:gd name="connsiteX249" fmla="*/ 527483 w 870792"/>
                  <a:gd name="connsiteY249" fmla="*/ 748299 h 807023"/>
                  <a:gd name="connsiteX250" fmla="*/ 544673 w 870792"/>
                  <a:gd name="connsiteY250" fmla="*/ 706887 h 807023"/>
                  <a:gd name="connsiteX251" fmla="*/ 585935 w 870792"/>
                  <a:gd name="connsiteY251" fmla="*/ 689697 h 807023"/>
                  <a:gd name="connsiteX252" fmla="*/ 637987 w 870792"/>
                  <a:gd name="connsiteY252" fmla="*/ 689697 h 807023"/>
                  <a:gd name="connsiteX253" fmla="*/ 663548 w 870792"/>
                  <a:gd name="connsiteY253" fmla="*/ 664136 h 807023"/>
                  <a:gd name="connsiteX254" fmla="*/ 462371 w 870792"/>
                  <a:gd name="connsiteY254" fmla="*/ 664136 h 807023"/>
                  <a:gd name="connsiteX255" fmla="*/ 402914 w 870792"/>
                  <a:gd name="connsiteY255" fmla="*/ 604679 h 807023"/>
                  <a:gd name="connsiteX256" fmla="*/ 402914 w 870792"/>
                  <a:gd name="connsiteY256" fmla="*/ 358629 h 807023"/>
                  <a:gd name="connsiteX257" fmla="*/ 462371 w 870792"/>
                  <a:gd name="connsiteY257" fmla="*/ 299172 h 807023"/>
                  <a:gd name="connsiteX258" fmla="*/ 685799 w 870792"/>
                  <a:gd name="connsiteY258" fmla="*/ 299135 h 807023"/>
                  <a:gd name="connsiteX259" fmla="*/ 703249 w 870792"/>
                  <a:gd name="connsiteY259" fmla="*/ 304493 h 807023"/>
                  <a:gd name="connsiteX260" fmla="*/ 703249 w 870792"/>
                  <a:gd name="connsiteY260" fmla="*/ 296419 h 807023"/>
                  <a:gd name="connsiteX261" fmla="*/ 682897 w 870792"/>
                  <a:gd name="connsiteY261" fmla="*/ 252106 h 807023"/>
                  <a:gd name="connsiteX262" fmla="*/ 603385 w 870792"/>
                  <a:gd name="connsiteY262" fmla="*/ 183980 h 807023"/>
                  <a:gd name="connsiteX263" fmla="*/ 588092 w 870792"/>
                  <a:gd name="connsiteY263" fmla="*/ 150940 h 807023"/>
                  <a:gd name="connsiteX264" fmla="*/ 588092 w 870792"/>
                  <a:gd name="connsiteY264" fmla="*/ 139666 h 807023"/>
                  <a:gd name="connsiteX265" fmla="*/ 567178 w 870792"/>
                  <a:gd name="connsiteY265" fmla="*/ 45166 h 807023"/>
                  <a:gd name="connsiteX266" fmla="*/ 574098 w 870792"/>
                  <a:gd name="connsiteY266" fmla="*/ 52086 h 807023"/>
                  <a:gd name="connsiteX267" fmla="*/ 574061 w 870792"/>
                  <a:gd name="connsiteY267" fmla="*/ 87879 h 807023"/>
                  <a:gd name="connsiteX268" fmla="*/ 567141 w 870792"/>
                  <a:gd name="connsiteY268" fmla="*/ 94800 h 807023"/>
                  <a:gd name="connsiteX269" fmla="*/ 560257 w 870792"/>
                  <a:gd name="connsiteY269" fmla="*/ 87731 h 807023"/>
                  <a:gd name="connsiteX270" fmla="*/ 560257 w 870792"/>
                  <a:gd name="connsiteY270" fmla="*/ 52086 h 807023"/>
                  <a:gd name="connsiteX271" fmla="*/ 567178 w 870792"/>
                  <a:gd name="connsiteY271" fmla="*/ 45166 h 807023"/>
                  <a:gd name="connsiteX272" fmla="*/ 510885 w 870792"/>
                  <a:gd name="connsiteY272" fmla="*/ 45166 h 807023"/>
                  <a:gd name="connsiteX273" fmla="*/ 517806 w 870792"/>
                  <a:gd name="connsiteY273" fmla="*/ 52086 h 807023"/>
                  <a:gd name="connsiteX274" fmla="*/ 517806 w 870792"/>
                  <a:gd name="connsiteY274" fmla="*/ 87879 h 807023"/>
                  <a:gd name="connsiteX275" fmla="*/ 510885 w 870792"/>
                  <a:gd name="connsiteY275" fmla="*/ 94800 h 807023"/>
                  <a:gd name="connsiteX276" fmla="*/ 503965 w 870792"/>
                  <a:gd name="connsiteY276" fmla="*/ 87731 h 807023"/>
                  <a:gd name="connsiteX277" fmla="*/ 503965 w 870792"/>
                  <a:gd name="connsiteY277" fmla="*/ 52086 h 807023"/>
                  <a:gd name="connsiteX278" fmla="*/ 510885 w 870792"/>
                  <a:gd name="connsiteY278" fmla="*/ 45166 h 807023"/>
                  <a:gd name="connsiteX279" fmla="*/ 454593 w 870792"/>
                  <a:gd name="connsiteY279" fmla="*/ 45166 h 807023"/>
                  <a:gd name="connsiteX280" fmla="*/ 461514 w 870792"/>
                  <a:gd name="connsiteY280" fmla="*/ 52086 h 807023"/>
                  <a:gd name="connsiteX281" fmla="*/ 461514 w 870792"/>
                  <a:gd name="connsiteY281" fmla="*/ 87879 h 807023"/>
                  <a:gd name="connsiteX282" fmla="*/ 454593 w 870792"/>
                  <a:gd name="connsiteY282" fmla="*/ 94800 h 807023"/>
                  <a:gd name="connsiteX283" fmla="*/ 447673 w 870792"/>
                  <a:gd name="connsiteY283" fmla="*/ 87731 h 807023"/>
                  <a:gd name="connsiteX284" fmla="*/ 447673 w 870792"/>
                  <a:gd name="connsiteY284" fmla="*/ 52086 h 807023"/>
                  <a:gd name="connsiteX285" fmla="*/ 454593 w 870792"/>
                  <a:gd name="connsiteY285" fmla="*/ 45166 h 807023"/>
                  <a:gd name="connsiteX286" fmla="*/ 398300 w 870792"/>
                  <a:gd name="connsiteY286" fmla="*/ 45166 h 807023"/>
                  <a:gd name="connsiteX287" fmla="*/ 405221 w 870792"/>
                  <a:gd name="connsiteY287" fmla="*/ 52086 h 807023"/>
                  <a:gd name="connsiteX288" fmla="*/ 405221 w 870792"/>
                  <a:gd name="connsiteY288" fmla="*/ 87879 h 807023"/>
                  <a:gd name="connsiteX289" fmla="*/ 398300 w 870792"/>
                  <a:gd name="connsiteY289" fmla="*/ 94800 h 807023"/>
                  <a:gd name="connsiteX290" fmla="*/ 391380 w 870792"/>
                  <a:gd name="connsiteY290" fmla="*/ 87731 h 807023"/>
                  <a:gd name="connsiteX291" fmla="*/ 391380 w 870792"/>
                  <a:gd name="connsiteY291" fmla="*/ 52086 h 807023"/>
                  <a:gd name="connsiteX292" fmla="*/ 398300 w 870792"/>
                  <a:gd name="connsiteY292" fmla="*/ 45166 h 807023"/>
                  <a:gd name="connsiteX293" fmla="*/ 342046 w 870792"/>
                  <a:gd name="connsiteY293" fmla="*/ 45166 h 807023"/>
                  <a:gd name="connsiteX294" fmla="*/ 348966 w 870792"/>
                  <a:gd name="connsiteY294" fmla="*/ 52086 h 807023"/>
                  <a:gd name="connsiteX295" fmla="*/ 348966 w 870792"/>
                  <a:gd name="connsiteY295" fmla="*/ 87879 h 807023"/>
                  <a:gd name="connsiteX296" fmla="*/ 342046 w 870792"/>
                  <a:gd name="connsiteY296" fmla="*/ 94800 h 807023"/>
                  <a:gd name="connsiteX297" fmla="*/ 335125 w 870792"/>
                  <a:gd name="connsiteY297" fmla="*/ 87731 h 807023"/>
                  <a:gd name="connsiteX298" fmla="*/ 335125 w 870792"/>
                  <a:gd name="connsiteY298" fmla="*/ 52086 h 807023"/>
                  <a:gd name="connsiteX299" fmla="*/ 342046 w 870792"/>
                  <a:gd name="connsiteY299" fmla="*/ 45166 h 807023"/>
                  <a:gd name="connsiteX300" fmla="*/ 306362 w 870792"/>
                  <a:gd name="connsiteY300" fmla="*/ 13987 h 807023"/>
                  <a:gd name="connsiteX301" fmla="*/ 292372 w 870792"/>
                  <a:gd name="connsiteY301" fmla="*/ 27978 h 807023"/>
                  <a:gd name="connsiteX302" fmla="*/ 292372 w 870792"/>
                  <a:gd name="connsiteY302" fmla="*/ 111842 h 807023"/>
                  <a:gd name="connsiteX303" fmla="*/ 306362 w 870792"/>
                  <a:gd name="connsiteY303" fmla="*/ 125833 h 807023"/>
                  <a:gd name="connsiteX304" fmla="*/ 306365 w 870792"/>
                  <a:gd name="connsiteY304" fmla="*/ 125981 h 807023"/>
                  <a:gd name="connsiteX305" fmla="*/ 314178 w 870792"/>
                  <a:gd name="connsiteY305" fmla="*/ 125981 h 807023"/>
                  <a:gd name="connsiteX306" fmla="*/ 595013 w 870792"/>
                  <a:gd name="connsiteY306" fmla="*/ 125944 h 807023"/>
                  <a:gd name="connsiteX307" fmla="*/ 602790 w 870792"/>
                  <a:gd name="connsiteY307" fmla="*/ 125944 h 807023"/>
                  <a:gd name="connsiteX308" fmla="*/ 616780 w 870792"/>
                  <a:gd name="connsiteY308" fmla="*/ 111954 h 807023"/>
                  <a:gd name="connsiteX309" fmla="*/ 616780 w 870792"/>
                  <a:gd name="connsiteY309" fmla="*/ 27978 h 807023"/>
                  <a:gd name="connsiteX310" fmla="*/ 602790 w 870792"/>
                  <a:gd name="connsiteY310" fmla="*/ 13987 h 807023"/>
                  <a:gd name="connsiteX311" fmla="*/ 306360 w 870792"/>
                  <a:gd name="connsiteY311" fmla="*/ 0 h 807023"/>
                  <a:gd name="connsiteX312" fmla="*/ 602826 w 870792"/>
                  <a:gd name="connsiteY312" fmla="*/ 0 h 807023"/>
                  <a:gd name="connsiteX313" fmla="*/ 630806 w 870792"/>
                  <a:gd name="connsiteY313" fmla="*/ 27979 h 807023"/>
                  <a:gd name="connsiteX314" fmla="*/ 630768 w 870792"/>
                  <a:gd name="connsiteY314" fmla="*/ 111844 h 807023"/>
                  <a:gd name="connsiteX315" fmla="*/ 602789 w 870792"/>
                  <a:gd name="connsiteY315" fmla="*/ 139824 h 807023"/>
                  <a:gd name="connsiteX316" fmla="*/ 602082 w 870792"/>
                  <a:gd name="connsiteY316" fmla="*/ 139824 h 807023"/>
                  <a:gd name="connsiteX317" fmla="*/ 602082 w 870792"/>
                  <a:gd name="connsiteY317" fmla="*/ 151098 h 807023"/>
                  <a:gd name="connsiteX318" fmla="*/ 612462 w 870792"/>
                  <a:gd name="connsiteY318" fmla="*/ 173460 h 807023"/>
                  <a:gd name="connsiteX319" fmla="*/ 691974 w 870792"/>
                  <a:gd name="connsiteY319" fmla="*/ 241585 h 807023"/>
                  <a:gd name="connsiteX320" fmla="*/ 717237 w 870792"/>
                  <a:gd name="connsiteY320" fmla="*/ 296428 h 807023"/>
                  <a:gd name="connsiteX321" fmla="*/ 717237 w 870792"/>
                  <a:gd name="connsiteY321" fmla="*/ 610344 h 807023"/>
                  <a:gd name="connsiteX322" fmla="*/ 770778 w 870792"/>
                  <a:gd name="connsiteY322" fmla="*/ 556803 h 807023"/>
                  <a:gd name="connsiteX323" fmla="*/ 812190 w 870792"/>
                  <a:gd name="connsiteY323" fmla="*/ 539762 h 807023"/>
                  <a:gd name="connsiteX324" fmla="*/ 853602 w 870792"/>
                  <a:gd name="connsiteY324" fmla="*/ 556951 h 807023"/>
                  <a:gd name="connsiteX325" fmla="*/ 870792 w 870792"/>
                  <a:gd name="connsiteY325" fmla="*/ 598363 h 807023"/>
                  <a:gd name="connsiteX326" fmla="*/ 853602 w 870792"/>
                  <a:gd name="connsiteY326" fmla="*/ 639775 h 807023"/>
                  <a:gd name="connsiteX327" fmla="*/ 803521 w 870792"/>
                  <a:gd name="connsiteY327" fmla="*/ 689856 h 807023"/>
                  <a:gd name="connsiteX328" fmla="*/ 839612 w 870792"/>
                  <a:gd name="connsiteY328" fmla="*/ 706747 h 807023"/>
                  <a:gd name="connsiteX329" fmla="*/ 856802 w 870792"/>
                  <a:gd name="connsiteY329" fmla="*/ 748159 h 807023"/>
                  <a:gd name="connsiteX330" fmla="*/ 835892 w 870792"/>
                  <a:gd name="connsiteY330" fmla="*/ 793030 h 807023"/>
                  <a:gd name="connsiteX331" fmla="*/ 850328 w 870792"/>
                  <a:gd name="connsiteY331" fmla="*/ 793030 h 807023"/>
                  <a:gd name="connsiteX332" fmla="*/ 850328 w 870792"/>
                  <a:gd name="connsiteY332" fmla="*/ 793033 h 807023"/>
                  <a:gd name="connsiteX333" fmla="*/ 857137 w 870792"/>
                  <a:gd name="connsiteY333" fmla="*/ 800102 h 807023"/>
                  <a:gd name="connsiteX334" fmla="*/ 850216 w 870792"/>
                  <a:gd name="connsiteY334" fmla="*/ 807023 h 807023"/>
                  <a:gd name="connsiteX335" fmla="*/ 6920 w 870792"/>
                  <a:gd name="connsiteY335" fmla="*/ 807023 h 807023"/>
                  <a:gd name="connsiteX336" fmla="*/ 0 w 870792"/>
                  <a:gd name="connsiteY336" fmla="*/ 800102 h 807023"/>
                  <a:gd name="connsiteX337" fmla="*/ 6920 w 870792"/>
                  <a:gd name="connsiteY337" fmla="*/ 793182 h 807023"/>
                  <a:gd name="connsiteX338" fmla="*/ 28277 w 870792"/>
                  <a:gd name="connsiteY338" fmla="*/ 793182 h 807023"/>
                  <a:gd name="connsiteX339" fmla="*/ 28761 w 870792"/>
                  <a:gd name="connsiteY339" fmla="*/ 793145 h 807023"/>
                  <a:gd name="connsiteX340" fmla="*/ 24705 w 870792"/>
                  <a:gd name="connsiteY340" fmla="*/ 779006 h 807023"/>
                  <a:gd name="connsiteX341" fmla="*/ 24705 w 870792"/>
                  <a:gd name="connsiteY341" fmla="*/ 374489 h 807023"/>
                  <a:gd name="connsiteX342" fmla="*/ 52685 w 870792"/>
                  <a:gd name="connsiteY342" fmla="*/ 346509 h 807023"/>
                  <a:gd name="connsiteX343" fmla="*/ 191912 w 870792"/>
                  <a:gd name="connsiteY343" fmla="*/ 346472 h 807023"/>
                  <a:gd name="connsiteX344" fmla="*/ 191912 w 870792"/>
                  <a:gd name="connsiteY344" fmla="*/ 296540 h 807023"/>
                  <a:gd name="connsiteX345" fmla="*/ 217175 w 870792"/>
                  <a:gd name="connsiteY345" fmla="*/ 241697 h 807023"/>
                  <a:gd name="connsiteX346" fmla="*/ 296687 w 870792"/>
                  <a:gd name="connsiteY346" fmla="*/ 173571 h 807023"/>
                  <a:gd name="connsiteX347" fmla="*/ 307067 w 870792"/>
                  <a:gd name="connsiteY347" fmla="*/ 151209 h 807023"/>
                  <a:gd name="connsiteX348" fmla="*/ 307067 w 870792"/>
                  <a:gd name="connsiteY348" fmla="*/ 139935 h 807023"/>
                  <a:gd name="connsiteX349" fmla="*/ 306360 w 870792"/>
                  <a:gd name="connsiteY349" fmla="*/ 139935 h 807023"/>
                  <a:gd name="connsiteX350" fmla="*/ 278381 w 870792"/>
                  <a:gd name="connsiteY350" fmla="*/ 111956 h 807023"/>
                  <a:gd name="connsiteX351" fmla="*/ 278381 w 870792"/>
                  <a:gd name="connsiteY351" fmla="*/ 27979 h 807023"/>
                  <a:gd name="connsiteX352" fmla="*/ 306360 w 870792"/>
                  <a:gd name="connsiteY352" fmla="*/ 0 h 807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</a:cxnLst>
                <a:rect l="l" t="t" r="r" b="b"/>
                <a:pathLst>
                  <a:path w="870792" h="807023">
                    <a:moveTo>
                      <a:pt x="699232" y="703687"/>
                    </a:moveTo>
                    <a:lnTo>
                      <a:pt x="699195" y="792872"/>
                    </a:lnTo>
                    <a:lnTo>
                      <a:pt x="798350" y="792872"/>
                    </a:lnTo>
                    <a:cubicBezTo>
                      <a:pt x="822907" y="792872"/>
                      <a:pt x="842813" y="772817"/>
                      <a:pt x="842999" y="748410"/>
                    </a:cubicBezTo>
                    <a:cubicBezTo>
                      <a:pt x="842999" y="736466"/>
                      <a:pt x="838236" y="725192"/>
                      <a:pt x="829865" y="716821"/>
                    </a:cubicBezTo>
                    <a:cubicBezTo>
                      <a:pt x="821493" y="708301"/>
                      <a:pt x="810368" y="703687"/>
                      <a:pt x="798387" y="703687"/>
                    </a:cubicBezTo>
                    <a:close/>
                    <a:moveTo>
                      <a:pt x="585936" y="703687"/>
                    </a:moveTo>
                    <a:cubicBezTo>
                      <a:pt x="573956" y="703687"/>
                      <a:pt x="562830" y="708301"/>
                      <a:pt x="554459" y="716672"/>
                    </a:cubicBezTo>
                    <a:cubicBezTo>
                      <a:pt x="545938" y="725155"/>
                      <a:pt x="541325" y="736280"/>
                      <a:pt x="541325" y="748261"/>
                    </a:cubicBezTo>
                    <a:cubicBezTo>
                      <a:pt x="541325" y="772817"/>
                      <a:pt x="561417" y="792872"/>
                      <a:pt x="585936" y="792872"/>
                    </a:cubicBezTo>
                    <a:lnTo>
                      <a:pt x="685053" y="792872"/>
                    </a:lnTo>
                    <a:lnTo>
                      <a:pt x="685091" y="703687"/>
                    </a:lnTo>
                    <a:close/>
                    <a:moveTo>
                      <a:pt x="247349" y="660680"/>
                    </a:moveTo>
                    <a:cubicBezTo>
                      <a:pt x="240576" y="660680"/>
                      <a:pt x="234363" y="663285"/>
                      <a:pt x="229749" y="668047"/>
                    </a:cubicBezTo>
                    <a:cubicBezTo>
                      <a:pt x="225136" y="672810"/>
                      <a:pt x="222531" y="679024"/>
                      <a:pt x="222531" y="685647"/>
                    </a:cubicBezTo>
                    <a:cubicBezTo>
                      <a:pt x="222531" y="699339"/>
                      <a:pt x="233656" y="710464"/>
                      <a:pt x="247349" y="710464"/>
                    </a:cubicBezTo>
                    <a:cubicBezTo>
                      <a:pt x="253972" y="710464"/>
                      <a:pt x="260185" y="708008"/>
                      <a:pt x="264948" y="703246"/>
                    </a:cubicBezTo>
                    <a:cubicBezTo>
                      <a:pt x="269562" y="698632"/>
                      <a:pt x="272166" y="692269"/>
                      <a:pt x="272166" y="685647"/>
                    </a:cubicBezTo>
                    <a:cubicBezTo>
                      <a:pt x="272166" y="679023"/>
                      <a:pt x="269562" y="672661"/>
                      <a:pt x="264948" y="668047"/>
                    </a:cubicBezTo>
                    <a:cubicBezTo>
                      <a:pt x="260185" y="663285"/>
                      <a:pt x="253971" y="660680"/>
                      <a:pt x="247349" y="660680"/>
                    </a:cubicBezTo>
                    <a:close/>
                    <a:moveTo>
                      <a:pt x="132906" y="660680"/>
                    </a:moveTo>
                    <a:cubicBezTo>
                      <a:pt x="126133" y="660680"/>
                      <a:pt x="119920" y="663285"/>
                      <a:pt x="115306" y="668047"/>
                    </a:cubicBezTo>
                    <a:cubicBezTo>
                      <a:pt x="110693" y="672810"/>
                      <a:pt x="108088" y="679024"/>
                      <a:pt x="108088" y="685647"/>
                    </a:cubicBezTo>
                    <a:cubicBezTo>
                      <a:pt x="108088" y="699339"/>
                      <a:pt x="119213" y="710464"/>
                      <a:pt x="132906" y="710464"/>
                    </a:cubicBezTo>
                    <a:cubicBezTo>
                      <a:pt x="139529" y="710464"/>
                      <a:pt x="145742" y="708008"/>
                      <a:pt x="150505" y="703246"/>
                    </a:cubicBezTo>
                    <a:cubicBezTo>
                      <a:pt x="155267" y="698632"/>
                      <a:pt x="157872" y="692269"/>
                      <a:pt x="157723" y="685647"/>
                    </a:cubicBezTo>
                    <a:cubicBezTo>
                      <a:pt x="157723" y="679023"/>
                      <a:pt x="155119" y="672661"/>
                      <a:pt x="150505" y="668047"/>
                    </a:cubicBezTo>
                    <a:cubicBezTo>
                      <a:pt x="145742" y="663285"/>
                      <a:pt x="139528" y="660680"/>
                      <a:pt x="132906" y="660680"/>
                    </a:cubicBezTo>
                    <a:close/>
                    <a:moveTo>
                      <a:pt x="247349" y="646840"/>
                    </a:moveTo>
                    <a:cubicBezTo>
                      <a:pt x="257729" y="646840"/>
                      <a:pt x="267403" y="650858"/>
                      <a:pt x="274807" y="658225"/>
                    </a:cubicBezTo>
                    <a:cubicBezTo>
                      <a:pt x="282137" y="665443"/>
                      <a:pt x="286192" y="675266"/>
                      <a:pt x="286192" y="685647"/>
                    </a:cubicBezTo>
                    <a:cubicBezTo>
                      <a:pt x="286192" y="695878"/>
                      <a:pt x="282286" y="705701"/>
                      <a:pt x="274919" y="713068"/>
                    </a:cubicBezTo>
                    <a:cubicBezTo>
                      <a:pt x="267403" y="720398"/>
                      <a:pt x="257580" y="724453"/>
                      <a:pt x="247349" y="724453"/>
                    </a:cubicBezTo>
                    <a:cubicBezTo>
                      <a:pt x="225992" y="724453"/>
                      <a:pt x="208542" y="707004"/>
                      <a:pt x="208542" y="685647"/>
                    </a:cubicBezTo>
                    <a:cubicBezTo>
                      <a:pt x="208542" y="675266"/>
                      <a:pt x="212560" y="665592"/>
                      <a:pt x="219927" y="658225"/>
                    </a:cubicBezTo>
                    <a:cubicBezTo>
                      <a:pt x="227145" y="650895"/>
                      <a:pt x="236968" y="646840"/>
                      <a:pt x="247349" y="646840"/>
                    </a:cubicBezTo>
                    <a:close/>
                    <a:moveTo>
                      <a:pt x="132906" y="646840"/>
                    </a:moveTo>
                    <a:cubicBezTo>
                      <a:pt x="143286" y="646840"/>
                      <a:pt x="153109" y="650858"/>
                      <a:pt x="160364" y="658225"/>
                    </a:cubicBezTo>
                    <a:cubicBezTo>
                      <a:pt x="167694" y="665443"/>
                      <a:pt x="171749" y="675266"/>
                      <a:pt x="171749" y="685647"/>
                    </a:cubicBezTo>
                    <a:cubicBezTo>
                      <a:pt x="171749" y="695878"/>
                      <a:pt x="167843" y="705701"/>
                      <a:pt x="160476" y="713068"/>
                    </a:cubicBezTo>
                    <a:cubicBezTo>
                      <a:pt x="152960" y="720398"/>
                      <a:pt x="143137" y="724453"/>
                      <a:pt x="132906" y="724453"/>
                    </a:cubicBezTo>
                    <a:cubicBezTo>
                      <a:pt x="111549" y="724453"/>
                      <a:pt x="94099" y="707004"/>
                      <a:pt x="94099" y="685647"/>
                    </a:cubicBezTo>
                    <a:cubicBezTo>
                      <a:pt x="94099" y="675266"/>
                      <a:pt x="98117" y="665592"/>
                      <a:pt x="105484" y="658225"/>
                    </a:cubicBezTo>
                    <a:cubicBezTo>
                      <a:pt x="112702" y="650895"/>
                      <a:pt x="122525" y="646840"/>
                      <a:pt x="132906" y="646840"/>
                    </a:cubicBezTo>
                    <a:close/>
                    <a:moveTo>
                      <a:pt x="700643" y="646835"/>
                    </a:moveTo>
                    <a:lnTo>
                      <a:pt x="657780" y="689697"/>
                    </a:lnTo>
                    <a:lnTo>
                      <a:pt x="743505" y="689697"/>
                    </a:lnTo>
                    <a:close/>
                    <a:moveTo>
                      <a:pt x="541618" y="596606"/>
                    </a:moveTo>
                    <a:lnTo>
                      <a:pt x="585486" y="596606"/>
                    </a:lnTo>
                    <a:cubicBezTo>
                      <a:pt x="589244" y="596606"/>
                      <a:pt x="592406" y="599768"/>
                      <a:pt x="592406" y="603526"/>
                    </a:cubicBezTo>
                    <a:cubicBezTo>
                      <a:pt x="592406" y="607284"/>
                      <a:pt x="589392" y="610447"/>
                      <a:pt x="585486" y="610447"/>
                    </a:cubicBezTo>
                    <a:lnTo>
                      <a:pt x="541618" y="610447"/>
                    </a:lnTo>
                    <a:cubicBezTo>
                      <a:pt x="537860" y="610447"/>
                      <a:pt x="534698" y="607284"/>
                      <a:pt x="534698" y="603526"/>
                    </a:cubicBezTo>
                    <a:cubicBezTo>
                      <a:pt x="534698" y="599768"/>
                      <a:pt x="537711" y="596606"/>
                      <a:pt x="541618" y="596606"/>
                    </a:cubicBezTo>
                    <a:close/>
                    <a:moveTo>
                      <a:pt x="479705" y="596606"/>
                    </a:moveTo>
                    <a:lnTo>
                      <a:pt x="504523" y="596606"/>
                    </a:lnTo>
                    <a:cubicBezTo>
                      <a:pt x="508281" y="596606"/>
                      <a:pt x="511443" y="599768"/>
                      <a:pt x="511443" y="603526"/>
                    </a:cubicBezTo>
                    <a:cubicBezTo>
                      <a:pt x="511443" y="607284"/>
                      <a:pt x="508429" y="610447"/>
                      <a:pt x="504523" y="610447"/>
                    </a:cubicBezTo>
                    <a:lnTo>
                      <a:pt x="479705" y="610447"/>
                    </a:lnTo>
                    <a:cubicBezTo>
                      <a:pt x="475947" y="610447"/>
                      <a:pt x="472785" y="607284"/>
                      <a:pt x="472785" y="603526"/>
                    </a:cubicBezTo>
                    <a:cubicBezTo>
                      <a:pt x="472785" y="599768"/>
                      <a:pt x="475798" y="596606"/>
                      <a:pt x="479705" y="596606"/>
                    </a:cubicBezTo>
                    <a:close/>
                    <a:moveTo>
                      <a:pt x="811779" y="569742"/>
                    </a:moveTo>
                    <a:cubicBezTo>
                      <a:pt x="817249" y="569742"/>
                      <a:pt x="822160" y="571751"/>
                      <a:pt x="825918" y="575509"/>
                    </a:cubicBezTo>
                    <a:cubicBezTo>
                      <a:pt x="828672" y="578262"/>
                      <a:pt x="828672" y="582727"/>
                      <a:pt x="825918" y="585481"/>
                    </a:cubicBezTo>
                    <a:cubicBezTo>
                      <a:pt x="824616" y="586783"/>
                      <a:pt x="822756" y="587490"/>
                      <a:pt x="821007" y="587490"/>
                    </a:cubicBezTo>
                    <a:cubicBezTo>
                      <a:pt x="819258" y="587490"/>
                      <a:pt x="817398" y="586783"/>
                      <a:pt x="816096" y="585481"/>
                    </a:cubicBezTo>
                    <a:cubicBezTo>
                      <a:pt x="814087" y="583620"/>
                      <a:pt x="810626" y="583025"/>
                      <a:pt x="808171" y="585481"/>
                    </a:cubicBezTo>
                    <a:lnTo>
                      <a:pt x="808170" y="585481"/>
                    </a:lnTo>
                    <a:cubicBezTo>
                      <a:pt x="805417" y="588234"/>
                      <a:pt x="801101" y="588234"/>
                      <a:pt x="798199" y="585332"/>
                    </a:cubicBezTo>
                    <a:cubicBezTo>
                      <a:pt x="795445" y="582578"/>
                      <a:pt x="795445" y="578113"/>
                      <a:pt x="798199" y="575360"/>
                    </a:cubicBezTo>
                    <a:cubicBezTo>
                      <a:pt x="801808" y="571751"/>
                      <a:pt x="806719" y="569742"/>
                      <a:pt x="811779" y="569742"/>
                    </a:cubicBezTo>
                    <a:close/>
                    <a:moveTo>
                      <a:pt x="479558" y="564983"/>
                    </a:moveTo>
                    <a:lnTo>
                      <a:pt x="640626" y="564983"/>
                    </a:lnTo>
                    <a:cubicBezTo>
                      <a:pt x="644496" y="564983"/>
                      <a:pt x="647546" y="568182"/>
                      <a:pt x="647546" y="571903"/>
                    </a:cubicBezTo>
                    <a:cubicBezTo>
                      <a:pt x="647546" y="575661"/>
                      <a:pt x="644533" y="578824"/>
                      <a:pt x="640626" y="578824"/>
                    </a:cubicBezTo>
                    <a:lnTo>
                      <a:pt x="479558" y="578824"/>
                    </a:lnTo>
                    <a:cubicBezTo>
                      <a:pt x="475800" y="578824"/>
                      <a:pt x="472638" y="575661"/>
                      <a:pt x="472638" y="571903"/>
                    </a:cubicBezTo>
                    <a:cubicBezTo>
                      <a:pt x="472638" y="568145"/>
                      <a:pt x="475651" y="564983"/>
                      <a:pt x="479558" y="564983"/>
                    </a:cubicBezTo>
                    <a:close/>
                    <a:moveTo>
                      <a:pt x="812080" y="553750"/>
                    </a:moveTo>
                    <a:cubicBezTo>
                      <a:pt x="800248" y="553750"/>
                      <a:pt x="788974" y="558364"/>
                      <a:pt x="780602" y="566735"/>
                    </a:cubicBezTo>
                    <a:lnTo>
                      <a:pt x="710430" y="636721"/>
                    </a:lnTo>
                    <a:lnTo>
                      <a:pt x="763264" y="689556"/>
                    </a:lnTo>
                    <a:lnTo>
                      <a:pt x="784063" y="689556"/>
                    </a:lnTo>
                    <a:lnTo>
                      <a:pt x="843817" y="629801"/>
                    </a:lnTo>
                    <a:cubicBezTo>
                      <a:pt x="852189" y="621430"/>
                      <a:pt x="856802" y="610156"/>
                      <a:pt x="856802" y="598324"/>
                    </a:cubicBezTo>
                    <a:cubicBezTo>
                      <a:pt x="856802" y="586381"/>
                      <a:pt x="852040" y="575107"/>
                      <a:pt x="843668" y="566735"/>
                    </a:cubicBezTo>
                    <a:cubicBezTo>
                      <a:pt x="835185" y="558364"/>
                      <a:pt x="824060" y="553750"/>
                      <a:pt x="812080" y="553750"/>
                    </a:cubicBezTo>
                    <a:close/>
                    <a:moveTo>
                      <a:pt x="247349" y="551589"/>
                    </a:moveTo>
                    <a:cubicBezTo>
                      <a:pt x="240576" y="551589"/>
                      <a:pt x="234363" y="554194"/>
                      <a:pt x="229749" y="558956"/>
                    </a:cubicBezTo>
                    <a:cubicBezTo>
                      <a:pt x="225136" y="563719"/>
                      <a:pt x="222531" y="569933"/>
                      <a:pt x="222531" y="576556"/>
                    </a:cubicBezTo>
                    <a:cubicBezTo>
                      <a:pt x="222531" y="590248"/>
                      <a:pt x="233656" y="601373"/>
                      <a:pt x="247349" y="601373"/>
                    </a:cubicBezTo>
                    <a:cubicBezTo>
                      <a:pt x="253972" y="601373"/>
                      <a:pt x="260185" y="598918"/>
                      <a:pt x="264948" y="594155"/>
                    </a:cubicBezTo>
                    <a:cubicBezTo>
                      <a:pt x="269562" y="589541"/>
                      <a:pt x="272166" y="583179"/>
                      <a:pt x="272166" y="576556"/>
                    </a:cubicBezTo>
                    <a:cubicBezTo>
                      <a:pt x="272166" y="569932"/>
                      <a:pt x="269562" y="563570"/>
                      <a:pt x="264948" y="558956"/>
                    </a:cubicBezTo>
                    <a:cubicBezTo>
                      <a:pt x="260185" y="554194"/>
                      <a:pt x="253971" y="551589"/>
                      <a:pt x="247349" y="551589"/>
                    </a:cubicBezTo>
                    <a:close/>
                    <a:moveTo>
                      <a:pt x="132905" y="551589"/>
                    </a:moveTo>
                    <a:cubicBezTo>
                      <a:pt x="126133" y="551589"/>
                      <a:pt x="119919" y="554194"/>
                      <a:pt x="115306" y="558956"/>
                    </a:cubicBezTo>
                    <a:cubicBezTo>
                      <a:pt x="110692" y="563719"/>
                      <a:pt x="108088" y="569933"/>
                      <a:pt x="108088" y="576556"/>
                    </a:cubicBezTo>
                    <a:cubicBezTo>
                      <a:pt x="108088" y="590248"/>
                      <a:pt x="119213" y="601373"/>
                      <a:pt x="132905" y="601373"/>
                    </a:cubicBezTo>
                    <a:cubicBezTo>
                      <a:pt x="139529" y="601373"/>
                      <a:pt x="145742" y="598918"/>
                      <a:pt x="150504" y="594155"/>
                    </a:cubicBezTo>
                    <a:cubicBezTo>
                      <a:pt x="155267" y="589541"/>
                      <a:pt x="157871" y="583179"/>
                      <a:pt x="157722" y="576556"/>
                    </a:cubicBezTo>
                    <a:cubicBezTo>
                      <a:pt x="157722" y="569932"/>
                      <a:pt x="155118" y="563570"/>
                      <a:pt x="150504" y="558956"/>
                    </a:cubicBezTo>
                    <a:cubicBezTo>
                      <a:pt x="145742" y="554194"/>
                      <a:pt x="139528" y="551589"/>
                      <a:pt x="132905" y="551589"/>
                    </a:cubicBezTo>
                    <a:close/>
                    <a:moveTo>
                      <a:pt x="247349" y="537712"/>
                    </a:moveTo>
                    <a:cubicBezTo>
                      <a:pt x="257729" y="537712"/>
                      <a:pt x="267403" y="541767"/>
                      <a:pt x="274807" y="549097"/>
                    </a:cubicBezTo>
                    <a:cubicBezTo>
                      <a:pt x="282137" y="556315"/>
                      <a:pt x="286192" y="566138"/>
                      <a:pt x="286192" y="576519"/>
                    </a:cubicBezTo>
                    <a:cubicBezTo>
                      <a:pt x="286192" y="586750"/>
                      <a:pt x="282286" y="596573"/>
                      <a:pt x="274919" y="603940"/>
                    </a:cubicBezTo>
                    <a:cubicBezTo>
                      <a:pt x="267403" y="611270"/>
                      <a:pt x="257580" y="615325"/>
                      <a:pt x="247349" y="615325"/>
                    </a:cubicBezTo>
                    <a:cubicBezTo>
                      <a:pt x="225992" y="615325"/>
                      <a:pt x="208542" y="597876"/>
                      <a:pt x="208542" y="576519"/>
                    </a:cubicBezTo>
                    <a:cubicBezTo>
                      <a:pt x="208542" y="566138"/>
                      <a:pt x="212560" y="556464"/>
                      <a:pt x="219927" y="549097"/>
                    </a:cubicBezTo>
                    <a:cubicBezTo>
                      <a:pt x="227145" y="541767"/>
                      <a:pt x="236968" y="537712"/>
                      <a:pt x="247349" y="537712"/>
                    </a:cubicBezTo>
                    <a:close/>
                    <a:moveTo>
                      <a:pt x="132905" y="537712"/>
                    </a:moveTo>
                    <a:cubicBezTo>
                      <a:pt x="143285" y="537712"/>
                      <a:pt x="153108" y="541767"/>
                      <a:pt x="160512" y="549283"/>
                    </a:cubicBezTo>
                    <a:cubicBezTo>
                      <a:pt x="167842" y="556501"/>
                      <a:pt x="171897" y="566324"/>
                      <a:pt x="171897" y="576704"/>
                    </a:cubicBezTo>
                    <a:cubicBezTo>
                      <a:pt x="171897" y="586936"/>
                      <a:pt x="167991" y="596759"/>
                      <a:pt x="160624" y="604126"/>
                    </a:cubicBezTo>
                    <a:cubicBezTo>
                      <a:pt x="153108" y="611456"/>
                      <a:pt x="143285" y="615511"/>
                      <a:pt x="133054" y="615511"/>
                    </a:cubicBezTo>
                    <a:cubicBezTo>
                      <a:pt x="111697" y="615511"/>
                      <a:pt x="94247" y="598061"/>
                      <a:pt x="94247" y="576704"/>
                    </a:cubicBezTo>
                    <a:cubicBezTo>
                      <a:pt x="94247" y="566287"/>
                      <a:pt x="98116" y="556501"/>
                      <a:pt x="105483" y="549097"/>
                    </a:cubicBezTo>
                    <a:cubicBezTo>
                      <a:pt x="112701" y="541767"/>
                      <a:pt x="122525" y="537712"/>
                      <a:pt x="132905" y="537712"/>
                    </a:cubicBezTo>
                    <a:close/>
                    <a:moveTo>
                      <a:pt x="247348" y="442612"/>
                    </a:moveTo>
                    <a:cubicBezTo>
                      <a:pt x="240576" y="442612"/>
                      <a:pt x="234363" y="445217"/>
                      <a:pt x="229749" y="449979"/>
                    </a:cubicBezTo>
                    <a:cubicBezTo>
                      <a:pt x="225136" y="454742"/>
                      <a:pt x="222531" y="460956"/>
                      <a:pt x="222531" y="467578"/>
                    </a:cubicBezTo>
                    <a:cubicBezTo>
                      <a:pt x="222531" y="481271"/>
                      <a:pt x="233656" y="492396"/>
                      <a:pt x="247348" y="492396"/>
                    </a:cubicBezTo>
                    <a:cubicBezTo>
                      <a:pt x="253972" y="492396"/>
                      <a:pt x="260185" y="489940"/>
                      <a:pt x="264948" y="485178"/>
                    </a:cubicBezTo>
                    <a:cubicBezTo>
                      <a:pt x="269561" y="480415"/>
                      <a:pt x="272166" y="474201"/>
                      <a:pt x="272166" y="467578"/>
                    </a:cubicBezTo>
                    <a:cubicBezTo>
                      <a:pt x="272166" y="460955"/>
                      <a:pt x="269561" y="454593"/>
                      <a:pt x="264948" y="449979"/>
                    </a:cubicBezTo>
                    <a:cubicBezTo>
                      <a:pt x="260185" y="445217"/>
                      <a:pt x="253971" y="442612"/>
                      <a:pt x="247348" y="442612"/>
                    </a:cubicBezTo>
                    <a:close/>
                    <a:moveTo>
                      <a:pt x="133053" y="442612"/>
                    </a:moveTo>
                    <a:cubicBezTo>
                      <a:pt x="126281" y="442612"/>
                      <a:pt x="120067" y="445217"/>
                      <a:pt x="115454" y="449979"/>
                    </a:cubicBezTo>
                    <a:cubicBezTo>
                      <a:pt x="110840" y="454742"/>
                      <a:pt x="108236" y="460956"/>
                      <a:pt x="108236" y="467578"/>
                    </a:cubicBezTo>
                    <a:cubicBezTo>
                      <a:pt x="108236" y="481271"/>
                      <a:pt x="119361" y="492396"/>
                      <a:pt x="133053" y="492396"/>
                    </a:cubicBezTo>
                    <a:cubicBezTo>
                      <a:pt x="139677" y="492396"/>
                      <a:pt x="145890" y="489940"/>
                      <a:pt x="150652" y="485178"/>
                    </a:cubicBezTo>
                    <a:cubicBezTo>
                      <a:pt x="155266" y="480415"/>
                      <a:pt x="157870" y="474201"/>
                      <a:pt x="157870" y="467578"/>
                    </a:cubicBezTo>
                    <a:lnTo>
                      <a:pt x="157871" y="467578"/>
                    </a:lnTo>
                    <a:cubicBezTo>
                      <a:pt x="157871" y="460955"/>
                      <a:pt x="155266" y="454742"/>
                      <a:pt x="150652" y="449979"/>
                    </a:cubicBezTo>
                    <a:cubicBezTo>
                      <a:pt x="145890" y="445217"/>
                      <a:pt x="139676" y="442612"/>
                      <a:pt x="133053" y="442612"/>
                    </a:cubicBezTo>
                    <a:close/>
                    <a:moveTo>
                      <a:pt x="247386" y="428809"/>
                    </a:moveTo>
                    <a:cubicBezTo>
                      <a:pt x="257617" y="428809"/>
                      <a:pt x="267440" y="432827"/>
                      <a:pt x="274807" y="440194"/>
                    </a:cubicBezTo>
                    <a:cubicBezTo>
                      <a:pt x="282137" y="447412"/>
                      <a:pt x="286192" y="457235"/>
                      <a:pt x="286192" y="467616"/>
                    </a:cubicBezTo>
                    <a:cubicBezTo>
                      <a:pt x="286192" y="477847"/>
                      <a:pt x="282286" y="487670"/>
                      <a:pt x="274919" y="495037"/>
                    </a:cubicBezTo>
                    <a:cubicBezTo>
                      <a:pt x="267403" y="502367"/>
                      <a:pt x="257580" y="506422"/>
                      <a:pt x="247348" y="506422"/>
                    </a:cubicBezTo>
                    <a:cubicBezTo>
                      <a:pt x="225991" y="506422"/>
                      <a:pt x="208542" y="488935"/>
                      <a:pt x="208579" y="467616"/>
                    </a:cubicBezTo>
                    <a:cubicBezTo>
                      <a:pt x="208579" y="457235"/>
                      <a:pt x="212597" y="447561"/>
                      <a:pt x="219964" y="440194"/>
                    </a:cubicBezTo>
                    <a:cubicBezTo>
                      <a:pt x="227182" y="432864"/>
                      <a:pt x="237005" y="428809"/>
                      <a:pt x="247386" y="428809"/>
                    </a:cubicBezTo>
                    <a:close/>
                    <a:moveTo>
                      <a:pt x="132942" y="428772"/>
                    </a:moveTo>
                    <a:cubicBezTo>
                      <a:pt x="143173" y="428772"/>
                      <a:pt x="152996" y="432790"/>
                      <a:pt x="160363" y="440157"/>
                    </a:cubicBezTo>
                    <a:cubicBezTo>
                      <a:pt x="167693" y="447375"/>
                      <a:pt x="171748" y="457198"/>
                      <a:pt x="171748" y="467578"/>
                    </a:cubicBezTo>
                    <a:cubicBezTo>
                      <a:pt x="171748" y="477810"/>
                      <a:pt x="167842" y="487633"/>
                      <a:pt x="160475" y="495000"/>
                    </a:cubicBezTo>
                    <a:cubicBezTo>
                      <a:pt x="152959" y="502330"/>
                      <a:pt x="143136" y="506385"/>
                      <a:pt x="132905" y="506385"/>
                    </a:cubicBezTo>
                    <a:cubicBezTo>
                      <a:pt x="111548" y="506385"/>
                      <a:pt x="94098" y="488935"/>
                      <a:pt x="94098" y="467578"/>
                    </a:cubicBezTo>
                    <a:cubicBezTo>
                      <a:pt x="94098" y="457198"/>
                      <a:pt x="98116" y="447524"/>
                      <a:pt x="105483" y="440157"/>
                    </a:cubicBezTo>
                    <a:cubicBezTo>
                      <a:pt x="112850" y="432790"/>
                      <a:pt x="122523" y="428623"/>
                      <a:pt x="132942" y="428772"/>
                    </a:cubicBezTo>
                    <a:close/>
                    <a:moveTo>
                      <a:pt x="542475" y="376532"/>
                    </a:moveTo>
                    <a:lnTo>
                      <a:pt x="542475" y="413181"/>
                    </a:lnTo>
                    <a:cubicBezTo>
                      <a:pt x="542475" y="416939"/>
                      <a:pt x="539462" y="420102"/>
                      <a:pt x="535555" y="420102"/>
                    </a:cubicBezTo>
                    <a:lnTo>
                      <a:pt x="498906" y="420102"/>
                    </a:lnTo>
                    <a:lnTo>
                      <a:pt x="498906" y="455448"/>
                    </a:lnTo>
                    <a:lnTo>
                      <a:pt x="535555" y="455448"/>
                    </a:lnTo>
                    <a:cubicBezTo>
                      <a:pt x="539313" y="455448"/>
                      <a:pt x="542475" y="458462"/>
                      <a:pt x="542475" y="462368"/>
                    </a:cubicBezTo>
                    <a:lnTo>
                      <a:pt x="542475" y="498868"/>
                    </a:lnTo>
                    <a:lnTo>
                      <a:pt x="577822" y="498868"/>
                    </a:lnTo>
                    <a:lnTo>
                      <a:pt x="577822" y="462368"/>
                    </a:lnTo>
                    <a:cubicBezTo>
                      <a:pt x="577822" y="458610"/>
                      <a:pt x="580835" y="455448"/>
                      <a:pt x="584742" y="455448"/>
                    </a:cubicBezTo>
                    <a:lnTo>
                      <a:pt x="621242" y="455448"/>
                    </a:lnTo>
                    <a:lnTo>
                      <a:pt x="621242" y="420102"/>
                    </a:lnTo>
                    <a:lnTo>
                      <a:pt x="584742" y="420102"/>
                    </a:lnTo>
                    <a:cubicBezTo>
                      <a:pt x="580984" y="420102"/>
                      <a:pt x="577822" y="417088"/>
                      <a:pt x="577822" y="413181"/>
                    </a:cubicBezTo>
                    <a:lnTo>
                      <a:pt x="577822" y="376532"/>
                    </a:lnTo>
                    <a:close/>
                    <a:moveTo>
                      <a:pt x="535406" y="362691"/>
                    </a:moveTo>
                    <a:lnTo>
                      <a:pt x="584780" y="362691"/>
                    </a:lnTo>
                    <a:cubicBezTo>
                      <a:pt x="588538" y="362691"/>
                      <a:pt x="591700" y="365704"/>
                      <a:pt x="591700" y="369611"/>
                    </a:cubicBezTo>
                    <a:lnTo>
                      <a:pt x="591700" y="406261"/>
                    </a:lnTo>
                    <a:lnTo>
                      <a:pt x="628200" y="406261"/>
                    </a:lnTo>
                    <a:cubicBezTo>
                      <a:pt x="631958" y="406261"/>
                      <a:pt x="635121" y="409274"/>
                      <a:pt x="635121" y="413181"/>
                    </a:cubicBezTo>
                    <a:lnTo>
                      <a:pt x="635121" y="462555"/>
                    </a:lnTo>
                    <a:cubicBezTo>
                      <a:pt x="635121" y="466313"/>
                      <a:pt x="632107" y="469475"/>
                      <a:pt x="628200" y="469475"/>
                    </a:cubicBezTo>
                    <a:lnTo>
                      <a:pt x="591700" y="469475"/>
                    </a:lnTo>
                    <a:lnTo>
                      <a:pt x="591700" y="505975"/>
                    </a:lnTo>
                    <a:cubicBezTo>
                      <a:pt x="591700" y="509733"/>
                      <a:pt x="588687" y="512896"/>
                      <a:pt x="584780" y="512896"/>
                    </a:cubicBezTo>
                    <a:lnTo>
                      <a:pt x="535406" y="512896"/>
                    </a:lnTo>
                    <a:cubicBezTo>
                      <a:pt x="531648" y="512896"/>
                      <a:pt x="528486" y="509882"/>
                      <a:pt x="528486" y="505975"/>
                    </a:cubicBezTo>
                    <a:lnTo>
                      <a:pt x="528486" y="469475"/>
                    </a:lnTo>
                    <a:lnTo>
                      <a:pt x="491836" y="469475"/>
                    </a:lnTo>
                    <a:cubicBezTo>
                      <a:pt x="487930" y="469475"/>
                      <a:pt x="484916" y="466276"/>
                      <a:pt x="484916" y="462555"/>
                    </a:cubicBezTo>
                    <a:lnTo>
                      <a:pt x="484916" y="413181"/>
                    </a:lnTo>
                    <a:cubicBezTo>
                      <a:pt x="484916" y="409423"/>
                      <a:pt x="487929" y="406261"/>
                      <a:pt x="491836" y="406261"/>
                    </a:cubicBezTo>
                    <a:lnTo>
                      <a:pt x="528486" y="406261"/>
                    </a:lnTo>
                    <a:lnTo>
                      <a:pt x="528486" y="369611"/>
                    </a:lnTo>
                    <a:cubicBezTo>
                      <a:pt x="528486" y="365853"/>
                      <a:pt x="531499" y="362691"/>
                      <a:pt x="535406" y="362691"/>
                    </a:cubicBezTo>
                    <a:close/>
                    <a:moveTo>
                      <a:pt x="52649" y="360340"/>
                    </a:moveTo>
                    <a:cubicBezTo>
                      <a:pt x="44873" y="360340"/>
                      <a:pt x="38659" y="366666"/>
                      <a:pt x="38659" y="374330"/>
                    </a:cubicBezTo>
                    <a:lnTo>
                      <a:pt x="38696" y="778886"/>
                    </a:lnTo>
                    <a:cubicBezTo>
                      <a:pt x="38696" y="786663"/>
                      <a:pt x="45022" y="792876"/>
                      <a:pt x="52686" y="792876"/>
                    </a:cubicBezTo>
                    <a:lnTo>
                      <a:pt x="327607" y="792876"/>
                    </a:lnTo>
                    <a:cubicBezTo>
                      <a:pt x="335383" y="792876"/>
                      <a:pt x="341597" y="786550"/>
                      <a:pt x="341597" y="778886"/>
                    </a:cubicBezTo>
                    <a:lnTo>
                      <a:pt x="341598" y="374330"/>
                    </a:lnTo>
                    <a:cubicBezTo>
                      <a:pt x="341598" y="366554"/>
                      <a:pt x="335272" y="360340"/>
                      <a:pt x="327607" y="360340"/>
                    </a:cubicBezTo>
                    <a:close/>
                    <a:moveTo>
                      <a:pt x="462411" y="313172"/>
                    </a:moveTo>
                    <a:cubicBezTo>
                      <a:pt x="437297" y="313172"/>
                      <a:pt x="416944" y="333524"/>
                      <a:pt x="416944" y="358639"/>
                    </a:cubicBezTo>
                    <a:lnTo>
                      <a:pt x="416907" y="604536"/>
                    </a:lnTo>
                    <a:cubicBezTo>
                      <a:pt x="416907" y="629651"/>
                      <a:pt x="437259" y="650003"/>
                      <a:pt x="462374" y="650003"/>
                    </a:cubicBezTo>
                    <a:lnTo>
                      <a:pt x="677687" y="650003"/>
                    </a:lnTo>
                    <a:lnTo>
                      <a:pt x="703248" y="624442"/>
                    </a:lnTo>
                    <a:lnTo>
                      <a:pt x="703248" y="330615"/>
                    </a:lnTo>
                    <a:lnTo>
                      <a:pt x="703251" y="330622"/>
                    </a:lnTo>
                    <a:lnTo>
                      <a:pt x="703248" y="330614"/>
                    </a:lnTo>
                    <a:lnTo>
                      <a:pt x="703248" y="330615"/>
                    </a:lnTo>
                    <a:lnTo>
                      <a:pt x="698154" y="318270"/>
                    </a:lnTo>
                    <a:cubicBezTo>
                      <a:pt x="695001" y="315116"/>
                      <a:pt x="690638" y="313172"/>
                      <a:pt x="685801" y="313172"/>
                    </a:cubicBezTo>
                    <a:close/>
                    <a:moveTo>
                      <a:pt x="776991" y="256615"/>
                    </a:moveTo>
                    <a:lnTo>
                      <a:pt x="828672" y="256615"/>
                    </a:lnTo>
                    <a:cubicBezTo>
                      <a:pt x="832430" y="256615"/>
                      <a:pt x="835592" y="259629"/>
                      <a:pt x="835592" y="263536"/>
                    </a:cubicBezTo>
                    <a:cubicBezTo>
                      <a:pt x="835592" y="267293"/>
                      <a:pt x="832579" y="270456"/>
                      <a:pt x="828672" y="270456"/>
                    </a:cubicBezTo>
                    <a:lnTo>
                      <a:pt x="776991" y="270456"/>
                    </a:lnTo>
                    <a:cubicBezTo>
                      <a:pt x="773233" y="270456"/>
                      <a:pt x="770071" y="267442"/>
                      <a:pt x="770071" y="263536"/>
                    </a:cubicBezTo>
                    <a:cubicBezTo>
                      <a:pt x="770071" y="259778"/>
                      <a:pt x="773233" y="256578"/>
                      <a:pt x="776991" y="256615"/>
                    </a:cubicBezTo>
                    <a:close/>
                    <a:moveTo>
                      <a:pt x="784922" y="186028"/>
                    </a:moveTo>
                    <a:cubicBezTo>
                      <a:pt x="787675" y="183274"/>
                      <a:pt x="792140" y="183274"/>
                      <a:pt x="794893" y="186028"/>
                    </a:cubicBezTo>
                    <a:cubicBezTo>
                      <a:pt x="797647" y="188781"/>
                      <a:pt x="797647" y="193246"/>
                      <a:pt x="794893" y="195999"/>
                    </a:cubicBezTo>
                    <a:lnTo>
                      <a:pt x="752179" y="238713"/>
                    </a:lnTo>
                    <a:cubicBezTo>
                      <a:pt x="750877" y="240016"/>
                      <a:pt x="749017" y="240723"/>
                      <a:pt x="747268" y="240723"/>
                    </a:cubicBezTo>
                    <a:cubicBezTo>
                      <a:pt x="745408" y="240723"/>
                      <a:pt x="743659" y="239978"/>
                      <a:pt x="742208" y="238713"/>
                    </a:cubicBezTo>
                    <a:cubicBezTo>
                      <a:pt x="739454" y="235960"/>
                      <a:pt x="739454" y="231495"/>
                      <a:pt x="742208" y="228742"/>
                    </a:cubicBezTo>
                    <a:close/>
                    <a:moveTo>
                      <a:pt x="812191" y="158606"/>
                    </a:moveTo>
                    <a:cubicBezTo>
                      <a:pt x="814945" y="155852"/>
                      <a:pt x="819409" y="155852"/>
                      <a:pt x="822163" y="158606"/>
                    </a:cubicBezTo>
                    <a:cubicBezTo>
                      <a:pt x="824916" y="161359"/>
                      <a:pt x="824916" y="165824"/>
                      <a:pt x="822163" y="168577"/>
                    </a:cubicBezTo>
                    <a:lnTo>
                      <a:pt x="814386" y="176354"/>
                    </a:lnTo>
                    <a:cubicBezTo>
                      <a:pt x="813084" y="177656"/>
                      <a:pt x="811224" y="178363"/>
                      <a:pt x="809475" y="178363"/>
                    </a:cubicBezTo>
                    <a:cubicBezTo>
                      <a:pt x="807726" y="178363"/>
                      <a:pt x="805866" y="177656"/>
                      <a:pt x="804415" y="176354"/>
                    </a:cubicBezTo>
                    <a:cubicBezTo>
                      <a:pt x="801661" y="173600"/>
                      <a:pt x="801661" y="169135"/>
                      <a:pt x="804415" y="166382"/>
                    </a:cubicBezTo>
                    <a:close/>
                    <a:moveTo>
                      <a:pt x="717235" y="145178"/>
                    </a:moveTo>
                    <a:cubicBezTo>
                      <a:pt x="720993" y="145178"/>
                      <a:pt x="724156" y="148191"/>
                      <a:pt x="724156" y="152098"/>
                    </a:cubicBezTo>
                    <a:lnTo>
                      <a:pt x="724156" y="203779"/>
                    </a:lnTo>
                    <a:cubicBezTo>
                      <a:pt x="724156" y="207537"/>
                      <a:pt x="721142" y="210699"/>
                      <a:pt x="717235" y="210699"/>
                    </a:cubicBezTo>
                    <a:cubicBezTo>
                      <a:pt x="713366" y="210699"/>
                      <a:pt x="710315" y="207537"/>
                      <a:pt x="710315" y="203779"/>
                    </a:cubicBezTo>
                    <a:lnTo>
                      <a:pt x="710315" y="152098"/>
                    </a:lnTo>
                    <a:cubicBezTo>
                      <a:pt x="710315" y="148340"/>
                      <a:pt x="713477" y="145178"/>
                      <a:pt x="717235" y="145178"/>
                    </a:cubicBezTo>
                    <a:close/>
                    <a:moveTo>
                      <a:pt x="321097" y="139666"/>
                    </a:moveTo>
                    <a:lnTo>
                      <a:pt x="321097" y="150940"/>
                    </a:lnTo>
                    <a:cubicBezTo>
                      <a:pt x="321097" y="163628"/>
                      <a:pt x="315478" y="175608"/>
                      <a:pt x="305805" y="183980"/>
                    </a:cubicBezTo>
                    <a:lnTo>
                      <a:pt x="226293" y="252106"/>
                    </a:lnTo>
                    <a:cubicBezTo>
                      <a:pt x="213308" y="263230"/>
                      <a:pt x="205941" y="279378"/>
                      <a:pt x="205941" y="296419"/>
                    </a:cubicBezTo>
                    <a:lnTo>
                      <a:pt x="205941" y="346351"/>
                    </a:lnTo>
                    <a:lnTo>
                      <a:pt x="327756" y="346351"/>
                    </a:lnTo>
                    <a:cubicBezTo>
                      <a:pt x="343197" y="346351"/>
                      <a:pt x="355736" y="358889"/>
                      <a:pt x="355736" y="374330"/>
                    </a:cubicBezTo>
                    <a:lnTo>
                      <a:pt x="355736" y="778886"/>
                    </a:lnTo>
                    <a:cubicBezTo>
                      <a:pt x="355736" y="784095"/>
                      <a:pt x="354136" y="788857"/>
                      <a:pt x="351680" y="793025"/>
                    </a:cubicBezTo>
                    <a:lnTo>
                      <a:pt x="351683" y="793170"/>
                    </a:lnTo>
                    <a:lnTo>
                      <a:pt x="548393" y="793170"/>
                    </a:lnTo>
                    <a:cubicBezTo>
                      <a:pt x="535557" y="782343"/>
                      <a:pt x="527483" y="766344"/>
                      <a:pt x="527483" y="748299"/>
                    </a:cubicBezTo>
                    <a:cubicBezTo>
                      <a:pt x="527483" y="732708"/>
                      <a:pt x="533547" y="718012"/>
                      <a:pt x="544673" y="706887"/>
                    </a:cubicBezTo>
                    <a:cubicBezTo>
                      <a:pt x="555500" y="695762"/>
                      <a:pt x="570197" y="689697"/>
                      <a:pt x="585935" y="689697"/>
                    </a:cubicBezTo>
                    <a:lnTo>
                      <a:pt x="637987" y="689697"/>
                    </a:lnTo>
                    <a:lnTo>
                      <a:pt x="663548" y="664136"/>
                    </a:lnTo>
                    <a:lnTo>
                      <a:pt x="462371" y="664136"/>
                    </a:lnTo>
                    <a:cubicBezTo>
                      <a:pt x="429629" y="664136"/>
                      <a:pt x="402914" y="637421"/>
                      <a:pt x="402914" y="604679"/>
                    </a:cubicBezTo>
                    <a:lnTo>
                      <a:pt x="402914" y="358629"/>
                    </a:lnTo>
                    <a:cubicBezTo>
                      <a:pt x="402914" y="325887"/>
                      <a:pt x="429629" y="299172"/>
                      <a:pt x="462371" y="299172"/>
                    </a:cubicBezTo>
                    <a:lnTo>
                      <a:pt x="685799" y="299135"/>
                    </a:lnTo>
                    <a:cubicBezTo>
                      <a:pt x="692273" y="299135"/>
                      <a:pt x="698188" y="301181"/>
                      <a:pt x="703249" y="304493"/>
                    </a:cubicBezTo>
                    <a:lnTo>
                      <a:pt x="703249" y="296419"/>
                    </a:lnTo>
                    <a:cubicBezTo>
                      <a:pt x="703249" y="279230"/>
                      <a:pt x="695882" y="263231"/>
                      <a:pt x="682897" y="252106"/>
                    </a:cubicBezTo>
                    <a:lnTo>
                      <a:pt x="603385" y="183980"/>
                    </a:lnTo>
                    <a:cubicBezTo>
                      <a:pt x="593711" y="175607"/>
                      <a:pt x="588092" y="163627"/>
                      <a:pt x="588092" y="150940"/>
                    </a:cubicBezTo>
                    <a:lnTo>
                      <a:pt x="588092" y="139666"/>
                    </a:lnTo>
                    <a:close/>
                    <a:moveTo>
                      <a:pt x="567178" y="45166"/>
                    </a:moveTo>
                    <a:cubicBezTo>
                      <a:pt x="570936" y="45166"/>
                      <a:pt x="574098" y="48179"/>
                      <a:pt x="574098" y="52086"/>
                    </a:cubicBezTo>
                    <a:lnTo>
                      <a:pt x="574061" y="87879"/>
                    </a:lnTo>
                    <a:cubicBezTo>
                      <a:pt x="574061" y="91637"/>
                      <a:pt x="571048" y="94800"/>
                      <a:pt x="567141" y="94800"/>
                    </a:cubicBezTo>
                    <a:cubicBezTo>
                      <a:pt x="563271" y="94800"/>
                      <a:pt x="560071" y="91637"/>
                      <a:pt x="560257" y="87731"/>
                    </a:cubicBezTo>
                    <a:lnTo>
                      <a:pt x="560257" y="52086"/>
                    </a:lnTo>
                    <a:cubicBezTo>
                      <a:pt x="560257" y="48328"/>
                      <a:pt x="563271" y="45166"/>
                      <a:pt x="567178" y="45166"/>
                    </a:cubicBezTo>
                    <a:close/>
                    <a:moveTo>
                      <a:pt x="510885" y="45166"/>
                    </a:moveTo>
                    <a:cubicBezTo>
                      <a:pt x="514643" y="45166"/>
                      <a:pt x="517806" y="48179"/>
                      <a:pt x="517806" y="52086"/>
                    </a:cubicBezTo>
                    <a:lnTo>
                      <a:pt x="517806" y="87879"/>
                    </a:lnTo>
                    <a:cubicBezTo>
                      <a:pt x="517806" y="91637"/>
                      <a:pt x="514792" y="94800"/>
                      <a:pt x="510885" y="94800"/>
                    </a:cubicBezTo>
                    <a:cubicBezTo>
                      <a:pt x="506979" y="94800"/>
                      <a:pt x="503816" y="91637"/>
                      <a:pt x="503965" y="87731"/>
                    </a:cubicBezTo>
                    <a:lnTo>
                      <a:pt x="503965" y="52086"/>
                    </a:lnTo>
                    <a:cubicBezTo>
                      <a:pt x="503965" y="48328"/>
                      <a:pt x="507127" y="45166"/>
                      <a:pt x="510885" y="45166"/>
                    </a:cubicBezTo>
                    <a:close/>
                    <a:moveTo>
                      <a:pt x="454593" y="45166"/>
                    </a:moveTo>
                    <a:cubicBezTo>
                      <a:pt x="458351" y="45166"/>
                      <a:pt x="461514" y="48179"/>
                      <a:pt x="461514" y="52086"/>
                    </a:cubicBezTo>
                    <a:lnTo>
                      <a:pt x="461514" y="87879"/>
                    </a:lnTo>
                    <a:cubicBezTo>
                      <a:pt x="461514" y="91637"/>
                      <a:pt x="458500" y="94800"/>
                      <a:pt x="454593" y="94800"/>
                    </a:cubicBezTo>
                    <a:cubicBezTo>
                      <a:pt x="450687" y="94800"/>
                      <a:pt x="447673" y="91637"/>
                      <a:pt x="447673" y="87731"/>
                    </a:cubicBezTo>
                    <a:lnTo>
                      <a:pt x="447673" y="52086"/>
                    </a:lnTo>
                    <a:cubicBezTo>
                      <a:pt x="447673" y="48328"/>
                      <a:pt x="450835" y="45166"/>
                      <a:pt x="454593" y="45166"/>
                    </a:cubicBezTo>
                    <a:close/>
                    <a:moveTo>
                      <a:pt x="398300" y="45166"/>
                    </a:moveTo>
                    <a:cubicBezTo>
                      <a:pt x="402058" y="45166"/>
                      <a:pt x="405221" y="48179"/>
                      <a:pt x="405221" y="52086"/>
                    </a:cubicBezTo>
                    <a:lnTo>
                      <a:pt x="405221" y="87879"/>
                    </a:lnTo>
                    <a:cubicBezTo>
                      <a:pt x="405221" y="91637"/>
                      <a:pt x="402207" y="94800"/>
                      <a:pt x="398300" y="94800"/>
                    </a:cubicBezTo>
                    <a:cubicBezTo>
                      <a:pt x="394431" y="94800"/>
                      <a:pt x="391380" y="91637"/>
                      <a:pt x="391380" y="87731"/>
                    </a:cubicBezTo>
                    <a:lnTo>
                      <a:pt x="391380" y="52086"/>
                    </a:lnTo>
                    <a:cubicBezTo>
                      <a:pt x="391380" y="48328"/>
                      <a:pt x="394393" y="45166"/>
                      <a:pt x="398300" y="45166"/>
                    </a:cubicBezTo>
                    <a:close/>
                    <a:moveTo>
                      <a:pt x="342046" y="45166"/>
                    </a:moveTo>
                    <a:cubicBezTo>
                      <a:pt x="345803" y="45166"/>
                      <a:pt x="348966" y="48179"/>
                      <a:pt x="348966" y="52086"/>
                    </a:cubicBezTo>
                    <a:lnTo>
                      <a:pt x="348966" y="87879"/>
                    </a:lnTo>
                    <a:cubicBezTo>
                      <a:pt x="348966" y="91637"/>
                      <a:pt x="345952" y="94800"/>
                      <a:pt x="342046" y="94800"/>
                    </a:cubicBezTo>
                    <a:cubicBezTo>
                      <a:pt x="338288" y="94800"/>
                      <a:pt x="335088" y="91637"/>
                      <a:pt x="335125" y="87731"/>
                    </a:cubicBezTo>
                    <a:lnTo>
                      <a:pt x="335125" y="52086"/>
                    </a:lnTo>
                    <a:cubicBezTo>
                      <a:pt x="335125" y="48328"/>
                      <a:pt x="338288" y="45166"/>
                      <a:pt x="342046" y="45166"/>
                    </a:cubicBezTo>
                    <a:close/>
                    <a:moveTo>
                      <a:pt x="306362" y="13987"/>
                    </a:moveTo>
                    <a:cubicBezTo>
                      <a:pt x="298585" y="13987"/>
                      <a:pt x="292372" y="20313"/>
                      <a:pt x="292372" y="27978"/>
                    </a:cubicBezTo>
                    <a:lnTo>
                      <a:pt x="292372" y="111842"/>
                    </a:lnTo>
                    <a:cubicBezTo>
                      <a:pt x="292372" y="119619"/>
                      <a:pt x="298697" y="125833"/>
                      <a:pt x="306362" y="125833"/>
                    </a:cubicBezTo>
                    <a:lnTo>
                      <a:pt x="306365" y="125981"/>
                    </a:lnTo>
                    <a:lnTo>
                      <a:pt x="314178" y="125981"/>
                    </a:lnTo>
                    <a:lnTo>
                      <a:pt x="595013" y="125944"/>
                    </a:lnTo>
                    <a:lnTo>
                      <a:pt x="602790" y="125944"/>
                    </a:lnTo>
                    <a:cubicBezTo>
                      <a:pt x="610566" y="125944"/>
                      <a:pt x="616780" y="119618"/>
                      <a:pt x="616780" y="111954"/>
                    </a:cubicBezTo>
                    <a:lnTo>
                      <a:pt x="616780" y="27978"/>
                    </a:lnTo>
                    <a:cubicBezTo>
                      <a:pt x="616780" y="20201"/>
                      <a:pt x="610454" y="13987"/>
                      <a:pt x="602790" y="13987"/>
                    </a:cubicBezTo>
                    <a:close/>
                    <a:moveTo>
                      <a:pt x="306360" y="0"/>
                    </a:moveTo>
                    <a:lnTo>
                      <a:pt x="602826" y="0"/>
                    </a:lnTo>
                    <a:cubicBezTo>
                      <a:pt x="618267" y="0"/>
                      <a:pt x="630806" y="12538"/>
                      <a:pt x="630806" y="27979"/>
                    </a:cubicBezTo>
                    <a:lnTo>
                      <a:pt x="630768" y="111844"/>
                    </a:lnTo>
                    <a:cubicBezTo>
                      <a:pt x="630768" y="127285"/>
                      <a:pt x="618230" y="139824"/>
                      <a:pt x="602789" y="139824"/>
                    </a:cubicBezTo>
                    <a:lnTo>
                      <a:pt x="602082" y="139824"/>
                    </a:lnTo>
                    <a:lnTo>
                      <a:pt x="602082" y="151098"/>
                    </a:lnTo>
                    <a:cubicBezTo>
                      <a:pt x="602082" y="159619"/>
                      <a:pt x="605839" y="167841"/>
                      <a:pt x="612462" y="173460"/>
                    </a:cubicBezTo>
                    <a:lnTo>
                      <a:pt x="691974" y="241585"/>
                    </a:lnTo>
                    <a:cubicBezTo>
                      <a:pt x="708010" y="255315"/>
                      <a:pt x="717237" y="275220"/>
                      <a:pt x="717237" y="296428"/>
                    </a:cubicBezTo>
                    <a:lnTo>
                      <a:pt x="717237" y="610344"/>
                    </a:lnTo>
                    <a:lnTo>
                      <a:pt x="770778" y="556803"/>
                    </a:lnTo>
                    <a:cubicBezTo>
                      <a:pt x="781866" y="545826"/>
                      <a:pt x="796452" y="539613"/>
                      <a:pt x="812190" y="539762"/>
                    </a:cubicBezTo>
                    <a:cubicBezTo>
                      <a:pt x="827781" y="539762"/>
                      <a:pt x="842477" y="545826"/>
                      <a:pt x="853602" y="556951"/>
                    </a:cubicBezTo>
                    <a:cubicBezTo>
                      <a:pt x="864727" y="568039"/>
                      <a:pt x="870792" y="582774"/>
                      <a:pt x="870792" y="598363"/>
                    </a:cubicBezTo>
                    <a:cubicBezTo>
                      <a:pt x="870792" y="614102"/>
                      <a:pt x="864727" y="628650"/>
                      <a:pt x="853602" y="639775"/>
                    </a:cubicBezTo>
                    <a:lnTo>
                      <a:pt x="803521" y="689856"/>
                    </a:lnTo>
                    <a:cubicBezTo>
                      <a:pt x="817251" y="691009"/>
                      <a:pt x="829939" y="696925"/>
                      <a:pt x="839612" y="706747"/>
                    </a:cubicBezTo>
                    <a:cubicBezTo>
                      <a:pt x="850738" y="717835"/>
                      <a:pt x="856802" y="732569"/>
                      <a:pt x="856802" y="748159"/>
                    </a:cubicBezTo>
                    <a:cubicBezTo>
                      <a:pt x="856802" y="766204"/>
                      <a:pt x="848579" y="782203"/>
                      <a:pt x="835892" y="793030"/>
                    </a:cubicBezTo>
                    <a:lnTo>
                      <a:pt x="850328" y="793030"/>
                    </a:lnTo>
                    <a:lnTo>
                      <a:pt x="850328" y="793033"/>
                    </a:lnTo>
                    <a:cubicBezTo>
                      <a:pt x="854197" y="793033"/>
                      <a:pt x="857248" y="796196"/>
                      <a:pt x="857137" y="800102"/>
                    </a:cubicBezTo>
                    <a:cubicBezTo>
                      <a:pt x="857137" y="803860"/>
                      <a:pt x="854123" y="807023"/>
                      <a:pt x="850216" y="807023"/>
                    </a:cubicBezTo>
                    <a:lnTo>
                      <a:pt x="6920" y="807023"/>
                    </a:lnTo>
                    <a:cubicBezTo>
                      <a:pt x="3162" y="807023"/>
                      <a:pt x="0" y="804009"/>
                      <a:pt x="0" y="800102"/>
                    </a:cubicBezTo>
                    <a:cubicBezTo>
                      <a:pt x="0" y="796344"/>
                      <a:pt x="3013" y="793182"/>
                      <a:pt x="6920" y="793182"/>
                    </a:cubicBezTo>
                    <a:lnTo>
                      <a:pt x="28277" y="793182"/>
                    </a:lnTo>
                    <a:lnTo>
                      <a:pt x="28761" y="793145"/>
                    </a:lnTo>
                    <a:cubicBezTo>
                      <a:pt x="26305" y="788977"/>
                      <a:pt x="24705" y="784215"/>
                      <a:pt x="24705" y="779006"/>
                    </a:cubicBezTo>
                    <a:lnTo>
                      <a:pt x="24705" y="374489"/>
                    </a:lnTo>
                    <a:cubicBezTo>
                      <a:pt x="24705" y="359048"/>
                      <a:pt x="37244" y="346509"/>
                      <a:pt x="52685" y="346509"/>
                    </a:cubicBezTo>
                    <a:lnTo>
                      <a:pt x="191912" y="346472"/>
                    </a:lnTo>
                    <a:lnTo>
                      <a:pt x="191912" y="296540"/>
                    </a:lnTo>
                    <a:cubicBezTo>
                      <a:pt x="191912" y="275481"/>
                      <a:pt x="201139" y="255389"/>
                      <a:pt x="217175" y="241697"/>
                    </a:cubicBezTo>
                    <a:lnTo>
                      <a:pt x="296687" y="173571"/>
                    </a:lnTo>
                    <a:cubicBezTo>
                      <a:pt x="303309" y="167952"/>
                      <a:pt x="307067" y="159878"/>
                      <a:pt x="307067" y="151209"/>
                    </a:cubicBezTo>
                    <a:lnTo>
                      <a:pt x="307067" y="139935"/>
                    </a:lnTo>
                    <a:lnTo>
                      <a:pt x="306360" y="139935"/>
                    </a:lnTo>
                    <a:cubicBezTo>
                      <a:pt x="290919" y="139935"/>
                      <a:pt x="278381" y="127397"/>
                      <a:pt x="278381" y="111956"/>
                    </a:cubicBezTo>
                    <a:lnTo>
                      <a:pt x="278381" y="27979"/>
                    </a:lnTo>
                    <a:cubicBezTo>
                      <a:pt x="278381" y="12538"/>
                      <a:pt x="290919" y="0"/>
                      <a:pt x="30636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BCD4859-372B-DF08-03E3-9608CF2F06B7}"/>
              </a:ext>
            </a:extLst>
          </p:cNvPr>
          <p:cNvGrpSpPr/>
          <p:nvPr/>
        </p:nvGrpSpPr>
        <p:grpSpPr>
          <a:xfrm>
            <a:off x="9553939" y="610777"/>
            <a:ext cx="1940767" cy="744339"/>
            <a:chOff x="-53759" y="4953753"/>
            <a:chExt cx="1940767" cy="74433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5F45C8F-D875-B9C5-2123-8DA52705F382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AA7384E0-C198-E97D-D345-6A80DAB68A01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DFD29F5D-590B-04E2-9D00-AC783E913434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6" name="Google Shape;520;p30">
              <a:extLst>
                <a:ext uri="{FF2B5EF4-FFF2-40B4-BE49-F238E27FC236}">
                  <a16:creationId xmlns:a16="http://schemas.microsoft.com/office/drawing/2014/main" id="{3609713C-30E3-712E-881C-C8A750E5FDDC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17" name="Google Shape;521;p30">
                <a:extLst>
                  <a:ext uri="{FF2B5EF4-FFF2-40B4-BE49-F238E27FC236}">
                    <a16:creationId xmlns:a16="http://schemas.microsoft.com/office/drawing/2014/main" id="{5CCF03FB-308F-BEFD-F84D-081B3B5F9A0F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522;p30">
                <a:extLst>
                  <a:ext uri="{FF2B5EF4-FFF2-40B4-BE49-F238E27FC236}">
                    <a16:creationId xmlns:a16="http://schemas.microsoft.com/office/drawing/2014/main" id="{648B85C2-1CE7-8B38-00F1-9981E4816A48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3" name="Title 22">
            <a:extLst>
              <a:ext uri="{FF2B5EF4-FFF2-40B4-BE49-F238E27FC236}">
                <a16:creationId xmlns:a16="http://schemas.microsoft.com/office/drawing/2014/main" id="{3E44C81A-A913-0C9D-04B0-6EC77441F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rPr>
              <a:t>Welcome and Introduction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3200677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8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Key Facts and Statistics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A29B6D-F893-EDD4-2F25-B9C660126D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4049438"/>
              </p:ext>
            </p:extLst>
          </p:nvPr>
        </p:nvGraphicFramePr>
        <p:xfrm>
          <a:off x="558021" y="1225858"/>
          <a:ext cx="5537979" cy="2322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EEA3273-C9AE-B3C0-9D51-6EC3C18D4E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392590"/>
              </p:ext>
            </p:extLst>
          </p:nvPr>
        </p:nvGraphicFramePr>
        <p:xfrm>
          <a:off x="558021" y="3605802"/>
          <a:ext cx="5537979" cy="2448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4">
            <a:extLst>
              <a:ext uri="{FF2B5EF4-FFF2-40B4-BE49-F238E27FC236}">
                <a16:creationId xmlns:a16="http://schemas.microsoft.com/office/drawing/2014/main" id="{98ABDFDE-C925-75BD-F9A1-C1AAAD2F96FA}"/>
              </a:ext>
            </a:extLst>
          </p:cNvPr>
          <p:cNvSpPr txBox="1"/>
          <p:nvPr/>
        </p:nvSpPr>
        <p:spPr>
          <a:xfrm>
            <a:off x="527541" y="6179856"/>
            <a:ext cx="111369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0" i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This PowerPoint graph is fully editable, allowing you to effortlessly adjust colors, values, and legends for a polished and tailored presentation.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7022AC0-D7FB-49EB-83D9-588261236EA2}"/>
              </a:ext>
            </a:extLst>
          </p:cNvPr>
          <p:cNvGrpSpPr/>
          <p:nvPr/>
        </p:nvGrpSpPr>
        <p:grpSpPr>
          <a:xfrm>
            <a:off x="9455983" y="296930"/>
            <a:ext cx="1427807" cy="655340"/>
            <a:chOff x="539621" y="300607"/>
            <a:chExt cx="2091242" cy="959846"/>
          </a:xfrm>
        </p:grpSpPr>
        <p:sp>
          <p:nvSpPr>
            <p:cNvPr id="41" name="Google Shape;517;p30">
              <a:extLst>
                <a:ext uri="{FF2B5EF4-FFF2-40B4-BE49-F238E27FC236}">
                  <a16:creationId xmlns:a16="http://schemas.microsoft.com/office/drawing/2014/main" id="{7096044D-9556-4F6E-B97B-094D37941BB9}"/>
                </a:ext>
              </a:extLst>
            </p:cNvPr>
            <p:cNvSpPr/>
            <p:nvPr/>
          </p:nvSpPr>
          <p:spPr>
            <a:xfrm rot="10800000">
              <a:off x="2217935" y="952732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019A9E6-861C-400C-B474-B3A9840C39E6}"/>
                </a:ext>
              </a:extLst>
            </p:cNvPr>
            <p:cNvSpPr/>
            <p:nvPr/>
          </p:nvSpPr>
          <p:spPr>
            <a:xfrm>
              <a:off x="539621" y="300607"/>
              <a:ext cx="2091242" cy="959846"/>
            </a:xfrm>
            <a:custGeom>
              <a:avLst/>
              <a:gdLst>
                <a:gd name="connsiteX0" fmla="*/ 0 w 2091242"/>
                <a:gd name="connsiteY0" fmla="*/ 0 h 959846"/>
                <a:gd name="connsiteX1" fmla="*/ 2091242 w 2091242"/>
                <a:gd name="connsiteY1" fmla="*/ 0 h 959846"/>
                <a:gd name="connsiteX2" fmla="*/ 1371410 w 2091242"/>
                <a:gd name="connsiteY2" fmla="*/ 857864 h 959846"/>
                <a:gd name="connsiteX3" fmla="*/ 969219 w 2091242"/>
                <a:gd name="connsiteY3" fmla="*/ 893051 h 959846"/>
                <a:gd name="connsiteX4" fmla="*/ 94463 w 2091242"/>
                <a:gd name="connsiteY4" fmla="*/ 159043 h 959846"/>
                <a:gd name="connsiteX5" fmla="*/ 3531 w 2091242"/>
                <a:gd name="connsiteY5" fmla="*/ 19097 h 959846"/>
                <a:gd name="connsiteX6" fmla="*/ 0 w 2091242"/>
                <a:gd name="connsiteY6" fmla="*/ 0 h 9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1242" h="959846">
                  <a:moveTo>
                    <a:pt x="0" y="0"/>
                  </a:moveTo>
                  <a:lnTo>
                    <a:pt x="2091242" y="0"/>
                  </a:lnTo>
                  <a:lnTo>
                    <a:pt x="1371410" y="857864"/>
                  </a:lnTo>
                  <a:cubicBezTo>
                    <a:pt x="1270064" y="978642"/>
                    <a:pt x="1089997" y="994396"/>
                    <a:pt x="969219" y="893051"/>
                  </a:cubicBezTo>
                  <a:lnTo>
                    <a:pt x="94463" y="159043"/>
                  </a:lnTo>
                  <a:cubicBezTo>
                    <a:pt x="49171" y="121039"/>
                    <a:pt x="18648" y="71964"/>
                    <a:pt x="3531" y="1909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189FE81-CCA6-47D1-AB24-2E3832257CAC}"/>
              </a:ext>
            </a:extLst>
          </p:cNvPr>
          <p:cNvGrpSpPr/>
          <p:nvPr/>
        </p:nvGrpSpPr>
        <p:grpSpPr>
          <a:xfrm>
            <a:off x="6481394" y="1526566"/>
            <a:ext cx="5410841" cy="4193969"/>
            <a:chOff x="6618554" y="1526566"/>
            <a:chExt cx="5410841" cy="419396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A148F2C-183C-4213-9A38-CF734190B383}"/>
                </a:ext>
              </a:extLst>
            </p:cNvPr>
            <p:cNvGrpSpPr/>
            <p:nvPr/>
          </p:nvGrpSpPr>
          <p:grpSpPr>
            <a:xfrm>
              <a:off x="6618554" y="1526566"/>
              <a:ext cx="5410841" cy="703252"/>
              <a:chOff x="6618554" y="1526566"/>
              <a:chExt cx="5410841" cy="703252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60CBF1AC-91C2-4435-A07A-AA2C5D3D1314}"/>
                  </a:ext>
                </a:extLst>
              </p:cNvPr>
              <p:cNvGrpSpPr/>
              <p:nvPr/>
            </p:nvGrpSpPr>
            <p:grpSpPr>
              <a:xfrm>
                <a:off x="7387242" y="1526566"/>
                <a:ext cx="4642153" cy="703252"/>
                <a:chOff x="776531" y="5173852"/>
                <a:chExt cx="4642153" cy="703252"/>
              </a:xfrm>
              <a:noFill/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3B0C9ACF-D6EE-4420-BD7B-66F9D18F4B57}"/>
                    </a:ext>
                  </a:extLst>
                </p:cNvPr>
                <p:cNvSpPr txBox="1"/>
                <p:nvPr/>
              </p:nvSpPr>
              <p:spPr>
                <a:xfrm>
                  <a:off x="776531" y="5461606"/>
                  <a:ext cx="4642153" cy="415498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amet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,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consectetur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adipiscing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elit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, sed do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eiusmod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tempor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incididunt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ut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ali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D1156716-0C67-4A63-9675-B9CB71F715E7}"/>
                    </a:ext>
                  </a:extLst>
                </p:cNvPr>
                <p:cNvSpPr txBox="1"/>
                <p:nvPr/>
              </p:nvSpPr>
              <p:spPr>
                <a:xfrm>
                  <a:off x="776531" y="5173852"/>
                  <a:ext cx="241055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1"/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1"/>
                    </a:solidFill>
                    <a:latin typeface="Verdana (Body)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F3142AF-1266-4B5E-B608-B7A656C1D3E1}"/>
                  </a:ext>
                </a:extLst>
              </p:cNvPr>
              <p:cNvGrpSpPr/>
              <p:nvPr/>
            </p:nvGrpSpPr>
            <p:grpSpPr>
              <a:xfrm>
                <a:off x="6618554" y="1558618"/>
                <a:ext cx="639148" cy="639148"/>
                <a:chOff x="6618554" y="1545546"/>
                <a:chExt cx="639148" cy="639148"/>
              </a:xfrm>
            </p:grpSpPr>
            <p:sp>
              <p:nvSpPr>
                <p:cNvPr id="3" name="Rectangle: Rounded Corners 2">
                  <a:extLst>
                    <a:ext uri="{FF2B5EF4-FFF2-40B4-BE49-F238E27FC236}">
                      <a16:creationId xmlns:a16="http://schemas.microsoft.com/office/drawing/2014/main" id="{522C3D8E-98E0-4665-89F3-BD6057F4B0A3}"/>
                    </a:ext>
                  </a:extLst>
                </p:cNvPr>
                <p:cNvSpPr/>
                <p:nvPr/>
              </p:nvSpPr>
              <p:spPr>
                <a:xfrm rot="2700000">
                  <a:off x="6618554" y="1545546"/>
                  <a:ext cx="639148" cy="639148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AD9995D7-98A8-4FEF-83EF-1494C9D62ECB}"/>
                    </a:ext>
                  </a:extLst>
                </p:cNvPr>
                <p:cNvSpPr/>
                <p:nvPr/>
              </p:nvSpPr>
              <p:spPr>
                <a:xfrm>
                  <a:off x="6723197" y="1665929"/>
                  <a:ext cx="429862" cy="398382"/>
                </a:xfrm>
                <a:custGeom>
                  <a:avLst/>
                  <a:gdLst>
                    <a:gd name="connsiteX0" fmla="*/ 699232 w 870792"/>
                    <a:gd name="connsiteY0" fmla="*/ 703687 h 807023"/>
                    <a:gd name="connsiteX1" fmla="*/ 699195 w 870792"/>
                    <a:gd name="connsiteY1" fmla="*/ 792872 h 807023"/>
                    <a:gd name="connsiteX2" fmla="*/ 798350 w 870792"/>
                    <a:gd name="connsiteY2" fmla="*/ 792872 h 807023"/>
                    <a:gd name="connsiteX3" fmla="*/ 842999 w 870792"/>
                    <a:gd name="connsiteY3" fmla="*/ 748410 h 807023"/>
                    <a:gd name="connsiteX4" fmla="*/ 829865 w 870792"/>
                    <a:gd name="connsiteY4" fmla="*/ 716821 h 807023"/>
                    <a:gd name="connsiteX5" fmla="*/ 798387 w 870792"/>
                    <a:gd name="connsiteY5" fmla="*/ 703687 h 807023"/>
                    <a:gd name="connsiteX6" fmla="*/ 585936 w 870792"/>
                    <a:gd name="connsiteY6" fmla="*/ 703687 h 807023"/>
                    <a:gd name="connsiteX7" fmla="*/ 554459 w 870792"/>
                    <a:gd name="connsiteY7" fmla="*/ 716672 h 807023"/>
                    <a:gd name="connsiteX8" fmla="*/ 541325 w 870792"/>
                    <a:gd name="connsiteY8" fmla="*/ 748261 h 807023"/>
                    <a:gd name="connsiteX9" fmla="*/ 585936 w 870792"/>
                    <a:gd name="connsiteY9" fmla="*/ 792872 h 807023"/>
                    <a:gd name="connsiteX10" fmla="*/ 685053 w 870792"/>
                    <a:gd name="connsiteY10" fmla="*/ 792872 h 807023"/>
                    <a:gd name="connsiteX11" fmla="*/ 685091 w 870792"/>
                    <a:gd name="connsiteY11" fmla="*/ 703687 h 807023"/>
                    <a:gd name="connsiteX12" fmla="*/ 247349 w 870792"/>
                    <a:gd name="connsiteY12" fmla="*/ 660680 h 807023"/>
                    <a:gd name="connsiteX13" fmla="*/ 229749 w 870792"/>
                    <a:gd name="connsiteY13" fmla="*/ 668047 h 807023"/>
                    <a:gd name="connsiteX14" fmla="*/ 222531 w 870792"/>
                    <a:gd name="connsiteY14" fmla="*/ 685647 h 807023"/>
                    <a:gd name="connsiteX15" fmla="*/ 247349 w 870792"/>
                    <a:gd name="connsiteY15" fmla="*/ 710464 h 807023"/>
                    <a:gd name="connsiteX16" fmla="*/ 264948 w 870792"/>
                    <a:gd name="connsiteY16" fmla="*/ 703246 h 807023"/>
                    <a:gd name="connsiteX17" fmla="*/ 272166 w 870792"/>
                    <a:gd name="connsiteY17" fmla="*/ 685647 h 807023"/>
                    <a:gd name="connsiteX18" fmla="*/ 264948 w 870792"/>
                    <a:gd name="connsiteY18" fmla="*/ 668047 h 807023"/>
                    <a:gd name="connsiteX19" fmla="*/ 247349 w 870792"/>
                    <a:gd name="connsiteY19" fmla="*/ 660680 h 807023"/>
                    <a:gd name="connsiteX20" fmla="*/ 132906 w 870792"/>
                    <a:gd name="connsiteY20" fmla="*/ 660680 h 807023"/>
                    <a:gd name="connsiteX21" fmla="*/ 115306 w 870792"/>
                    <a:gd name="connsiteY21" fmla="*/ 668047 h 807023"/>
                    <a:gd name="connsiteX22" fmla="*/ 108088 w 870792"/>
                    <a:gd name="connsiteY22" fmla="*/ 685647 h 807023"/>
                    <a:gd name="connsiteX23" fmla="*/ 132906 w 870792"/>
                    <a:gd name="connsiteY23" fmla="*/ 710464 h 807023"/>
                    <a:gd name="connsiteX24" fmla="*/ 150505 w 870792"/>
                    <a:gd name="connsiteY24" fmla="*/ 703246 h 807023"/>
                    <a:gd name="connsiteX25" fmla="*/ 157723 w 870792"/>
                    <a:gd name="connsiteY25" fmla="*/ 685647 h 807023"/>
                    <a:gd name="connsiteX26" fmla="*/ 150505 w 870792"/>
                    <a:gd name="connsiteY26" fmla="*/ 668047 h 807023"/>
                    <a:gd name="connsiteX27" fmla="*/ 132906 w 870792"/>
                    <a:gd name="connsiteY27" fmla="*/ 660680 h 807023"/>
                    <a:gd name="connsiteX28" fmla="*/ 247349 w 870792"/>
                    <a:gd name="connsiteY28" fmla="*/ 646840 h 807023"/>
                    <a:gd name="connsiteX29" fmla="*/ 274807 w 870792"/>
                    <a:gd name="connsiteY29" fmla="*/ 658225 h 807023"/>
                    <a:gd name="connsiteX30" fmla="*/ 286192 w 870792"/>
                    <a:gd name="connsiteY30" fmla="*/ 685647 h 807023"/>
                    <a:gd name="connsiteX31" fmla="*/ 274919 w 870792"/>
                    <a:gd name="connsiteY31" fmla="*/ 713068 h 807023"/>
                    <a:gd name="connsiteX32" fmla="*/ 247349 w 870792"/>
                    <a:gd name="connsiteY32" fmla="*/ 724453 h 807023"/>
                    <a:gd name="connsiteX33" fmla="*/ 208542 w 870792"/>
                    <a:gd name="connsiteY33" fmla="*/ 685647 h 807023"/>
                    <a:gd name="connsiteX34" fmla="*/ 219927 w 870792"/>
                    <a:gd name="connsiteY34" fmla="*/ 658225 h 807023"/>
                    <a:gd name="connsiteX35" fmla="*/ 247349 w 870792"/>
                    <a:gd name="connsiteY35" fmla="*/ 646840 h 807023"/>
                    <a:gd name="connsiteX36" fmla="*/ 132906 w 870792"/>
                    <a:gd name="connsiteY36" fmla="*/ 646840 h 807023"/>
                    <a:gd name="connsiteX37" fmla="*/ 160364 w 870792"/>
                    <a:gd name="connsiteY37" fmla="*/ 658225 h 807023"/>
                    <a:gd name="connsiteX38" fmla="*/ 171749 w 870792"/>
                    <a:gd name="connsiteY38" fmla="*/ 685647 h 807023"/>
                    <a:gd name="connsiteX39" fmla="*/ 160476 w 870792"/>
                    <a:gd name="connsiteY39" fmla="*/ 713068 h 807023"/>
                    <a:gd name="connsiteX40" fmla="*/ 132906 w 870792"/>
                    <a:gd name="connsiteY40" fmla="*/ 724453 h 807023"/>
                    <a:gd name="connsiteX41" fmla="*/ 94099 w 870792"/>
                    <a:gd name="connsiteY41" fmla="*/ 685647 h 807023"/>
                    <a:gd name="connsiteX42" fmla="*/ 105484 w 870792"/>
                    <a:gd name="connsiteY42" fmla="*/ 658225 h 807023"/>
                    <a:gd name="connsiteX43" fmla="*/ 132906 w 870792"/>
                    <a:gd name="connsiteY43" fmla="*/ 646840 h 807023"/>
                    <a:gd name="connsiteX44" fmla="*/ 700643 w 870792"/>
                    <a:gd name="connsiteY44" fmla="*/ 646835 h 807023"/>
                    <a:gd name="connsiteX45" fmla="*/ 657780 w 870792"/>
                    <a:gd name="connsiteY45" fmla="*/ 689697 h 807023"/>
                    <a:gd name="connsiteX46" fmla="*/ 743505 w 870792"/>
                    <a:gd name="connsiteY46" fmla="*/ 689697 h 807023"/>
                    <a:gd name="connsiteX47" fmla="*/ 541618 w 870792"/>
                    <a:gd name="connsiteY47" fmla="*/ 596606 h 807023"/>
                    <a:gd name="connsiteX48" fmla="*/ 585486 w 870792"/>
                    <a:gd name="connsiteY48" fmla="*/ 596606 h 807023"/>
                    <a:gd name="connsiteX49" fmla="*/ 592406 w 870792"/>
                    <a:gd name="connsiteY49" fmla="*/ 603526 h 807023"/>
                    <a:gd name="connsiteX50" fmla="*/ 585486 w 870792"/>
                    <a:gd name="connsiteY50" fmla="*/ 610447 h 807023"/>
                    <a:gd name="connsiteX51" fmla="*/ 541618 w 870792"/>
                    <a:gd name="connsiteY51" fmla="*/ 610447 h 807023"/>
                    <a:gd name="connsiteX52" fmla="*/ 534698 w 870792"/>
                    <a:gd name="connsiteY52" fmla="*/ 603526 h 807023"/>
                    <a:gd name="connsiteX53" fmla="*/ 541618 w 870792"/>
                    <a:gd name="connsiteY53" fmla="*/ 596606 h 807023"/>
                    <a:gd name="connsiteX54" fmla="*/ 479705 w 870792"/>
                    <a:gd name="connsiteY54" fmla="*/ 596606 h 807023"/>
                    <a:gd name="connsiteX55" fmla="*/ 504523 w 870792"/>
                    <a:gd name="connsiteY55" fmla="*/ 596606 h 807023"/>
                    <a:gd name="connsiteX56" fmla="*/ 511443 w 870792"/>
                    <a:gd name="connsiteY56" fmla="*/ 603526 h 807023"/>
                    <a:gd name="connsiteX57" fmla="*/ 504523 w 870792"/>
                    <a:gd name="connsiteY57" fmla="*/ 610447 h 807023"/>
                    <a:gd name="connsiteX58" fmla="*/ 479705 w 870792"/>
                    <a:gd name="connsiteY58" fmla="*/ 610447 h 807023"/>
                    <a:gd name="connsiteX59" fmla="*/ 472785 w 870792"/>
                    <a:gd name="connsiteY59" fmla="*/ 603526 h 807023"/>
                    <a:gd name="connsiteX60" fmla="*/ 479705 w 870792"/>
                    <a:gd name="connsiteY60" fmla="*/ 596606 h 807023"/>
                    <a:gd name="connsiteX61" fmla="*/ 811779 w 870792"/>
                    <a:gd name="connsiteY61" fmla="*/ 569742 h 807023"/>
                    <a:gd name="connsiteX62" fmla="*/ 825918 w 870792"/>
                    <a:gd name="connsiteY62" fmla="*/ 575509 h 807023"/>
                    <a:gd name="connsiteX63" fmla="*/ 825918 w 870792"/>
                    <a:gd name="connsiteY63" fmla="*/ 585481 h 807023"/>
                    <a:gd name="connsiteX64" fmla="*/ 821007 w 870792"/>
                    <a:gd name="connsiteY64" fmla="*/ 587490 h 807023"/>
                    <a:gd name="connsiteX65" fmla="*/ 816096 w 870792"/>
                    <a:gd name="connsiteY65" fmla="*/ 585481 h 807023"/>
                    <a:gd name="connsiteX66" fmla="*/ 808171 w 870792"/>
                    <a:gd name="connsiteY66" fmla="*/ 585481 h 807023"/>
                    <a:gd name="connsiteX67" fmla="*/ 808170 w 870792"/>
                    <a:gd name="connsiteY67" fmla="*/ 585481 h 807023"/>
                    <a:gd name="connsiteX68" fmla="*/ 798199 w 870792"/>
                    <a:gd name="connsiteY68" fmla="*/ 585332 h 807023"/>
                    <a:gd name="connsiteX69" fmla="*/ 798199 w 870792"/>
                    <a:gd name="connsiteY69" fmla="*/ 575360 h 807023"/>
                    <a:gd name="connsiteX70" fmla="*/ 811779 w 870792"/>
                    <a:gd name="connsiteY70" fmla="*/ 569742 h 807023"/>
                    <a:gd name="connsiteX71" fmla="*/ 479558 w 870792"/>
                    <a:gd name="connsiteY71" fmla="*/ 564983 h 807023"/>
                    <a:gd name="connsiteX72" fmla="*/ 640626 w 870792"/>
                    <a:gd name="connsiteY72" fmla="*/ 564983 h 807023"/>
                    <a:gd name="connsiteX73" fmla="*/ 647546 w 870792"/>
                    <a:gd name="connsiteY73" fmla="*/ 571903 h 807023"/>
                    <a:gd name="connsiteX74" fmla="*/ 640626 w 870792"/>
                    <a:gd name="connsiteY74" fmla="*/ 578824 h 807023"/>
                    <a:gd name="connsiteX75" fmla="*/ 479558 w 870792"/>
                    <a:gd name="connsiteY75" fmla="*/ 578824 h 807023"/>
                    <a:gd name="connsiteX76" fmla="*/ 472638 w 870792"/>
                    <a:gd name="connsiteY76" fmla="*/ 571903 h 807023"/>
                    <a:gd name="connsiteX77" fmla="*/ 479558 w 870792"/>
                    <a:gd name="connsiteY77" fmla="*/ 564983 h 807023"/>
                    <a:gd name="connsiteX78" fmla="*/ 812080 w 870792"/>
                    <a:gd name="connsiteY78" fmla="*/ 553750 h 807023"/>
                    <a:gd name="connsiteX79" fmla="*/ 780602 w 870792"/>
                    <a:gd name="connsiteY79" fmla="*/ 566735 h 807023"/>
                    <a:gd name="connsiteX80" fmla="*/ 710430 w 870792"/>
                    <a:gd name="connsiteY80" fmla="*/ 636721 h 807023"/>
                    <a:gd name="connsiteX81" fmla="*/ 763264 w 870792"/>
                    <a:gd name="connsiteY81" fmla="*/ 689556 h 807023"/>
                    <a:gd name="connsiteX82" fmla="*/ 784063 w 870792"/>
                    <a:gd name="connsiteY82" fmla="*/ 689556 h 807023"/>
                    <a:gd name="connsiteX83" fmla="*/ 843817 w 870792"/>
                    <a:gd name="connsiteY83" fmla="*/ 629801 h 807023"/>
                    <a:gd name="connsiteX84" fmla="*/ 856802 w 870792"/>
                    <a:gd name="connsiteY84" fmla="*/ 598324 h 807023"/>
                    <a:gd name="connsiteX85" fmla="*/ 843668 w 870792"/>
                    <a:gd name="connsiteY85" fmla="*/ 566735 h 807023"/>
                    <a:gd name="connsiteX86" fmla="*/ 812080 w 870792"/>
                    <a:gd name="connsiteY86" fmla="*/ 553750 h 807023"/>
                    <a:gd name="connsiteX87" fmla="*/ 247349 w 870792"/>
                    <a:gd name="connsiteY87" fmla="*/ 551589 h 807023"/>
                    <a:gd name="connsiteX88" fmla="*/ 229749 w 870792"/>
                    <a:gd name="connsiteY88" fmla="*/ 558956 h 807023"/>
                    <a:gd name="connsiteX89" fmla="*/ 222531 w 870792"/>
                    <a:gd name="connsiteY89" fmla="*/ 576556 h 807023"/>
                    <a:gd name="connsiteX90" fmla="*/ 247349 w 870792"/>
                    <a:gd name="connsiteY90" fmla="*/ 601373 h 807023"/>
                    <a:gd name="connsiteX91" fmla="*/ 264948 w 870792"/>
                    <a:gd name="connsiteY91" fmla="*/ 594155 h 807023"/>
                    <a:gd name="connsiteX92" fmla="*/ 272166 w 870792"/>
                    <a:gd name="connsiteY92" fmla="*/ 576556 h 807023"/>
                    <a:gd name="connsiteX93" fmla="*/ 264948 w 870792"/>
                    <a:gd name="connsiteY93" fmla="*/ 558956 h 807023"/>
                    <a:gd name="connsiteX94" fmla="*/ 247349 w 870792"/>
                    <a:gd name="connsiteY94" fmla="*/ 551589 h 807023"/>
                    <a:gd name="connsiteX95" fmla="*/ 132905 w 870792"/>
                    <a:gd name="connsiteY95" fmla="*/ 551589 h 807023"/>
                    <a:gd name="connsiteX96" fmla="*/ 115306 w 870792"/>
                    <a:gd name="connsiteY96" fmla="*/ 558956 h 807023"/>
                    <a:gd name="connsiteX97" fmla="*/ 108088 w 870792"/>
                    <a:gd name="connsiteY97" fmla="*/ 576556 h 807023"/>
                    <a:gd name="connsiteX98" fmla="*/ 132905 w 870792"/>
                    <a:gd name="connsiteY98" fmla="*/ 601373 h 807023"/>
                    <a:gd name="connsiteX99" fmla="*/ 150504 w 870792"/>
                    <a:gd name="connsiteY99" fmla="*/ 594155 h 807023"/>
                    <a:gd name="connsiteX100" fmla="*/ 157722 w 870792"/>
                    <a:gd name="connsiteY100" fmla="*/ 576556 h 807023"/>
                    <a:gd name="connsiteX101" fmla="*/ 150504 w 870792"/>
                    <a:gd name="connsiteY101" fmla="*/ 558956 h 807023"/>
                    <a:gd name="connsiteX102" fmla="*/ 132905 w 870792"/>
                    <a:gd name="connsiteY102" fmla="*/ 551589 h 807023"/>
                    <a:gd name="connsiteX103" fmla="*/ 247349 w 870792"/>
                    <a:gd name="connsiteY103" fmla="*/ 537712 h 807023"/>
                    <a:gd name="connsiteX104" fmla="*/ 274807 w 870792"/>
                    <a:gd name="connsiteY104" fmla="*/ 549097 h 807023"/>
                    <a:gd name="connsiteX105" fmla="*/ 286192 w 870792"/>
                    <a:gd name="connsiteY105" fmla="*/ 576519 h 807023"/>
                    <a:gd name="connsiteX106" fmla="*/ 274919 w 870792"/>
                    <a:gd name="connsiteY106" fmla="*/ 603940 h 807023"/>
                    <a:gd name="connsiteX107" fmla="*/ 247349 w 870792"/>
                    <a:gd name="connsiteY107" fmla="*/ 615325 h 807023"/>
                    <a:gd name="connsiteX108" fmla="*/ 208542 w 870792"/>
                    <a:gd name="connsiteY108" fmla="*/ 576519 h 807023"/>
                    <a:gd name="connsiteX109" fmla="*/ 219927 w 870792"/>
                    <a:gd name="connsiteY109" fmla="*/ 549097 h 807023"/>
                    <a:gd name="connsiteX110" fmla="*/ 247349 w 870792"/>
                    <a:gd name="connsiteY110" fmla="*/ 537712 h 807023"/>
                    <a:gd name="connsiteX111" fmla="*/ 132905 w 870792"/>
                    <a:gd name="connsiteY111" fmla="*/ 537712 h 807023"/>
                    <a:gd name="connsiteX112" fmla="*/ 160512 w 870792"/>
                    <a:gd name="connsiteY112" fmla="*/ 549283 h 807023"/>
                    <a:gd name="connsiteX113" fmla="*/ 171897 w 870792"/>
                    <a:gd name="connsiteY113" fmla="*/ 576704 h 807023"/>
                    <a:gd name="connsiteX114" fmla="*/ 160624 w 870792"/>
                    <a:gd name="connsiteY114" fmla="*/ 604126 h 807023"/>
                    <a:gd name="connsiteX115" fmla="*/ 133054 w 870792"/>
                    <a:gd name="connsiteY115" fmla="*/ 615511 h 807023"/>
                    <a:gd name="connsiteX116" fmla="*/ 94247 w 870792"/>
                    <a:gd name="connsiteY116" fmla="*/ 576704 h 807023"/>
                    <a:gd name="connsiteX117" fmla="*/ 105483 w 870792"/>
                    <a:gd name="connsiteY117" fmla="*/ 549097 h 807023"/>
                    <a:gd name="connsiteX118" fmla="*/ 132905 w 870792"/>
                    <a:gd name="connsiteY118" fmla="*/ 537712 h 807023"/>
                    <a:gd name="connsiteX119" fmla="*/ 247348 w 870792"/>
                    <a:gd name="connsiteY119" fmla="*/ 442612 h 807023"/>
                    <a:gd name="connsiteX120" fmla="*/ 229749 w 870792"/>
                    <a:gd name="connsiteY120" fmla="*/ 449979 h 807023"/>
                    <a:gd name="connsiteX121" fmla="*/ 222531 w 870792"/>
                    <a:gd name="connsiteY121" fmla="*/ 467578 h 807023"/>
                    <a:gd name="connsiteX122" fmla="*/ 247348 w 870792"/>
                    <a:gd name="connsiteY122" fmla="*/ 492396 h 807023"/>
                    <a:gd name="connsiteX123" fmla="*/ 264948 w 870792"/>
                    <a:gd name="connsiteY123" fmla="*/ 485178 h 807023"/>
                    <a:gd name="connsiteX124" fmla="*/ 272166 w 870792"/>
                    <a:gd name="connsiteY124" fmla="*/ 467578 h 807023"/>
                    <a:gd name="connsiteX125" fmla="*/ 264948 w 870792"/>
                    <a:gd name="connsiteY125" fmla="*/ 449979 h 807023"/>
                    <a:gd name="connsiteX126" fmla="*/ 247348 w 870792"/>
                    <a:gd name="connsiteY126" fmla="*/ 442612 h 807023"/>
                    <a:gd name="connsiteX127" fmla="*/ 133053 w 870792"/>
                    <a:gd name="connsiteY127" fmla="*/ 442612 h 807023"/>
                    <a:gd name="connsiteX128" fmla="*/ 115454 w 870792"/>
                    <a:gd name="connsiteY128" fmla="*/ 449979 h 807023"/>
                    <a:gd name="connsiteX129" fmla="*/ 108236 w 870792"/>
                    <a:gd name="connsiteY129" fmla="*/ 467578 h 807023"/>
                    <a:gd name="connsiteX130" fmla="*/ 133053 w 870792"/>
                    <a:gd name="connsiteY130" fmla="*/ 492396 h 807023"/>
                    <a:gd name="connsiteX131" fmla="*/ 150652 w 870792"/>
                    <a:gd name="connsiteY131" fmla="*/ 485178 h 807023"/>
                    <a:gd name="connsiteX132" fmla="*/ 157870 w 870792"/>
                    <a:gd name="connsiteY132" fmla="*/ 467578 h 807023"/>
                    <a:gd name="connsiteX133" fmla="*/ 157871 w 870792"/>
                    <a:gd name="connsiteY133" fmla="*/ 467578 h 807023"/>
                    <a:gd name="connsiteX134" fmla="*/ 150652 w 870792"/>
                    <a:gd name="connsiteY134" fmla="*/ 449979 h 807023"/>
                    <a:gd name="connsiteX135" fmla="*/ 133053 w 870792"/>
                    <a:gd name="connsiteY135" fmla="*/ 442612 h 807023"/>
                    <a:gd name="connsiteX136" fmla="*/ 247386 w 870792"/>
                    <a:gd name="connsiteY136" fmla="*/ 428809 h 807023"/>
                    <a:gd name="connsiteX137" fmla="*/ 274807 w 870792"/>
                    <a:gd name="connsiteY137" fmla="*/ 440194 h 807023"/>
                    <a:gd name="connsiteX138" fmla="*/ 286192 w 870792"/>
                    <a:gd name="connsiteY138" fmla="*/ 467616 h 807023"/>
                    <a:gd name="connsiteX139" fmla="*/ 274919 w 870792"/>
                    <a:gd name="connsiteY139" fmla="*/ 495037 h 807023"/>
                    <a:gd name="connsiteX140" fmla="*/ 247348 w 870792"/>
                    <a:gd name="connsiteY140" fmla="*/ 506422 h 807023"/>
                    <a:gd name="connsiteX141" fmla="*/ 208579 w 870792"/>
                    <a:gd name="connsiteY141" fmla="*/ 467616 h 807023"/>
                    <a:gd name="connsiteX142" fmla="*/ 219964 w 870792"/>
                    <a:gd name="connsiteY142" fmla="*/ 440194 h 807023"/>
                    <a:gd name="connsiteX143" fmla="*/ 247386 w 870792"/>
                    <a:gd name="connsiteY143" fmla="*/ 428809 h 807023"/>
                    <a:gd name="connsiteX144" fmla="*/ 132942 w 870792"/>
                    <a:gd name="connsiteY144" fmla="*/ 428772 h 807023"/>
                    <a:gd name="connsiteX145" fmla="*/ 160363 w 870792"/>
                    <a:gd name="connsiteY145" fmla="*/ 440157 h 807023"/>
                    <a:gd name="connsiteX146" fmla="*/ 171748 w 870792"/>
                    <a:gd name="connsiteY146" fmla="*/ 467578 h 807023"/>
                    <a:gd name="connsiteX147" fmla="*/ 160475 w 870792"/>
                    <a:gd name="connsiteY147" fmla="*/ 495000 h 807023"/>
                    <a:gd name="connsiteX148" fmla="*/ 132905 w 870792"/>
                    <a:gd name="connsiteY148" fmla="*/ 506385 h 807023"/>
                    <a:gd name="connsiteX149" fmla="*/ 94098 w 870792"/>
                    <a:gd name="connsiteY149" fmla="*/ 467578 h 807023"/>
                    <a:gd name="connsiteX150" fmla="*/ 105483 w 870792"/>
                    <a:gd name="connsiteY150" fmla="*/ 440157 h 807023"/>
                    <a:gd name="connsiteX151" fmla="*/ 132942 w 870792"/>
                    <a:gd name="connsiteY151" fmla="*/ 428772 h 807023"/>
                    <a:gd name="connsiteX152" fmla="*/ 542475 w 870792"/>
                    <a:gd name="connsiteY152" fmla="*/ 376532 h 807023"/>
                    <a:gd name="connsiteX153" fmla="*/ 542475 w 870792"/>
                    <a:gd name="connsiteY153" fmla="*/ 413181 h 807023"/>
                    <a:gd name="connsiteX154" fmla="*/ 535555 w 870792"/>
                    <a:gd name="connsiteY154" fmla="*/ 420102 h 807023"/>
                    <a:gd name="connsiteX155" fmla="*/ 498906 w 870792"/>
                    <a:gd name="connsiteY155" fmla="*/ 420102 h 807023"/>
                    <a:gd name="connsiteX156" fmla="*/ 498906 w 870792"/>
                    <a:gd name="connsiteY156" fmla="*/ 455448 h 807023"/>
                    <a:gd name="connsiteX157" fmla="*/ 535555 w 870792"/>
                    <a:gd name="connsiteY157" fmla="*/ 455448 h 807023"/>
                    <a:gd name="connsiteX158" fmla="*/ 542475 w 870792"/>
                    <a:gd name="connsiteY158" fmla="*/ 462368 h 807023"/>
                    <a:gd name="connsiteX159" fmla="*/ 542475 w 870792"/>
                    <a:gd name="connsiteY159" fmla="*/ 498868 h 807023"/>
                    <a:gd name="connsiteX160" fmla="*/ 577822 w 870792"/>
                    <a:gd name="connsiteY160" fmla="*/ 498868 h 807023"/>
                    <a:gd name="connsiteX161" fmla="*/ 577822 w 870792"/>
                    <a:gd name="connsiteY161" fmla="*/ 462368 h 807023"/>
                    <a:gd name="connsiteX162" fmla="*/ 584742 w 870792"/>
                    <a:gd name="connsiteY162" fmla="*/ 455448 h 807023"/>
                    <a:gd name="connsiteX163" fmla="*/ 621242 w 870792"/>
                    <a:gd name="connsiteY163" fmla="*/ 455448 h 807023"/>
                    <a:gd name="connsiteX164" fmla="*/ 621242 w 870792"/>
                    <a:gd name="connsiteY164" fmla="*/ 420102 h 807023"/>
                    <a:gd name="connsiteX165" fmla="*/ 584742 w 870792"/>
                    <a:gd name="connsiteY165" fmla="*/ 420102 h 807023"/>
                    <a:gd name="connsiteX166" fmla="*/ 577822 w 870792"/>
                    <a:gd name="connsiteY166" fmla="*/ 413181 h 807023"/>
                    <a:gd name="connsiteX167" fmla="*/ 577822 w 870792"/>
                    <a:gd name="connsiteY167" fmla="*/ 376532 h 807023"/>
                    <a:gd name="connsiteX168" fmla="*/ 535406 w 870792"/>
                    <a:gd name="connsiteY168" fmla="*/ 362691 h 807023"/>
                    <a:gd name="connsiteX169" fmla="*/ 584780 w 870792"/>
                    <a:gd name="connsiteY169" fmla="*/ 362691 h 807023"/>
                    <a:gd name="connsiteX170" fmla="*/ 591700 w 870792"/>
                    <a:gd name="connsiteY170" fmla="*/ 369611 h 807023"/>
                    <a:gd name="connsiteX171" fmla="*/ 591700 w 870792"/>
                    <a:gd name="connsiteY171" fmla="*/ 406261 h 807023"/>
                    <a:gd name="connsiteX172" fmla="*/ 628200 w 870792"/>
                    <a:gd name="connsiteY172" fmla="*/ 406261 h 807023"/>
                    <a:gd name="connsiteX173" fmla="*/ 635121 w 870792"/>
                    <a:gd name="connsiteY173" fmla="*/ 413181 h 807023"/>
                    <a:gd name="connsiteX174" fmla="*/ 635121 w 870792"/>
                    <a:gd name="connsiteY174" fmla="*/ 462555 h 807023"/>
                    <a:gd name="connsiteX175" fmla="*/ 628200 w 870792"/>
                    <a:gd name="connsiteY175" fmla="*/ 469475 h 807023"/>
                    <a:gd name="connsiteX176" fmla="*/ 591700 w 870792"/>
                    <a:gd name="connsiteY176" fmla="*/ 469475 h 807023"/>
                    <a:gd name="connsiteX177" fmla="*/ 591700 w 870792"/>
                    <a:gd name="connsiteY177" fmla="*/ 505975 h 807023"/>
                    <a:gd name="connsiteX178" fmla="*/ 584780 w 870792"/>
                    <a:gd name="connsiteY178" fmla="*/ 512896 h 807023"/>
                    <a:gd name="connsiteX179" fmla="*/ 535406 w 870792"/>
                    <a:gd name="connsiteY179" fmla="*/ 512896 h 807023"/>
                    <a:gd name="connsiteX180" fmla="*/ 528486 w 870792"/>
                    <a:gd name="connsiteY180" fmla="*/ 505975 h 807023"/>
                    <a:gd name="connsiteX181" fmla="*/ 528486 w 870792"/>
                    <a:gd name="connsiteY181" fmla="*/ 469475 h 807023"/>
                    <a:gd name="connsiteX182" fmla="*/ 491836 w 870792"/>
                    <a:gd name="connsiteY182" fmla="*/ 469475 h 807023"/>
                    <a:gd name="connsiteX183" fmla="*/ 484916 w 870792"/>
                    <a:gd name="connsiteY183" fmla="*/ 462555 h 807023"/>
                    <a:gd name="connsiteX184" fmla="*/ 484916 w 870792"/>
                    <a:gd name="connsiteY184" fmla="*/ 413181 h 807023"/>
                    <a:gd name="connsiteX185" fmla="*/ 491836 w 870792"/>
                    <a:gd name="connsiteY185" fmla="*/ 406261 h 807023"/>
                    <a:gd name="connsiteX186" fmla="*/ 528486 w 870792"/>
                    <a:gd name="connsiteY186" fmla="*/ 406261 h 807023"/>
                    <a:gd name="connsiteX187" fmla="*/ 528486 w 870792"/>
                    <a:gd name="connsiteY187" fmla="*/ 369611 h 807023"/>
                    <a:gd name="connsiteX188" fmla="*/ 535406 w 870792"/>
                    <a:gd name="connsiteY188" fmla="*/ 362691 h 807023"/>
                    <a:gd name="connsiteX189" fmla="*/ 52649 w 870792"/>
                    <a:gd name="connsiteY189" fmla="*/ 360340 h 807023"/>
                    <a:gd name="connsiteX190" fmla="*/ 38659 w 870792"/>
                    <a:gd name="connsiteY190" fmla="*/ 374330 h 807023"/>
                    <a:gd name="connsiteX191" fmla="*/ 38696 w 870792"/>
                    <a:gd name="connsiteY191" fmla="*/ 778886 h 807023"/>
                    <a:gd name="connsiteX192" fmla="*/ 52686 w 870792"/>
                    <a:gd name="connsiteY192" fmla="*/ 792876 h 807023"/>
                    <a:gd name="connsiteX193" fmla="*/ 327607 w 870792"/>
                    <a:gd name="connsiteY193" fmla="*/ 792876 h 807023"/>
                    <a:gd name="connsiteX194" fmla="*/ 341597 w 870792"/>
                    <a:gd name="connsiteY194" fmla="*/ 778886 h 807023"/>
                    <a:gd name="connsiteX195" fmla="*/ 341598 w 870792"/>
                    <a:gd name="connsiteY195" fmla="*/ 374330 h 807023"/>
                    <a:gd name="connsiteX196" fmla="*/ 327607 w 870792"/>
                    <a:gd name="connsiteY196" fmla="*/ 360340 h 807023"/>
                    <a:gd name="connsiteX197" fmla="*/ 462411 w 870792"/>
                    <a:gd name="connsiteY197" fmla="*/ 313172 h 807023"/>
                    <a:gd name="connsiteX198" fmla="*/ 416944 w 870792"/>
                    <a:gd name="connsiteY198" fmla="*/ 358639 h 807023"/>
                    <a:gd name="connsiteX199" fmla="*/ 416907 w 870792"/>
                    <a:gd name="connsiteY199" fmla="*/ 604536 h 807023"/>
                    <a:gd name="connsiteX200" fmla="*/ 462374 w 870792"/>
                    <a:gd name="connsiteY200" fmla="*/ 650003 h 807023"/>
                    <a:gd name="connsiteX201" fmla="*/ 677687 w 870792"/>
                    <a:gd name="connsiteY201" fmla="*/ 650003 h 807023"/>
                    <a:gd name="connsiteX202" fmla="*/ 703248 w 870792"/>
                    <a:gd name="connsiteY202" fmla="*/ 624442 h 807023"/>
                    <a:gd name="connsiteX203" fmla="*/ 703248 w 870792"/>
                    <a:gd name="connsiteY203" fmla="*/ 330615 h 807023"/>
                    <a:gd name="connsiteX204" fmla="*/ 703251 w 870792"/>
                    <a:gd name="connsiteY204" fmla="*/ 330622 h 807023"/>
                    <a:gd name="connsiteX205" fmla="*/ 703248 w 870792"/>
                    <a:gd name="connsiteY205" fmla="*/ 330614 h 807023"/>
                    <a:gd name="connsiteX206" fmla="*/ 703248 w 870792"/>
                    <a:gd name="connsiteY206" fmla="*/ 330615 h 807023"/>
                    <a:gd name="connsiteX207" fmla="*/ 698154 w 870792"/>
                    <a:gd name="connsiteY207" fmla="*/ 318270 h 807023"/>
                    <a:gd name="connsiteX208" fmla="*/ 685801 w 870792"/>
                    <a:gd name="connsiteY208" fmla="*/ 313172 h 807023"/>
                    <a:gd name="connsiteX209" fmla="*/ 776991 w 870792"/>
                    <a:gd name="connsiteY209" fmla="*/ 256615 h 807023"/>
                    <a:gd name="connsiteX210" fmla="*/ 828672 w 870792"/>
                    <a:gd name="connsiteY210" fmla="*/ 256615 h 807023"/>
                    <a:gd name="connsiteX211" fmla="*/ 835592 w 870792"/>
                    <a:gd name="connsiteY211" fmla="*/ 263536 h 807023"/>
                    <a:gd name="connsiteX212" fmla="*/ 828672 w 870792"/>
                    <a:gd name="connsiteY212" fmla="*/ 270456 h 807023"/>
                    <a:gd name="connsiteX213" fmla="*/ 776991 w 870792"/>
                    <a:gd name="connsiteY213" fmla="*/ 270456 h 807023"/>
                    <a:gd name="connsiteX214" fmla="*/ 770071 w 870792"/>
                    <a:gd name="connsiteY214" fmla="*/ 263536 h 807023"/>
                    <a:gd name="connsiteX215" fmla="*/ 776991 w 870792"/>
                    <a:gd name="connsiteY215" fmla="*/ 256615 h 807023"/>
                    <a:gd name="connsiteX216" fmla="*/ 784922 w 870792"/>
                    <a:gd name="connsiteY216" fmla="*/ 186028 h 807023"/>
                    <a:gd name="connsiteX217" fmla="*/ 794893 w 870792"/>
                    <a:gd name="connsiteY217" fmla="*/ 186028 h 807023"/>
                    <a:gd name="connsiteX218" fmla="*/ 794893 w 870792"/>
                    <a:gd name="connsiteY218" fmla="*/ 195999 h 807023"/>
                    <a:gd name="connsiteX219" fmla="*/ 752179 w 870792"/>
                    <a:gd name="connsiteY219" fmla="*/ 238713 h 807023"/>
                    <a:gd name="connsiteX220" fmla="*/ 747268 w 870792"/>
                    <a:gd name="connsiteY220" fmla="*/ 240723 h 807023"/>
                    <a:gd name="connsiteX221" fmla="*/ 742208 w 870792"/>
                    <a:gd name="connsiteY221" fmla="*/ 238713 h 807023"/>
                    <a:gd name="connsiteX222" fmla="*/ 742208 w 870792"/>
                    <a:gd name="connsiteY222" fmla="*/ 228742 h 807023"/>
                    <a:gd name="connsiteX223" fmla="*/ 812191 w 870792"/>
                    <a:gd name="connsiteY223" fmla="*/ 158606 h 807023"/>
                    <a:gd name="connsiteX224" fmla="*/ 822163 w 870792"/>
                    <a:gd name="connsiteY224" fmla="*/ 158606 h 807023"/>
                    <a:gd name="connsiteX225" fmla="*/ 822163 w 870792"/>
                    <a:gd name="connsiteY225" fmla="*/ 168577 h 807023"/>
                    <a:gd name="connsiteX226" fmla="*/ 814386 w 870792"/>
                    <a:gd name="connsiteY226" fmla="*/ 176354 h 807023"/>
                    <a:gd name="connsiteX227" fmla="*/ 809475 w 870792"/>
                    <a:gd name="connsiteY227" fmla="*/ 178363 h 807023"/>
                    <a:gd name="connsiteX228" fmla="*/ 804415 w 870792"/>
                    <a:gd name="connsiteY228" fmla="*/ 176354 h 807023"/>
                    <a:gd name="connsiteX229" fmla="*/ 804415 w 870792"/>
                    <a:gd name="connsiteY229" fmla="*/ 166382 h 807023"/>
                    <a:gd name="connsiteX230" fmla="*/ 717235 w 870792"/>
                    <a:gd name="connsiteY230" fmla="*/ 145178 h 807023"/>
                    <a:gd name="connsiteX231" fmla="*/ 724156 w 870792"/>
                    <a:gd name="connsiteY231" fmla="*/ 152098 h 807023"/>
                    <a:gd name="connsiteX232" fmla="*/ 724156 w 870792"/>
                    <a:gd name="connsiteY232" fmla="*/ 203779 h 807023"/>
                    <a:gd name="connsiteX233" fmla="*/ 717235 w 870792"/>
                    <a:gd name="connsiteY233" fmla="*/ 210699 h 807023"/>
                    <a:gd name="connsiteX234" fmla="*/ 710315 w 870792"/>
                    <a:gd name="connsiteY234" fmla="*/ 203779 h 807023"/>
                    <a:gd name="connsiteX235" fmla="*/ 710315 w 870792"/>
                    <a:gd name="connsiteY235" fmla="*/ 152098 h 807023"/>
                    <a:gd name="connsiteX236" fmla="*/ 717235 w 870792"/>
                    <a:gd name="connsiteY236" fmla="*/ 145178 h 807023"/>
                    <a:gd name="connsiteX237" fmla="*/ 321097 w 870792"/>
                    <a:gd name="connsiteY237" fmla="*/ 139666 h 807023"/>
                    <a:gd name="connsiteX238" fmla="*/ 321097 w 870792"/>
                    <a:gd name="connsiteY238" fmla="*/ 150940 h 807023"/>
                    <a:gd name="connsiteX239" fmla="*/ 305805 w 870792"/>
                    <a:gd name="connsiteY239" fmla="*/ 183980 h 807023"/>
                    <a:gd name="connsiteX240" fmla="*/ 226293 w 870792"/>
                    <a:gd name="connsiteY240" fmla="*/ 252106 h 807023"/>
                    <a:gd name="connsiteX241" fmla="*/ 205941 w 870792"/>
                    <a:gd name="connsiteY241" fmla="*/ 296419 h 807023"/>
                    <a:gd name="connsiteX242" fmla="*/ 205941 w 870792"/>
                    <a:gd name="connsiteY242" fmla="*/ 346351 h 807023"/>
                    <a:gd name="connsiteX243" fmla="*/ 327756 w 870792"/>
                    <a:gd name="connsiteY243" fmla="*/ 346351 h 807023"/>
                    <a:gd name="connsiteX244" fmla="*/ 355736 w 870792"/>
                    <a:gd name="connsiteY244" fmla="*/ 374330 h 807023"/>
                    <a:gd name="connsiteX245" fmla="*/ 355736 w 870792"/>
                    <a:gd name="connsiteY245" fmla="*/ 778886 h 807023"/>
                    <a:gd name="connsiteX246" fmla="*/ 351680 w 870792"/>
                    <a:gd name="connsiteY246" fmla="*/ 793025 h 807023"/>
                    <a:gd name="connsiteX247" fmla="*/ 351683 w 870792"/>
                    <a:gd name="connsiteY247" fmla="*/ 793170 h 807023"/>
                    <a:gd name="connsiteX248" fmla="*/ 548393 w 870792"/>
                    <a:gd name="connsiteY248" fmla="*/ 793170 h 807023"/>
                    <a:gd name="connsiteX249" fmla="*/ 527483 w 870792"/>
                    <a:gd name="connsiteY249" fmla="*/ 748299 h 807023"/>
                    <a:gd name="connsiteX250" fmla="*/ 544673 w 870792"/>
                    <a:gd name="connsiteY250" fmla="*/ 706887 h 807023"/>
                    <a:gd name="connsiteX251" fmla="*/ 585935 w 870792"/>
                    <a:gd name="connsiteY251" fmla="*/ 689697 h 807023"/>
                    <a:gd name="connsiteX252" fmla="*/ 637987 w 870792"/>
                    <a:gd name="connsiteY252" fmla="*/ 689697 h 807023"/>
                    <a:gd name="connsiteX253" fmla="*/ 663548 w 870792"/>
                    <a:gd name="connsiteY253" fmla="*/ 664136 h 807023"/>
                    <a:gd name="connsiteX254" fmla="*/ 462371 w 870792"/>
                    <a:gd name="connsiteY254" fmla="*/ 664136 h 807023"/>
                    <a:gd name="connsiteX255" fmla="*/ 402914 w 870792"/>
                    <a:gd name="connsiteY255" fmla="*/ 604679 h 807023"/>
                    <a:gd name="connsiteX256" fmla="*/ 402914 w 870792"/>
                    <a:gd name="connsiteY256" fmla="*/ 358629 h 807023"/>
                    <a:gd name="connsiteX257" fmla="*/ 462371 w 870792"/>
                    <a:gd name="connsiteY257" fmla="*/ 299172 h 807023"/>
                    <a:gd name="connsiteX258" fmla="*/ 685799 w 870792"/>
                    <a:gd name="connsiteY258" fmla="*/ 299135 h 807023"/>
                    <a:gd name="connsiteX259" fmla="*/ 703249 w 870792"/>
                    <a:gd name="connsiteY259" fmla="*/ 304493 h 807023"/>
                    <a:gd name="connsiteX260" fmla="*/ 703249 w 870792"/>
                    <a:gd name="connsiteY260" fmla="*/ 296419 h 807023"/>
                    <a:gd name="connsiteX261" fmla="*/ 682897 w 870792"/>
                    <a:gd name="connsiteY261" fmla="*/ 252106 h 807023"/>
                    <a:gd name="connsiteX262" fmla="*/ 603385 w 870792"/>
                    <a:gd name="connsiteY262" fmla="*/ 183980 h 807023"/>
                    <a:gd name="connsiteX263" fmla="*/ 588092 w 870792"/>
                    <a:gd name="connsiteY263" fmla="*/ 150940 h 807023"/>
                    <a:gd name="connsiteX264" fmla="*/ 588092 w 870792"/>
                    <a:gd name="connsiteY264" fmla="*/ 139666 h 807023"/>
                    <a:gd name="connsiteX265" fmla="*/ 567178 w 870792"/>
                    <a:gd name="connsiteY265" fmla="*/ 45166 h 807023"/>
                    <a:gd name="connsiteX266" fmla="*/ 574098 w 870792"/>
                    <a:gd name="connsiteY266" fmla="*/ 52086 h 807023"/>
                    <a:gd name="connsiteX267" fmla="*/ 574061 w 870792"/>
                    <a:gd name="connsiteY267" fmla="*/ 87879 h 807023"/>
                    <a:gd name="connsiteX268" fmla="*/ 567141 w 870792"/>
                    <a:gd name="connsiteY268" fmla="*/ 94800 h 807023"/>
                    <a:gd name="connsiteX269" fmla="*/ 560257 w 870792"/>
                    <a:gd name="connsiteY269" fmla="*/ 87731 h 807023"/>
                    <a:gd name="connsiteX270" fmla="*/ 560257 w 870792"/>
                    <a:gd name="connsiteY270" fmla="*/ 52086 h 807023"/>
                    <a:gd name="connsiteX271" fmla="*/ 567178 w 870792"/>
                    <a:gd name="connsiteY271" fmla="*/ 45166 h 807023"/>
                    <a:gd name="connsiteX272" fmla="*/ 510885 w 870792"/>
                    <a:gd name="connsiteY272" fmla="*/ 45166 h 807023"/>
                    <a:gd name="connsiteX273" fmla="*/ 517806 w 870792"/>
                    <a:gd name="connsiteY273" fmla="*/ 52086 h 807023"/>
                    <a:gd name="connsiteX274" fmla="*/ 517806 w 870792"/>
                    <a:gd name="connsiteY274" fmla="*/ 87879 h 807023"/>
                    <a:gd name="connsiteX275" fmla="*/ 510885 w 870792"/>
                    <a:gd name="connsiteY275" fmla="*/ 94800 h 807023"/>
                    <a:gd name="connsiteX276" fmla="*/ 503965 w 870792"/>
                    <a:gd name="connsiteY276" fmla="*/ 87731 h 807023"/>
                    <a:gd name="connsiteX277" fmla="*/ 503965 w 870792"/>
                    <a:gd name="connsiteY277" fmla="*/ 52086 h 807023"/>
                    <a:gd name="connsiteX278" fmla="*/ 510885 w 870792"/>
                    <a:gd name="connsiteY278" fmla="*/ 45166 h 807023"/>
                    <a:gd name="connsiteX279" fmla="*/ 454593 w 870792"/>
                    <a:gd name="connsiteY279" fmla="*/ 45166 h 807023"/>
                    <a:gd name="connsiteX280" fmla="*/ 461514 w 870792"/>
                    <a:gd name="connsiteY280" fmla="*/ 52086 h 807023"/>
                    <a:gd name="connsiteX281" fmla="*/ 461514 w 870792"/>
                    <a:gd name="connsiteY281" fmla="*/ 87879 h 807023"/>
                    <a:gd name="connsiteX282" fmla="*/ 454593 w 870792"/>
                    <a:gd name="connsiteY282" fmla="*/ 94800 h 807023"/>
                    <a:gd name="connsiteX283" fmla="*/ 447673 w 870792"/>
                    <a:gd name="connsiteY283" fmla="*/ 87731 h 807023"/>
                    <a:gd name="connsiteX284" fmla="*/ 447673 w 870792"/>
                    <a:gd name="connsiteY284" fmla="*/ 52086 h 807023"/>
                    <a:gd name="connsiteX285" fmla="*/ 454593 w 870792"/>
                    <a:gd name="connsiteY285" fmla="*/ 45166 h 807023"/>
                    <a:gd name="connsiteX286" fmla="*/ 398300 w 870792"/>
                    <a:gd name="connsiteY286" fmla="*/ 45166 h 807023"/>
                    <a:gd name="connsiteX287" fmla="*/ 405221 w 870792"/>
                    <a:gd name="connsiteY287" fmla="*/ 52086 h 807023"/>
                    <a:gd name="connsiteX288" fmla="*/ 405221 w 870792"/>
                    <a:gd name="connsiteY288" fmla="*/ 87879 h 807023"/>
                    <a:gd name="connsiteX289" fmla="*/ 398300 w 870792"/>
                    <a:gd name="connsiteY289" fmla="*/ 94800 h 807023"/>
                    <a:gd name="connsiteX290" fmla="*/ 391380 w 870792"/>
                    <a:gd name="connsiteY290" fmla="*/ 87731 h 807023"/>
                    <a:gd name="connsiteX291" fmla="*/ 391380 w 870792"/>
                    <a:gd name="connsiteY291" fmla="*/ 52086 h 807023"/>
                    <a:gd name="connsiteX292" fmla="*/ 398300 w 870792"/>
                    <a:gd name="connsiteY292" fmla="*/ 45166 h 807023"/>
                    <a:gd name="connsiteX293" fmla="*/ 342046 w 870792"/>
                    <a:gd name="connsiteY293" fmla="*/ 45166 h 807023"/>
                    <a:gd name="connsiteX294" fmla="*/ 348966 w 870792"/>
                    <a:gd name="connsiteY294" fmla="*/ 52086 h 807023"/>
                    <a:gd name="connsiteX295" fmla="*/ 348966 w 870792"/>
                    <a:gd name="connsiteY295" fmla="*/ 87879 h 807023"/>
                    <a:gd name="connsiteX296" fmla="*/ 342046 w 870792"/>
                    <a:gd name="connsiteY296" fmla="*/ 94800 h 807023"/>
                    <a:gd name="connsiteX297" fmla="*/ 335125 w 870792"/>
                    <a:gd name="connsiteY297" fmla="*/ 87731 h 807023"/>
                    <a:gd name="connsiteX298" fmla="*/ 335125 w 870792"/>
                    <a:gd name="connsiteY298" fmla="*/ 52086 h 807023"/>
                    <a:gd name="connsiteX299" fmla="*/ 342046 w 870792"/>
                    <a:gd name="connsiteY299" fmla="*/ 45166 h 807023"/>
                    <a:gd name="connsiteX300" fmla="*/ 306362 w 870792"/>
                    <a:gd name="connsiteY300" fmla="*/ 13987 h 807023"/>
                    <a:gd name="connsiteX301" fmla="*/ 292372 w 870792"/>
                    <a:gd name="connsiteY301" fmla="*/ 27978 h 807023"/>
                    <a:gd name="connsiteX302" fmla="*/ 292372 w 870792"/>
                    <a:gd name="connsiteY302" fmla="*/ 111842 h 807023"/>
                    <a:gd name="connsiteX303" fmla="*/ 306362 w 870792"/>
                    <a:gd name="connsiteY303" fmla="*/ 125833 h 807023"/>
                    <a:gd name="connsiteX304" fmla="*/ 306365 w 870792"/>
                    <a:gd name="connsiteY304" fmla="*/ 125981 h 807023"/>
                    <a:gd name="connsiteX305" fmla="*/ 314178 w 870792"/>
                    <a:gd name="connsiteY305" fmla="*/ 125981 h 807023"/>
                    <a:gd name="connsiteX306" fmla="*/ 595013 w 870792"/>
                    <a:gd name="connsiteY306" fmla="*/ 125944 h 807023"/>
                    <a:gd name="connsiteX307" fmla="*/ 602790 w 870792"/>
                    <a:gd name="connsiteY307" fmla="*/ 125944 h 807023"/>
                    <a:gd name="connsiteX308" fmla="*/ 616780 w 870792"/>
                    <a:gd name="connsiteY308" fmla="*/ 111954 h 807023"/>
                    <a:gd name="connsiteX309" fmla="*/ 616780 w 870792"/>
                    <a:gd name="connsiteY309" fmla="*/ 27978 h 807023"/>
                    <a:gd name="connsiteX310" fmla="*/ 602790 w 870792"/>
                    <a:gd name="connsiteY310" fmla="*/ 13987 h 807023"/>
                    <a:gd name="connsiteX311" fmla="*/ 306360 w 870792"/>
                    <a:gd name="connsiteY311" fmla="*/ 0 h 807023"/>
                    <a:gd name="connsiteX312" fmla="*/ 602826 w 870792"/>
                    <a:gd name="connsiteY312" fmla="*/ 0 h 807023"/>
                    <a:gd name="connsiteX313" fmla="*/ 630806 w 870792"/>
                    <a:gd name="connsiteY313" fmla="*/ 27979 h 807023"/>
                    <a:gd name="connsiteX314" fmla="*/ 630768 w 870792"/>
                    <a:gd name="connsiteY314" fmla="*/ 111844 h 807023"/>
                    <a:gd name="connsiteX315" fmla="*/ 602789 w 870792"/>
                    <a:gd name="connsiteY315" fmla="*/ 139824 h 807023"/>
                    <a:gd name="connsiteX316" fmla="*/ 602082 w 870792"/>
                    <a:gd name="connsiteY316" fmla="*/ 139824 h 807023"/>
                    <a:gd name="connsiteX317" fmla="*/ 602082 w 870792"/>
                    <a:gd name="connsiteY317" fmla="*/ 151098 h 807023"/>
                    <a:gd name="connsiteX318" fmla="*/ 612462 w 870792"/>
                    <a:gd name="connsiteY318" fmla="*/ 173460 h 807023"/>
                    <a:gd name="connsiteX319" fmla="*/ 691974 w 870792"/>
                    <a:gd name="connsiteY319" fmla="*/ 241585 h 807023"/>
                    <a:gd name="connsiteX320" fmla="*/ 717237 w 870792"/>
                    <a:gd name="connsiteY320" fmla="*/ 296428 h 807023"/>
                    <a:gd name="connsiteX321" fmla="*/ 717237 w 870792"/>
                    <a:gd name="connsiteY321" fmla="*/ 610344 h 807023"/>
                    <a:gd name="connsiteX322" fmla="*/ 770778 w 870792"/>
                    <a:gd name="connsiteY322" fmla="*/ 556803 h 807023"/>
                    <a:gd name="connsiteX323" fmla="*/ 812190 w 870792"/>
                    <a:gd name="connsiteY323" fmla="*/ 539762 h 807023"/>
                    <a:gd name="connsiteX324" fmla="*/ 853602 w 870792"/>
                    <a:gd name="connsiteY324" fmla="*/ 556951 h 807023"/>
                    <a:gd name="connsiteX325" fmla="*/ 870792 w 870792"/>
                    <a:gd name="connsiteY325" fmla="*/ 598363 h 807023"/>
                    <a:gd name="connsiteX326" fmla="*/ 853602 w 870792"/>
                    <a:gd name="connsiteY326" fmla="*/ 639775 h 807023"/>
                    <a:gd name="connsiteX327" fmla="*/ 803521 w 870792"/>
                    <a:gd name="connsiteY327" fmla="*/ 689856 h 807023"/>
                    <a:gd name="connsiteX328" fmla="*/ 839612 w 870792"/>
                    <a:gd name="connsiteY328" fmla="*/ 706747 h 807023"/>
                    <a:gd name="connsiteX329" fmla="*/ 856802 w 870792"/>
                    <a:gd name="connsiteY329" fmla="*/ 748159 h 807023"/>
                    <a:gd name="connsiteX330" fmla="*/ 835892 w 870792"/>
                    <a:gd name="connsiteY330" fmla="*/ 793030 h 807023"/>
                    <a:gd name="connsiteX331" fmla="*/ 850328 w 870792"/>
                    <a:gd name="connsiteY331" fmla="*/ 793030 h 807023"/>
                    <a:gd name="connsiteX332" fmla="*/ 850328 w 870792"/>
                    <a:gd name="connsiteY332" fmla="*/ 793033 h 807023"/>
                    <a:gd name="connsiteX333" fmla="*/ 857137 w 870792"/>
                    <a:gd name="connsiteY333" fmla="*/ 800102 h 807023"/>
                    <a:gd name="connsiteX334" fmla="*/ 850216 w 870792"/>
                    <a:gd name="connsiteY334" fmla="*/ 807023 h 807023"/>
                    <a:gd name="connsiteX335" fmla="*/ 6920 w 870792"/>
                    <a:gd name="connsiteY335" fmla="*/ 807023 h 807023"/>
                    <a:gd name="connsiteX336" fmla="*/ 0 w 870792"/>
                    <a:gd name="connsiteY336" fmla="*/ 800102 h 807023"/>
                    <a:gd name="connsiteX337" fmla="*/ 6920 w 870792"/>
                    <a:gd name="connsiteY337" fmla="*/ 793182 h 807023"/>
                    <a:gd name="connsiteX338" fmla="*/ 28277 w 870792"/>
                    <a:gd name="connsiteY338" fmla="*/ 793182 h 807023"/>
                    <a:gd name="connsiteX339" fmla="*/ 28761 w 870792"/>
                    <a:gd name="connsiteY339" fmla="*/ 793145 h 807023"/>
                    <a:gd name="connsiteX340" fmla="*/ 24705 w 870792"/>
                    <a:gd name="connsiteY340" fmla="*/ 779006 h 807023"/>
                    <a:gd name="connsiteX341" fmla="*/ 24705 w 870792"/>
                    <a:gd name="connsiteY341" fmla="*/ 374489 h 807023"/>
                    <a:gd name="connsiteX342" fmla="*/ 52685 w 870792"/>
                    <a:gd name="connsiteY342" fmla="*/ 346509 h 807023"/>
                    <a:gd name="connsiteX343" fmla="*/ 191912 w 870792"/>
                    <a:gd name="connsiteY343" fmla="*/ 346472 h 807023"/>
                    <a:gd name="connsiteX344" fmla="*/ 191912 w 870792"/>
                    <a:gd name="connsiteY344" fmla="*/ 296540 h 807023"/>
                    <a:gd name="connsiteX345" fmla="*/ 217175 w 870792"/>
                    <a:gd name="connsiteY345" fmla="*/ 241697 h 807023"/>
                    <a:gd name="connsiteX346" fmla="*/ 296687 w 870792"/>
                    <a:gd name="connsiteY346" fmla="*/ 173571 h 807023"/>
                    <a:gd name="connsiteX347" fmla="*/ 307067 w 870792"/>
                    <a:gd name="connsiteY347" fmla="*/ 151209 h 807023"/>
                    <a:gd name="connsiteX348" fmla="*/ 307067 w 870792"/>
                    <a:gd name="connsiteY348" fmla="*/ 139935 h 807023"/>
                    <a:gd name="connsiteX349" fmla="*/ 306360 w 870792"/>
                    <a:gd name="connsiteY349" fmla="*/ 139935 h 807023"/>
                    <a:gd name="connsiteX350" fmla="*/ 278381 w 870792"/>
                    <a:gd name="connsiteY350" fmla="*/ 111956 h 807023"/>
                    <a:gd name="connsiteX351" fmla="*/ 278381 w 870792"/>
                    <a:gd name="connsiteY351" fmla="*/ 27979 h 807023"/>
                    <a:gd name="connsiteX352" fmla="*/ 306360 w 870792"/>
                    <a:gd name="connsiteY352" fmla="*/ 0 h 807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</a:cxnLst>
                  <a:rect l="l" t="t" r="r" b="b"/>
                  <a:pathLst>
                    <a:path w="870792" h="807023">
                      <a:moveTo>
                        <a:pt x="699232" y="703687"/>
                      </a:moveTo>
                      <a:lnTo>
                        <a:pt x="699195" y="792872"/>
                      </a:lnTo>
                      <a:lnTo>
                        <a:pt x="798350" y="792872"/>
                      </a:lnTo>
                      <a:cubicBezTo>
                        <a:pt x="822907" y="792872"/>
                        <a:pt x="842813" y="772817"/>
                        <a:pt x="842999" y="748410"/>
                      </a:cubicBezTo>
                      <a:cubicBezTo>
                        <a:pt x="842999" y="736466"/>
                        <a:pt x="838236" y="725192"/>
                        <a:pt x="829865" y="716821"/>
                      </a:cubicBezTo>
                      <a:cubicBezTo>
                        <a:pt x="821493" y="708301"/>
                        <a:pt x="810368" y="703687"/>
                        <a:pt x="798387" y="703687"/>
                      </a:cubicBezTo>
                      <a:close/>
                      <a:moveTo>
                        <a:pt x="585936" y="703687"/>
                      </a:moveTo>
                      <a:cubicBezTo>
                        <a:pt x="573956" y="703687"/>
                        <a:pt x="562830" y="708301"/>
                        <a:pt x="554459" y="716672"/>
                      </a:cubicBezTo>
                      <a:cubicBezTo>
                        <a:pt x="545938" y="725155"/>
                        <a:pt x="541325" y="736280"/>
                        <a:pt x="541325" y="748261"/>
                      </a:cubicBezTo>
                      <a:cubicBezTo>
                        <a:pt x="541325" y="772817"/>
                        <a:pt x="561417" y="792872"/>
                        <a:pt x="585936" y="792872"/>
                      </a:cubicBezTo>
                      <a:lnTo>
                        <a:pt x="685053" y="792872"/>
                      </a:lnTo>
                      <a:lnTo>
                        <a:pt x="685091" y="703687"/>
                      </a:lnTo>
                      <a:close/>
                      <a:moveTo>
                        <a:pt x="247349" y="660680"/>
                      </a:moveTo>
                      <a:cubicBezTo>
                        <a:pt x="240576" y="660680"/>
                        <a:pt x="234363" y="663285"/>
                        <a:pt x="229749" y="668047"/>
                      </a:cubicBezTo>
                      <a:cubicBezTo>
                        <a:pt x="225136" y="672810"/>
                        <a:pt x="222531" y="679024"/>
                        <a:pt x="222531" y="685647"/>
                      </a:cubicBezTo>
                      <a:cubicBezTo>
                        <a:pt x="222531" y="699339"/>
                        <a:pt x="233656" y="710464"/>
                        <a:pt x="247349" y="710464"/>
                      </a:cubicBezTo>
                      <a:cubicBezTo>
                        <a:pt x="253972" y="710464"/>
                        <a:pt x="260185" y="708008"/>
                        <a:pt x="264948" y="703246"/>
                      </a:cubicBezTo>
                      <a:cubicBezTo>
                        <a:pt x="269562" y="698632"/>
                        <a:pt x="272166" y="692269"/>
                        <a:pt x="272166" y="685647"/>
                      </a:cubicBezTo>
                      <a:cubicBezTo>
                        <a:pt x="272166" y="679023"/>
                        <a:pt x="269562" y="672661"/>
                        <a:pt x="264948" y="668047"/>
                      </a:cubicBezTo>
                      <a:cubicBezTo>
                        <a:pt x="260185" y="663285"/>
                        <a:pt x="253971" y="660680"/>
                        <a:pt x="247349" y="660680"/>
                      </a:cubicBezTo>
                      <a:close/>
                      <a:moveTo>
                        <a:pt x="132906" y="660680"/>
                      </a:moveTo>
                      <a:cubicBezTo>
                        <a:pt x="126133" y="660680"/>
                        <a:pt x="119920" y="663285"/>
                        <a:pt x="115306" y="668047"/>
                      </a:cubicBezTo>
                      <a:cubicBezTo>
                        <a:pt x="110693" y="672810"/>
                        <a:pt x="108088" y="679024"/>
                        <a:pt x="108088" y="685647"/>
                      </a:cubicBezTo>
                      <a:cubicBezTo>
                        <a:pt x="108088" y="699339"/>
                        <a:pt x="119213" y="710464"/>
                        <a:pt x="132906" y="710464"/>
                      </a:cubicBezTo>
                      <a:cubicBezTo>
                        <a:pt x="139529" y="710464"/>
                        <a:pt x="145742" y="708008"/>
                        <a:pt x="150505" y="703246"/>
                      </a:cubicBezTo>
                      <a:cubicBezTo>
                        <a:pt x="155267" y="698632"/>
                        <a:pt x="157872" y="692269"/>
                        <a:pt x="157723" y="685647"/>
                      </a:cubicBezTo>
                      <a:cubicBezTo>
                        <a:pt x="157723" y="679023"/>
                        <a:pt x="155119" y="672661"/>
                        <a:pt x="150505" y="668047"/>
                      </a:cubicBezTo>
                      <a:cubicBezTo>
                        <a:pt x="145742" y="663285"/>
                        <a:pt x="139528" y="660680"/>
                        <a:pt x="132906" y="660680"/>
                      </a:cubicBezTo>
                      <a:close/>
                      <a:moveTo>
                        <a:pt x="247349" y="646840"/>
                      </a:moveTo>
                      <a:cubicBezTo>
                        <a:pt x="257729" y="646840"/>
                        <a:pt x="267403" y="650858"/>
                        <a:pt x="274807" y="658225"/>
                      </a:cubicBezTo>
                      <a:cubicBezTo>
                        <a:pt x="282137" y="665443"/>
                        <a:pt x="286192" y="675266"/>
                        <a:pt x="286192" y="685647"/>
                      </a:cubicBezTo>
                      <a:cubicBezTo>
                        <a:pt x="286192" y="695878"/>
                        <a:pt x="282286" y="705701"/>
                        <a:pt x="274919" y="713068"/>
                      </a:cubicBezTo>
                      <a:cubicBezTo>
                        <a:pt x="267403" y="720398"/>
                        <a:pt x="257580" y="724453"/>
                        <a:pt x="247349" y="724453"/>
                      </a:cubicBezTo>
                      <a:cubicBezTo>
                        <a:pt x="225992" y="724453"/>
                        <a:pt x="208542" y="707004"/>
                        <a:pt x="208542" y="685647"/>
                      </a:cubicBezTo>
                      <a:cubicBezTo>
                        <a:pt x="208542" y="675266"/>
                        <a:pt x="212560" y="665592"/>
                        <a:pt x="219927" y="658225"/>
                      </a:cubicBezTo>
                      <a:cubicBezTo>
                        <a:pt x="227145" y="650895"/>
                        <a:pt x="236968" y="646840"/>
                        <a:pt x="247349" y="646840"/>
                      </a:cubicBezTo>
                      <a:close/>
                      <a:moveTo>
                        <a:pt x="132906" y="646840"/>
                      </a:moveTo>
                      <a:cubicBezTo>
                        <a:pt x="143286" y="646840"/>
                        <a:pt x="153109" y="650858"/>
                        <a:pt x="160364" y="658225"/>
                      </a:cubicBezTo>
                      <a:cubicBezTo>
                        <a:pt x="167694" y="665443"/>
                        <a:pt x="171749" y="675266"/>
                        <a:pt x="171749" y="685647"/>
                      </a:cubicBezTo>
                      <a:cubicBezTo>
                        <a:pt x="171749" y="695878"/>
                        <a:pt x="167843" y="705701"/>
                        <a:pt x="160476" y="713068"/>
                      </a:cubicBezTo>
                      <a:cubicBezTo>
                        <a:pt x="152960" y="720398"/>
                        <a:pt x="143137" y="724453"/>
                        <a:pt x="132906" y="724453"/>
                      </a:cubicBezTo>
                      <a:cubicBezTo>
                        <a:pt x="111549" y="724453"/>
                        <a:pt x="94099" y="707004"/>
                        <a:pt x="94099" y="685647"/>
                      </a:cubicBezTo>
                      <a:cubicBezTo>
                        <a:pt x="94099" y="675266"/>
                        <a:pt x="98117" y="665592"/>
                        <a:pt x="105484" y="658225"/>
                      </a:cubicBezTo>
                      <a:cubicBezTo>
                        <a:pt x="112702" y="650895"/>
                        <a:pt x="122525" y="646840"/>
                        <a:pt x="132906" y="646840"/>
                      </a:cubicBezTo>
                      <a:close/>
                      <a:moveTo>
                        <a:pt x="700643" y="646835"/>
                      </a:moveTo>
                      <a:lnTo>
                        <a:pt x="657780" y="689697"/>
                      </a:lnTo>
                      <a:lnTo>
                        <a:pt x="743505" y="689697"/>
                      </a:lnTo>
                      <a:close/>
                      <a:moveTo>
                        <a:pt x="541618" y="596606"/>
                      </a:moveTo>
                      <a:lnTo>
                        <a:pt x="585486" y="596606"/>
                      </a:lnTo>
                      <a:cubicBezTo>
                        <a:pt x="589244" y="596606"/>
                        <a:pt x="592406" y="599768"/>
                        <a:pt x="592406" y="603526"/>
                      </a:cubicBezTo>
                      <a:cubicBezTo>
                        <a:pt x="592406" y="607284"/>
                        <a:pt x="589392" y="610447"/>
                        <a:pt x="585486" y="610447"/>
                      </a:cubicBezTo>
                      <a:lnTo>
                        <a:pt x="541618" y="610447"/>
                      </a:lnTo>
                      <a:cubicBezTo>
                        <a:pt x="537860" y="610447"/>
                        <a:pt x="534698" y="607284"/>
                        <a:pt x="534698" y="603526"/>
                      </a:cubicBezTo>
                      <a:cubicBezTo>
                        <a:pt x="534698" y="599768"/>
                        <a:pt x="537711" y="596606"/>
                        <a:pt x="541618" y="596606"/>
                      </a:cubicBezTo>
                      <a:close/>
                      <a:moveTo>
                        <a:pt x="479705" y="596606"/>
                      </a:moveTo>
                      <a:lnTo>
                        <a:pt x="504523" y="596606"/>
                      </a:lnTo>
                      <a:cubicBezTo>
                        <a:pt x="508281" y="596606"/>
                        <a:pt x="511443" y="599768"/>
                        <a:pt x="511443" y="603526"/>
                      </a:cubicBezTo>
                      <a:cubicBezTo>
                        <a:pt x="511443" y="607284"/>
                        <a:pt x="508429" y="610447"/>
                        <a:pt x="504523" y="610447"/>
                      </a:cubicBezTo>
                      <a:lnTo>
                        <a:pt x="479705" y="610447"/>
                      </a:lnTo>
                      <a:cubicBezTo>
                        <a:pt x="475947" y="610447"/>
                        <a:pt x="472785" y="607284"/>
                        <a:pt x="472785" y="603526"/>
                      </a:cubicBezTo>
                      <a:cubicBezTo>
                        <a:pt x="472785" y="599768"/>
                        <a:pt x="475798" y="596606"/>
                        <a:pt x="479705" y="596606"/>
                      </a:cubicBezTo>
                      <a:close/>
                      <a:moveTo>
                        <a:pt x="811779" y="569742"/>
                      </a:moveTo>
                      <a:cubicBezTo>
                        <a:pt x="817249" y="569742"/>
                        <a:pt x="822160" y="571751"/>
                        <a:pt x="825918" y="575509"/>
                      </a:cubicBezTo>
                      <a:cubicBezTo>
                        <a:pt x="828672" y="578262"/>
                        <a:pt x="828672" y="582727"/>
                        <a:pt x="825918" y="585481"/>
                      </a:cubicBezTo>
                      <a:cubicBezTo>
                        <a:pt x="824616" y="586783"/>
                        <a:pt x="822756" y="587490"/>
                        <a:pt x="821007" y="587490"/>
                      </a:cubicBezTo>
                      <a:cubicBezTo>
                        <a:pt x="819258" y="587490"/>
                        <a:pt x="817398" y="586783"/>
                        <a:pt x="816096" y="585481"/>
                      </a:cubicBezTo>
                      <a:cubicBezTo>
                        <a:pt x="814087" y="583620"/>
                        <a:pt x="810626" y="583025"/>
                        <a:pt x="808171" y="585481"/>
                      </a:cubicBezTo>
                      <a:lnTo>
                        <a:pt x="808170" y="585481"/>
                      </a:lnTo>
                      <a:cubicBezTo>
                        <a:pt x="805417" y="588234"/>
                        <a:pt x="801101" y="588234"/>
                        <a:pt x="798199" y="585332"/>
                      </a:cubicBezTo>
                      <a:cubicBezTo>
                        <a:pt x="795445" y="582578"/>
                        <a:pt x="795445" y="578113"/>
                        <a:pt x="798199" y="575360"/>
                      </a:cubicBezTo>
                      <a:cubicBezTo>
                        <a:pt x="801808" y="571751"/>
                        <a:pt x="806719" y="569742"/>
                        <a:pt x="811779" y="569742"/>
                      </a:cubicBezTo>
                      <a:close/>
                      <a:moveTo>
                        <a:pt x="479558" y="564983"/>
                      </a:moveTo>
                      <a:lnTo>
                        <a:pt x="640626" y="564983"/>
                      </a:lnTo>
                      <a:cubicBezTo>
                        <a:pt x="644496" y="564983"/>
                        <a:pt x="647546" y="568182"/>
                        <a:pt x="647546" y="571903"/>
                      </a:cubicBezTo>
                      <a:cubicBezTo>
                        <a:pt x="647546" y="575661"/>
                        <a:pt x="644533" y="578824"/>
                        <a:pt x="640626" y="578824"/>
                      </a:cubicBezTo>
                      <a:lnTo>
                        <a:pt x="479558" y="578824"/>
                      </a:lnTo>
                      <a:cubicBezTo>
                        <a:pt x="475800" y="578824"/>
                        <a:pt x="472638" y="575661"/>
                        <a:pt x="472638" y="571903"/>
                      </a:cubicBezTo>
                      <a:cubicBezTo>
                        <a:pt x="472638" y="568145"/>
                        <a:pt x="475651" y="564983"/>
                        <a:pt x="479558" y="564983"/>
                      </a:cubicBezTo>
                      <a:close/>
                      <a:moveTo>
                        <a:pt x="812080" y="553750"/>
                      </a:moveTo>
                      <a:cubicBezTo>
                        <a:pt x="800248" y="553750"/>
                        <a:pt x="788974" y="558364"/>
                        <a:pt x="780602" y="566735"/>
                      </a:cubicBezTo>
                      <a:lnTo>
                        <a:pt x="710430" y="636721"/>
                      </a:lnTo>
                      <a:lnTo>
                        <a:pt x="763264" y="689556"/>
                      </a:lnTo>
                      <a:lnTo>
                        <a:pt x="784063" y="689556"/>
                      </a:lnTo>
                      <a:lnTo>
                        <a:pt x="843817" y="629801"/>
                      </a:lnTo>
                      <a:cubicBezTo>
                        <a:pt x="852189" y="621430"/>
                        <a:pt x="856802" y="610156"/>
                        <a:pt x="856802" y="598324"/>
                      </a:cubicBezTo>
                      <a:cubicBezTo>
                        <a:pt x="856802" y="586381"/>
                        <a:pt x="852040" y="575107"/>
                        <a:pt x="843668" y="566735"/>
                      </a:cubicBezTo>
                      <a:cubicBezTo>
                        <a:pt x="835185" y="558364"/>
                        <a:pt x="824060" y="553750"/>
                        <a:pt x="812080" y="553750"/>
                      </a:cubicBezTo>
                      <a:close/>
                      <a:moveTo>
                        <a:pt x="247349" y="551589"/>
                      </a:moveTo>
                      <a:cubicBezTo>
                        <a:pt x="240576" y="551589"/>
                        <a:pt x="234363" y="554194"/>
                        <a:pt x="229749" y="558956"/>
                      </a:cubicBezTo>
                      <a:cubicBezTo>
                        <a:pt x="225136" y="563719"/>
                        <a:pt x="222531" y="569933"/>
                        <a:pt x="222531" y="576556"/>
                      </a:cubicBezTo>
                      <a:cubicBezTo>
                        <a:pt x="222531" y="590248"/>
                        <a:pt x="233656" y="601373"/>
                        <a:pt x="247349" y="601373"/>
                      </a:cubicBezTo>
                      <a:cubicBezTo>
                        <a:pt x="253972" y="601373"/>
                        <a:pt x="260185" y="598918"/>
                        <a:pt x="264948" y="594155"/>
                      </a:cubicBezTo>
                      <a:cubicBezTo>
                        <a:pt x="269562" y="589541"/>
                        <a:pt x="272166" y="583179"/>
                        <a:pt x="272166" y="576556"/>
                      </a:cubicBezTo>
                      <a:cubicBezTo>
                        <a:pt x="272166" y="569932"/>
                        <a:pt x="269562" y="563570"/>
                        <a:pt x="264948" y="558956"/>
                      </a:cubicBezTo>
                      <a:cubicBezTo>
                        <a:pt x="260185" y="554194"/>
                        <a:pt x="253971" y="551589"/>
                        <a:pt x="247349" y="551589"/>
                      </a:cubicBezTo>
                      <a:close/>
                      <a:moveTo>
                        <a:pt x="132905" y="551589"/>
                      </a:moveTo>
                      <a:cubicBezTo>
                        <a:pt x="126133" y="551589"/>
                        <a:pt x="119919" y="554194"/>
                        <a:pt x="115306" y="558956"/>
                      </a:cubicBezTo>
                      <a:cubicBezTo>
                        <a:pt x="110692" y="563719"/>
                        <a:pt x="108088" y="569933"/>
                        <a:pt x="108088" y="576556"/>
                      </a:cubicBezTo>
                      <a:cubicBezTo>
                        <a:pt x="108088" y="590248"/>
                        <a:pt x="119213" y="601373"/>
                        <a:pt x="132905" y="601373"/>
                      </a:cubicBezTo>
                      <a:cubicBezTo>
                        <a:pt x="139529" y="601373"/>
                        <a:pt x="145742" y="598918"/>
                        <a:pt x="150504" y="594155"/>
                      </a:cubicBezTo>
                      <a:cubicBezTo>
                        <a:pt x="155267" y="589541"/>
                        <a:pt x="157871" y="583179"/>
                        <a:pt x="157722" y="576556"/>
                      </a:cubicBezTo>
                      <a:cubicBezTo>
                        <a:pt x="157722" y="569932"/>
                        <a:pt x="155118" y="563570"/>
                        <a:pt x="150504" y="558956"/>
                      </a:cubicBezTo>
                      <a:cubicBezTo>
                        <a:pt x="145742" y="554194"/>
                        <a:pt x="139528" y="551589"/>
                        <a:pt x="132905" y="551589"/>
                      </a:cubicBezTo>
                      <a:close/>
                      <a:moveTo>
                        <a:pt x="247349" y="537712"/>
                      </a:moveTo>
                      <a:cubicBezTo>
                        <a:pt x="257729" y="537712"/>
                        <a:pt x="267403" y="541767"/>
                        <a:pt x="274807" y="549097"/>
                      </a:cubicBezTo>
                      <a:cubicBezTo>
                        <a:pt x="282137" y="556315"/>
                        <a:pt x="286192" y="566138"/>
                        <a:pt x="286192" y="576519"/>
                      </a:cubicBezTo>
                      <a:cubicBezTo>
                        <a:pt x="286192" y="586750"/>
                        <a:pt x="282286" y="596573"/>
                        <a:pt x="274919" y="603940"/>
                      </a:cubicBezTo>
                      <a:cubicBezTo>
                        <a:pt x="267403" y="611270"/>
                        <a:pt x="257580" y="615325"/>
                        <a:pt x="247349" y="615325"/>
                      </a:cubicBezTo>
                      <a:cubicBezTo>
                        <a:pt x="225992" y="615325"/>
                        <a:pt x="208542" y="597876"/>
                        <a:pt x="208542" y="576519"/>
                      </a:cubicBezTo>
                      <a:cubicBezTo>
                        <a:pt x="208542" y="566138"/>
                        <a:pt x="212560" y="556464"/>
                        <a:pt x="219927" y="549097"/>
                      </a:cubicBezTo>
                      <a:cubicBezTo>
                        <a:pt x="227145" y="541767"/>
                        <a:pt x="236968" y="537712"/>
                        <a:pt x="247349" y="537712"/>
                      </a:cubicBezTo>
                      <a:close/>
                      <a:moveTo>
                        <a:pt x="132905" y="537712"/>
                      </a:moveTo>
                      <a:cubicBezTo>
                        <a:pt x="143285" y="537712"/>
                        <a:pt x="153108" y="541767"/>
                        <a:pt x="160512" y="549283"/>
                      </a:cubicBezTo>
                      <a:cubicBezTo>
                        <a:pt x="167842" y="556501"/>
                        <a:pt x="171897" y="566324"/>
                        <a:pt x="171897" y="576704"/>
                      </a:cubicBezTo>
                      <a:cubicBezTo>
                        <a:pt x="171897" y="586936"/>
                        <a:pt x="167991" y="596759"/>
                        <a:pt x="160624" y="604126"/>
                      </a:cubicBezTo>
                      <a:cubicBezTo>
                        <a:pt x="153108" y="611456"/>
                        <a:pt x="143285" y="615511"/>
                        <a:pt x="133054" y="615511"/>
                      </a:cubicBezTo>
                      <a:cubicBezTo>
                        <a:pt x="111697" y="615511"/>
                        <a:pt x="94247" y="598061"/>
                        <a:pt x="94247" y="576704"/>
                      </a:cubicBezTo>
                      <a:cubicBezTo>
                        <a:pt x="94247" y="566287"/>
                        <a:pt x="98116" y="556501"/>
                        <a:pt x="105483" y="549097"/>
                      </a:cubicBezTo>
                      <a:cubicBezTo>
                        <a:pt x="112701" y="541767"/>
                        <a:pt x="122525" y="537712"/>
                        <a:pt x="132905" y="537712"/>
                      </a:cubicBezTo>
                      <a:close/>
                      <a:moveTo>
                        <a:pt x="247348" y="442612"/>
                      </a:moveTo>
                      <a:cubicBezTo>
                        <a:pt x="240576" y="442612"/>
                        <a:pt x="234363" y="445217"/>
                        <a:pt x="229749" y="449979"/>
                      </a:cubicBezTo>
                      <a:cubicBezTo>
                        <a:pt x="225136" y="454742"/>
                        <a:pt x="222531" y="460956"/>
                        <a:pt x="222531" y="467578"/>
                      </a:cubicBezTo>
                      <a:cubicBezTo>
                        <a:pt x="222531" y="481271"/>
                        <a:pt x="233656" y="492396"/>
                        <a:pt x="247348" y="492396"/>
                      </a:cubicBezTo>
                      <a:cubicBezTo>
                        <a:pt x="253972" y="492396"/>
                        <a:pt x="260185" y="489940"/>
                        <a:pt x="264948" y="485178"/>
                      </a:cubicBezTo>
                      <a:cubicBezTo>
                        <a:pt x="269561" y="480415"/>
                        <a:pt x="272166" y="474201"/>
                        <a:pt x="272166" y="467578"/>
                      </a:cubicBezTo>
                      <a:cubicBezTo>
                        <a:pt x="272166" y="460955"/>
                        <a:pt x="269561" y="454593"/>
                        <a:pt x="264948" y="449979"/>
                      </a:cubicBezTo>
                      <a:cubicBezTo>
                        <a:pt x="260185" y="445217"/>
                        <a:pt x="253971" y="442612"/>
                        <a:pt x="247348" y="442612"/>
                      </a:cubicBezTo>
                      <a:close/>
                      <a:moveTo>
                        <a:pt x="133053" y="442612"/>
                      </a:moveTo>
                      <a:cubicBezTo>
                        <a:pt x="126281" y="442612"/>
                        <a:pt x="120067" y="445217"/>
                        <a:pt x="115454" y="449979"/>
                      </a:cubicBezTo>
                      <a:cubicBezTo>
                        <a:pt x="110840" y="454742"/>
                        <a:pt x="108236" y="460956"/>
                        <a:pt x="108236" y="467578"/>
                      </a:cubicBezTo>
                      <a:cubicBezTo>
                        <a:pt x="108236" y="481271"/>
                        <a:pt x="119361" y="492396"/>
                        <a:pt x="133053" y="492396"/>
                      </a:cubicBezTo>
                      <a:cubicBezTo>
                        <a:pt x="139677" y="492396"/>
                        <a:pt x="145890" y="489940"/>
                        <a:pt x="150652" y="485178"/>
                      </a:cubicBezTo>
                      <a:cubicBezTo>
                        <a:pt x="155266" y="480415"/>
                        <a:pt x="157870" y="474201"/>
                        <a:pt x="157870" y="467578"/>
                      </a:cubicBezTo>
                      <a:lnTo>
                        <a:pt x="157871" y="467578"/>
                      </a:lnTo>
                      <a:cubicBezTo>
                        <a:pt x="157871" y="460955"/>
                        <a:pt x="155266" y="454742"/>
                        <a:pt x="150652" y="449979"/>
                      </a:cubicBezTo>
                      <a:cubicBezTo>
                        <a:pt x="145890" y="445217"/>
                        <a:pt x="139676" y="442612"/>
                        <a:pt x="133053" y="442612"/>
                      </a:cubicBezTo>
                      <a:close/>
                      <a:moveTo>
                        <a:pt x="247386" y="428809"/>
                      </a:moveTo>
                      <a:cubicBezTo>
                        <a:pt x="257617" y="428809"/>
                        <a:pt x="267440" y="432827"/>
                        <a:pt x="274807" y="440194"/>
                      </a:cubicBezTo>
                      <a:cubicBezTo>
                        <a:pt x="282137" y="447412"/>
                        <a:pt x="286192" y="457235"/>
                        <a:pt x="286192" y="467616"/>
                      </a:cubicBezTo>
                      <a:cubicBezTo>
                        <a:pt x="286192" y="477847"/>
                        <a:pt x="282286" y="487670"/>
                        <a:pt x="274919" y="495037"/>
                      </a:cubicBezTo>
                      <a:cubicBezTo>
                        <a:pt x="267403" y="502367"/>
                        <a:pt x="257580" y="506422"/>
                        <a:pt x="247348" y="506422"/>
                      </a:cubicBezTo>
                      <a:cubicBezTo>
                        <a:pt x="225991" y="506422"/>
                        <a:pt x="208542" y="488935"/>
                        <a:pt x="208579" y="467616"/>
                      </a:cubicBezTo>
                      <a:cubicBezTo>
                        <a:pt x="208579" y="457235"/>
                        <a:pt x="212597" y="447561"/>
                        <a:pt x="219964" y="440194"/>
                      </a:cubicBezTo>
                      <a:cubicBezTo>
                        <a:pt x="227182" y="432864"/>
                        <a:pt x="237005" y="428809"/>
                        <a:pt x="247386" y="428809"/>
                      </a:cubicBezTo>
                      <a:close/>
                      <a:moveTo>
                        <a:pt x="132942" y="428772"/>
                      </a:moveTo>
                      <a:cubicBezTo>
                        <a:pt x="143173" y="428772"/>
                        <a:pt x="152996" y="432790"/>
                        <a:pt x="160363" y="440157"/>
                      </a:cubicBezTo>
                      <a:cubicBezTo>
                        <a:pt x="167693" y="447375"/>
                        <a:pt x="171748" y="457198"/>
                        <a:pt x="171748" y="467578"/>
                      </a:cubicBezTo>
                      <a:cubicBezTo>
                        <a:pt x="171748" y="477810"/>
                        <a:pt x="167842" y="487633"/>
                        <a:pt x="160475" y="495000"/>
                      </a:cubicBezTo>
                      <a:cubicBezTo>
                        <a:pt x="152959" y="502330"/>
                        <a:pt x="143136" y="506385"/>
                        <a:pt x="132905" y="506385"/>
                      </a:cubicBezTo>
                      <a:cubicBezTo>
                        <a:pt x="111548" y="506385"/>
                        <a:pt x="94098" y="488935"/>
                        <a:pt x="94098" y="467578"/>
                      </a:cubicBezTo>
                      <a:cubicBezTo>
                        <a:pt x="94098" y="457198"/>
                        <a:pt x="98116" y="447524"/>
                        <a:pt x="105483" y="440157"/>
                      </a:cubicBezTo>
                      <a:cubicBezTo>
                        <a:pt x="112850" y="432790"/>
                        <a:pt x="122523" y="428623"/>
                        <a:pt x="132942" y="428772"/>
                      </a:cubicBezTo>
                      <a:close/>
                      <a:moveTo>
                        <a:pt x="542475" y="376532"/>
                      </a:moveTo>
                      <a:lnTo>
                        <a:pt x="542475" y="413181"/>
                      </a:lnTo>
                      <a:cubicBezTo>
                        <a:pt x="542475" y="416939"/>
                        <a:pt x="539462" y="420102"/>
                        <a:pt x="535555" y="420102"/>
                      </a:cubicBezTo>
                      <a:lnTo>
                        <a:pt x="498906" y="420102"/>
                      </a:lnTo>
                      <a:lnTo>
                        <a:pt x="498906" y="455448"/>
                      </a:lnTo>
                      <a:lnTo>
                        <a:pt x="535555" y="455448"/>
                      </a:lnTo>
                      <a:cubicBezTo>
                        <a:pt x="539313" y="455448"/>
                        <a:pt x="542475" y="458462"/>
                        <a:pt x="542475" y="462368"/>
                      </a:cubicBezTo>
                      <a:lnTo>
                        <a:pt x="542475" y="498868"/>
                      </a:lnTo>
                      <a:lnTo>
                        <a:pt x="577822" y="498868"/>
                      </a:lnTo>
                      <a:lnTo>
                        <a:pt x="577822" y="462368"/>
                      </a:lnTo>
                      <a:cubicBezTo>
                        <a:pt x="577822" y="458610"/>
                        <a:pt x="580835" y="455448"/>
                        <a:pt x="584742" y="455448"/>
                      </a:cubicBezTo>
                      <a:lnTo>
                        <a:pt x="621242" y="455448"/>
                      </a:lnTo>
                      <a:lnTo>
                        <a:pt x="621242" y="420102"/>
                      </a:lnTo>
                      <a:lnTo>
                        <a:pt x="584742" y="420102"/>
                      </a:lnTo>
                      <a:cubicBezTo>
                        <a:pt x="580984" y="420102"/>
                        <a:pt x="577822" y="417088"/>
                        <a:pt x="577822" y="413181"/>
                      </a:cubicBezTo>
                      <a:lnTo>
                        <a:pt x="577822" y="376532"/>
                      </a:lnTo>
                      <a:close/>
                      <a:moveTo>
                        <a:pt x="535406" y="362691"/>
                      </a:moveTo>
                      <a:lnTo>
                        <a:pt x="584780" y="362691"/>
                      </a:lnTo>
                      <a:cubicBezTo>
                        <a:pt x="588538" y="362691"/>
                        <a:pt x="591700" y="365704"/>
                        <a:pt x="591700" y="369611"/>
                      </a:cubicBezTo>
                      <a:lnTo>
                        <a:pt x="591700" y="406261"/>
                      </a:lnTo>
                      <a:lnTo>
                        <a:pt x="628200" y="406261"/>
                      </a:lnTo>
                      <a:cubicBezTo>
                        <a:pt x="631958" y="406261"/>
                        <a:pt x="635121" y="409274"/>
                        <a:pt x="635121" y="413181"/>
                      </a:cubicBezTo>
                      <a:lnTo>
                        <a:pt x="635121" y="462555"/>
                      </a:lnTo>
                      <a:cubicBezTo>
                        <a:pt x="635121" y="466313"/>
                        <a:pt x="632107" y="469475"/>
                        <a:pt x="628200" y="469475"/>
                      </a:cubicBezTo>
                      <a:lnTo>
                        <a:pt x="591700" y="469475"/>
                      </a:lnTo>
                      <a:lnTo>
                        <a:pt x="591700" y="505975"/>
                      </a:lnTo>
                      <a:cubicBezTo>
                        <a:pt x="591700" y="509733"/>
                        <a:pt x="588687" y="512896"/>
                        <a:pt x="584780" y="512896"/>
                      </a:cubicBezTo>
                      <a:lnTo>
                        <a:pt x="535406" y="512896"/>
                      </a:lnTo>
                      <a:cubicBezTo>
                        <a:pt x="531648" y="512896"/>
                        <a:pt x="528486" y="509882"/>
                        <a:pt x="528486" y="505975"/>
                      </a:cubicBezTo>
                      <a:lnTo>
                        <a:pt x="528486" y="469475"/>
                      </a:lnTo>
                      <a:lnTo>
                        <a:pt x="491836" y="469475"/>
                      </a:lnTo>
                      <a:cubicBezTo>
                        <a:pt x="487930" y="469475"/>
                        <a:pt x="484916" y="466276"/>
                        <a:pt x="484916" y="462555"/>
                      </a:cubicBezTo>
                      <a:lnTo>
                        <a:pt x="484916" y="413181"/>
                      </a:lnTo>
                      <a:cubicBezTo>
                        <a:pt x="484916" y="409423"/>
                        <a:pt x="487929" y="406261"/>
                        <a:pt x="491836" y="406261"/>
                      </a:cubicBezTo>
                      <a:lnTo>
                        <a:pt x="528486" y="406261"/>
                      </a:lnTo>
                      <a:lnTo>
                        <a:pt x="528486" y="369611"/>
                      </a:lnTo>
                      <a:cubicBezTo>
                        <a:pt x="528486" y="365853"/>
                        <a:pt x="531499" y="362691"/>
                        <a:pt x="535406" y="362691"/>
                      </a:cubicBezTo>
                      <a:close/>
                      <a:moveTo>
                        <a:pt x="52649" y="360340"/>
                      </a:moveTo>
                      <a:cubicBezTo>
                        <a:pt x="44873" y="360340"/>
                        <a:pt x="38659" y="366666"/>
                        <a:pt x="38659" y="374330"/>
                      </a:cubicBezTo>
                      <a:lnTo>
                        <a:pt x="38696" y="778886"/>
                      </a:lnTo>
                      <a:cubicBezTo>
                        <a:pt x="38696" y="786663"/>
                        <a:pt x="45022" y="792876"/>
                        <a:pt x="52686" y="792876"/>
                      </a:cubicBezTo>
                      <a:lnTo>
                        <a:pt x="327607" y="792876"/>
                      </a:lnTo>
                      <a:cubicBezTo>
                        <a:pt x="335383" y="792876"/>
                        <a:pt x="341597" y="786550"/>
                        <a:pt x="341597" y="778886"/>
                      </a:cubicBezTo>
                      <a:lnTo>
                        <a:pt x="341598" y="374330"/>
                      </a:lnTo>
                      <a:cubicBezTo>
                        <a:pt x="341598" y="366554"/>
                        <a:pt x="335272" y="360340"/>
                        <a:pt x="327607" y="360340"/>
                      </a:cubicBezTo>
                      <a:close/>
                      <a:moveTo>
                        <a:pt x="462411" y="313172"/>
                      </a:moveTo>
                      <a:cubicBezTo>
                        <a:pt x="437297" y="313172"/>
                        <a:pt x="416944" y="333524"/>
                        <a:pt x="416944" y="358639"/>
                      </a:cubicBezTo>
                      <a:lnTo>
                        <a:pt x="416907" y="604536"/>
                      </a:lnTo>
                      <a:cubicBezTo>
                        <a:pt x="416907" y="629651"/>
                        <a:pt x="437259" y="650003"/>
                        <a:pt x="462374" y="650003"/>
                      </a:cubicBezTo>
                      <a:lnTo>
                        <a:pt x="677687" y="650003"/>
                      </a:lnTo>
                      <a:lnTo>
                        <a:pt x="703248" y="624442"/>
                      </a:lnTo>
                      <a:lnTo>
                        <a:pt x="703248" y="330615"/>
                      </a:lnTo>
                      <a:lnTo>
                        <a:pt x="703251" y="330622"/>
                      </a:lnTo>
                      <a:lnTo>
                        <a:pt x="703248" y="330614"/>
                      </a:lnTo>
                      <a:lnTo>
                        <a:pt x="703248" y="330615"/>
                      </a:lnTo>
                      <a:lnTo>
                        <a:pt x="698154" y="318270"/>
                      </a:lnTo>
                      <a:cubicBezTo>
                        <a:pt x="695001" y="315116"/>
                        <a:pt x="690638" y="313172"/>
                        <a:pt x="685801" y="313172"/>
                      </a:cubicBezTo>
                      <a:close/>
                      <a:moveTo>
                        <a:pt x="776991" y="256615"/>
                      </a:moveTo>
                      <a:lnTo>
                        <a:pt x="828672" y="256615"/>
                      </a:lnTo>
                      <a:cubicBezTo>
                        <a:pt x="832430" y="256615"/>
                        <a:pt x="835592" y="259629"/>
                        <a:pt x="835592" y="263536"/>
                      </a:cubicBezTo>
                      <a:cubicBezTo>
                        <a:pt x="835592" y="267293"/>
                        <a:pt x="832579" y="270456"/>
                        <a:pt x="828672" y="270456"/>
                      </a:cubicBezTo>
                      <a:lnTo>
                        <a:pt x="776991" y="270456"/>
                      </a:lnTo>
                      <a:cubicBezTo>
                        <a:pt x="773233" y="270456"/>
                        <a:pt x="770071" y="267442"/>
                        <a:pt x="770071" y="263536"/>
                      </a:cubicBezTo>
                      <a:cubicBezTo>
                        <a:pt x="770071" y="259778"/>
                        <a:pt x="773233" y="256578"/>
                        <a:pt x="776991" y="256615"/>
                      </a:cubicBezTo>
                      <a:close/>
                      <a:moveTo>
                        <a:pt x="784922" y="186028"/>
                      </a:moveTo>
                      <a:cubicBezTo>
                        <a:pt x="787675" y="183274"/>
                        <a:pt x="792140" y="183274"/>
                        <a:pt x="794893" y="186028"/>
                      </a:cubicBezTo>
                      <a:cubicBezTo>
                        <a:pt x="797647" y="188781"/>
                        <a:pt x="797647" y="193246"/>
                        <a:pt x="794893" y="195999"/>
                      </a:cubicBezTo>
                      <a:lnTo>
                        <a:pt x="752179" y="238713"/>
                      </a:lnTo>
                      <a:cubicBezTo>
                        <a:pt x="750877" y="240016"/>
                        <a:pt x="749017" y="240723"/>
                        <a:pt x="747268" y="240723"/>
                      </a:cubicBezTo>
                      <a:cubicBezTo>
                        <a:pt x="745408" y="240723"/>
                        <a:pt x="743659" y="239978"/>
                        <a:pt x="742208" y="238713"/>
                      </a:cubicBezTo>
                      <a:cubicBezTo>
                        <a:pt x="739454" y="235960"/>
                        <a:pt x="739454" y="231495"/>
                        <a:pt x="742208" y="228742"/>
                      </a:cubicBezTo>
                      <a:close/>
                      <a:moveTo>
                        <a:pt x="812191" y="158606"/>
                      </a:moveTo>
                      <a:cubicBezTo>
                        <a:pt x="814945" y="155852"/>
                        <a:pt x="819409" y="155852"/>
                        <a:pt x="822163" y="158606"/>
                      </a:cubicBezTo>
                      <a:cubicBezTo>
                        <a:pt x="824916" y="161359"/>
                        <a:pt x="824916" y="165824"/>
                        <a:pt x="822163" y="168577"/>
                      </a:cubicBezTo>
                      <a:lnTo>
                        <a:pt x="814386" y="176354"/>
                      </a:lnTo>
                      <a:cubicBezTo>
                        <a:pt x="813084" y="177656"/>
                        <a:pt x="811224" y="178363"/>
                        <a:pt x="809475" y="178363"/>
                      </a:cubicBezTo>
                      <a:cubicBezTo>
                        <a:pt x="807726" y="178363"/>
                        <a:pt x="805866" y="177656"/>
                        <a:pt x="804415" y="176354"/>
                      </a:cubicBezTo>
                      <a:cubicBezTo>
                        <a:pt x="801661" y="173600"/>
                        <a:pt x="801661" y="169135"/>
                        <a:pt x="804415" y="166382"/>
                      </a:cubicBezTo>
                      <a:close/>
                      <a:moveTo>
                        <a:pt x="717235" y="145178"/>
                      </a:moveTo>
                      <a:cubicBezTo>
                        <a:pt x="720993" y="145178"/>
                        <a:pt x="724156" y="148191"/>
                        <a:pt x="724156" y="152098"/>
                      </a:cubicBezTo>
                      <a:lnTo>
                        <a:pt x="724156" y="203779"/>
                      </a:lnTo>
                      <a:cubicBezTo>
                        <a:pt x="724156" y="207537"/>
                        <a:pt x="721142" y="210699"/>
                        <a:pt x="717235" y="210699"/>
                      </a:cubicBezTo>
                      <a:cubicBezTo>
                        <a:pt x="713366" y="210699"/>
                        <a:pt x="710315" y="207537"/>
                        <a:pt x="710315" y="203779"/>
                      </a:cubicBezTo>
                      <a:lnTo>
                        <a:pt x="710315" y="152098"/>
                      </a:lnTo>
                      <a:cubicBezTo>
                        <a:pt x="710315" y="148340"/>
                        <a:pt x="713477" y="145178"/>
                        <a:pt x="717235" y="145178"/>
                      </a:cubicBezTo>
                      <a:close/>
                      <a:moveTo>
                        <a:pt x="321097" y="139666"/>
                      </a:moveTo>
                      <a:lnTo>
                        <a:pt x="321097" y="150940"/>
                      </a:lnTo>
                      <a:cubicBezTo>
                        <a:pt x="321097" y="163628"/>
                        <a:pt x="315478" y="175608"/>
                        <a:pt x="305805" y="183980"/>
                      </a:cubicBezTo>
                      <a:lnTo>
                        <a:pt x="226293" y="252106"/>
                      </a:lnTo>
                      <a:cubicBezTo>
                        <a:pt x="213308" y="263230"/>
                        <a:pt x="205941" y="279378"/>
                        <a:pt x="205941" y="296419"/>
                      </a:cubicBezTo>
                      <a:lnTo>
                        <a:pt x="205941" y="346351"/>
                      </a:lnTo>
                      <a:lnTo>
                        <a:pt x="327756" y="346351"/>
                      </a:lnTo>
                      <a:cubicBezTo>
                        <a:pt x="343197" y="346351"/>
                        <a:pt x="355736" y="358889"/>
                        <a:pt x="355736" y="374330"/>
                      </a:cubicBezTo>
                      <a:lnTo>
                        <a:pt x="355736" y="778886"/>
                      </a:lnTo>
                      <a:cubicBezTo>
                        <a:pt x="355736" y="784095"/>
                        <a:pt x="354136" y="788857"/>
                        <a:pt x="351680" y="793025"/>
                      </a:cubicBezTo>
                      <a:lnTo>
                        <a:pt x="351683" y="793170"/>
                      </a:lnTo>
                      <a:lnTo>
                        <a:pt x="548393" y="793170"/>
                      </a:lnTo>
                      <a:cubicBezTo>
                        <a:pt x="535557" y="782343"/>
                        <a:pt x="527483" y="766344"/>
                        <a:pt x="527483" y="748299"/>
                      </a:cubicBezTo>
                      <a:cubicBezTo>
                        <a:pt x="527483" y="732708"/>
                        <a:pt x="533547" y="718012"/>
                        <a:pt x="544673" y="706887"/>
                      </a:cubicBezTo>
                      <a:cubicBezTo>
                        <a:pt x="555500" y="695762"/>
                        <a:pt x="570197" y="689697"/>
                        <a:pt x="585935" y="689697"/>
                      </a:cubicBezTo>
                      <a:lnTo>
                        <a:pt x="637987" y="689697"/>
                      </a:lnTo>
                      <a:lnTo>
                        <a:pt x="663548" y="664136"/>
                      </a:lnTo>
                      <a:lnTo>
                        <a:pt x="462371" y="664136"/>
                      </a:lnTo>
                      <a:cubicBezTo>
                        <a:pt x="429629" y="664136"/>
                        <a:pt x="402914" y="637421"/>
                        <a:pt x="402914" y="604679"/>
                      </a:cubicBezTo>
                      <a:lnTo>
                        <a:pt x="402914" y="358629"/>
                      </a:lnTo>
                      <a:cubicBezTo>
                        <a:pt x="402914" y="325887"/>
                        <a:pt x="429629" y="299172"/>
                        <a:pt x="462371" y="299172"/>
                      </a:cubicBezTo>
                      <a:lnTo>
                        <a:pt x="685799" y="299135"/>
                      </a:lnTo>
                      <a:cubicBezTo>
                        <a:pt x="692273" y="299135"/>
                        <a:pt x="698188" y="301181"/>
                        <a:pt x="703249" y="304493"/>
                      </a:cubicBezTo>
                      <a:lnTo>
                        <a:pt x="703249" y="296419"/>
                      </a:lnTo>
                      <a:cubicBezTo>
                        <a:pt x="703249" y="279230"/>
                        <a:pt x="695882" y="263231"/>
                        <a:pt x="682897" y="252106"/>
                      </a:cubicBezTo>
                      <a:lnTo>
                        <a:pt x="603385" y="183980"/>
                      </a:lnTo>
                      <a:cubicBezTo>
                        <a:pt x="593711" y="175607"/>
                        <a:pt x="588092" y="163627"/>
                        <a:pt x="588092" y="150940"/>
                      </a:cubicBezTo>
                      <a:lnTo>
                        <a:pt x="588092" y="139666"/>
                      </a:lnTo>
                      <a:close/>
                      <a:moveTo>
                        <a:pt x="567178" y="45166"/>
                      </a:moveTo>
                      <a:cubicBezTo>
                        <a:pt x="570936" y="45166"/>
                        <a:pt x="574098" y="48179"/>
                        <a:pt x="574098" y="52086"/>
                      </a:cubicBezTo>
                      <a:lnTo>
                        <a:pt x="574061" y="87879"/>
                      </a:lnTo>
                      <a:cubicBezTo>
                        <a:pt x="574061" y="91637"/>
                        <a:pt x="571048" y="94800"/>
                        <a:pt x="567141" y="94800"/>
                      </a:cubicBezTo>
                      <a:cubicBezTo>
                        <a:pt x="563271" y="94800"/>
                        <a:pt x="560071" y="91637"/>
                        <a:pt x="560257" y="87731"/>
                      </a:cubicBezTo>
                      <a:lnTo>
                        <a:pt x="560257" y="52086"/>
                      </a:lnTo>
                      <a:cubicBezTo>
                        <a:pt x="560257" y="48328"/>
                        <a:pt x="563271" y="45166"/>
                        <a:pt x="567178" y="45166"/>
                      </a:cubicBezTo>
                      <a:close/>
                      <a:moveTo>
                        <a:pt x="510885" y="45166"/>
                      </a:moveTo>
                      <a:cubicBezTo>
                        <a:pt x="514643" y="45166"/>
                        <a:pt x="517806" y="48179"/>
                        <a:pt x="517806" y="52086"/>
                      </a:cubicBezTo>
                      <a:lnTo>
                        <a:pt x="517806" y="87879"/>
                      </a:lnTo>
                      <a:cubicBezTo>
                        <a:pt x="517806" y="91637"/>
                        <a:pt x="514792" y="94800"/>
                        <a:pt x="510885" y="94800"/>
                      </a:cubicBezTo>
                      <a:cubicBezTo>
                        <a:pt x="506979" y="94800"/>
                        <a:pt x="503816" y="91637"/>
                        <a:pt x="503965" y="87731"/>
                      </a:cubicBezTo>
                      <a:lnTo>
                        <a:pt x="503965" y="52086"/>
                      </a:lnTo>
                      <a:cubicBezTo>
                        <a:pt x="503965" y="48328"/>
                        <a:pt x="507127" y="45166"/>
                        <a:pt x="510885" y="45166"/>
                      </a:cubicBezTo>
                      <a:close/>
                      <a:moveTo>
                        <a:pt x="454593" y="45166"/>
                      </a:moveTo>
                      <a:cubicBezTo>
                        <a:pt x="458351" y="45166"/>
                        <a:pt x="461514" y="48179"/>
                        <a:pt x="461514" y="52086"/>
                      </a:cubicBezTo>
                      <a:lnTo>
                        <a:pt x="461514" y="87879"/>
                      </a:lnTo>
                      <a:cubicBezTo>
                        <a:pt x="461514" y="91637"/>
                        <a:pt x="458500" y="94800"/>
                        <a:pt x="454593" y="94800"/>
                      </a:cubicBezTo>
                      <a:cubicBezTo>
                        <a:pt x="450687" y="94800"/>
                        <a:pt x="447673" y="91637"/>
                        <a:pt x="447673" y="87731"/>
                      </a:cubicBezTo>
                      <a:lnTo>
                        <a:pt x="447673" y="52086"/>
                      </a:lnTo>
                      <a:cubicBezTo>
                        <a:pt x="447673" y="48328"/>
                        <a:pt x="450835" y="45166"/>
                        <a:pt x="454593" y="45166"/>
                      </a:cubicBezTo>
                      <a:close/>
                      <a:moveTo>
                        <a:pt x="398300" y="45166"/>
                      </a:moveTo>
                      <a:cubicBezTo>
                        <a:pt x="402058" y="45166"/>
                        <a:pt x="405221" y="48179"/>
                        <a:pt x="405221" y="52086"/>
                      </a:cubicBezTo>
                      <a:lnTo>
                        <a:pt x="405221" y="87879"/>
                      </a:lnTo>
                      <a:cubicBezTo>
                        <a:pt x="405221" y="91637"/>
                        <a:pt x="402207" y="94800"/>
                        <a:pt x="398300" y="94800"/>
                      </a:cubicBezTo>
                      <a:cubicBezTo>
                        <a:pt x="394431" y="94800"/>
                        <a:pt x="391380" y="91637"/>
                        <a:pt x="391380" y="87731"/>
                      </a:cubicBezTo>
                      <a:lnTo>
                        <a:pt x="391380" y="52086"/>
                      </a:lnTo>
                      <a:cubicBezTo>
                        <a:pt x="391380" y="48328"/>
                        <a:pt x="394393" y="45166"/>
                        <a:pt x="398300" y="45166"/>
                      </a:cubicBezTo>
                      <a:close/>
                      <a:moveTo>
                        <a:pt x="342046" y="45166"/>
                      </a:moveTo>
                      <a:cubicBezTo>
                        <a:pt x="345803" y="45166"/>
                        <a:pt x="348966" y="48179"/>
                        <a:pt x="348966" y="52086"/>
                      </a:cubicBezTo>
                      <a:lnTo>
                        <a:pt x="348966" y="87879"/>
                      </a:lnTo>
                      <a:cubicBezTo>
                        <a:pt x="348966" y="91637"/>
                        <a:pt x="345952" y="94800"/>
                        <a:pt x="342046" y="94800"/>
                      </a:cubicBezTo>
                      <a:cubicBezTo>
                        <a:pt x="338288" y="94800"/>
                        <a:pt x="335088" y="91637"/>
                        <a:pt x="335125" y="87731"/>
                      </a:cubicBezTo>
                      <a:lnTo>
                        <a:pt x="335125" y="52086"/>
                      </a:lnTo>
                      <a:cubicBezTo>
                        <a:pt x="335125" y="48328"/>
                        <a:pt x="338288" y="45166"/>
                        <a:pt x="342046" y="45166"/>
                      </a:cubicBezTo>
                      <a:close/>
                      <a:moveTo>
                        <a:pt x="306362" y="13987"/>
                      </a:moveTo>
                      <a:cubicBezTo>
                        <a:pt x="298585" y="13987"/>
                        <a:pt x="292372" y="20313"/>
                        <a:pt x="292372" y="27978"/>
                      </a:cubicBezTo>
                      <a:lnTo>
                        <a:pt x="292372" y="111842"/>
                      </a:lnTo>
                      <a:cubicBezTo>
                        <a:pt x="292372" y="119619"/>
                        <a:pt x="298697" y="125833"/>
                        <a:pt x="306362" y="125833"/>
                      </a:cubicBezTo>
                      <a:lnTo>
                        <a:pt x="306365" y="125981"/>
                      </a:lnTo>
                      <a:lnTo>
                        <a:pt x="314178" y="125981"/>
                      </a:lnTo>
                      <a:lnTo>
                        <a:pt x="595013" y="125944"/>
                      </a:lnTo>
                      <a:lnTo>
                        <a:pt x="602790" y="125944"/>
                      </a:lnTo>
                      <a:cubicBezTo>
                        <a:pt x="610566" y="125944"/>
                        <a:pt x="616780" y="119618"/>
                        <a:pt x="616780" y="111954"/>
                      </a:cubicBezTo>
                      <a:lnTo>
                        <a:pt x="616780" y="27978"/>
                      </a:lnTo>
                      <a:cubicBezTo>
                        <a:pt x="616780" y="20201"/>
                        <a:pt x="610454" y="13987"/>
                        <a:pt x="602790" y="13987"/>
                      </a:cubicBezTo>
                      <a:close/>
                      <a:moveTo>
                        <a:pt x="306360" y="0"/>
                      </a:moveTo>
                      <a:lnTo>
                        <a:pt x="602826" y="0"/>
                      </a:lnTo>
                      <a:cubicBezTo>
                        <a:pt x="618267" y="0"/>
                        <a:pt x="630806" y="12538"/>
                        <a:pt x="630806" y="27979"/>
                      </a:cubicBezTo>
                      <a:lnTo>
                        <a:pt x="630768" y="111844"/>
                      </a:lnTo>
                      <a:cubicBezTo>
                        <a:pt x="630768" y="127285"/>
                        <a:pt x="618230" y="139824"/>
                        <a:pt x="602789" y="139824"/>
                      </a:cubicBezTo>
                      <a:lnTo>
                        <a:pt x="602082" y="139824"/>
                      </a:lnTo>
                      <a:lnTo>
                        <a:pt x="602082" y="151098"/>
                      </a:lnTo>
                      <a:cubicBezTo>
                        <a:pt x="602082" y="159619"/>
                        <a:pt x="605839" y="167841"/>
                        <a:pt x="612462" y="173460"/>
                      </a:cubicBezTo>
                      <a:lnTo>
                        <a:pt x="691974" y="241585"/>
                      </a:lnTo>
                      <a:cubicBezTo>
                        <a:pt x="708010" y="255315"/>
                        <a:pt x="717237" y="275220"/>
                        <a:pt x="717237" y="296428"/>
                      </a:cubicBezTo>
                      <a:lnTo>
                        <a:pt x="717237" y="610344"/>
                      </a:lnTo>
                      <a:lnTo>
                        <a:pt x="770778" y="556803"/>
                      </a:lnTo>
                      <a:cubicBezTo>
                        <a:pt x="781866" y="545826"/>
                        <a:pt x="796452" y="539613"/>
                        <a:pt x="812190" y="539762"/>
                      </a:cubicBezTo>
                      <a:cubicBezTo>
                        <a:pt x="827781" y="539762"/>
                        <a:pt x="842477" y="545826"/>
                        <a:pt x="853602" y="556951"/>
                      </a:cubicBezTo>
                      <a:cubicBezTo>
                        <a:pt x="864727" y="568039"/>
                        <a:pt x="870792" y="582774"/>
                        <a:pt x="870792" y="598363"/>
                      </a:cubicBezTo>
                      <a:cubicBezTo>
                        <a:pt x="870792" y="614102"/>
                        <a:pt x="864727" y="628650"/>
                        <a:pt x="853602" y="639775"/>
                      </a:cubicBezTo>
                      <a:lnTo>
                        <a:pt x="803521" y="689856"/>
                      </a:lnTo>
                      <a:cubicBezTo>
                        <a:pt x="817251" y="691009"/>
                        <a:pt x="829939" y="696925"/>
                        <a:pt x="839612" y="706747"/>
                      </a:cubicBezTo>
                      <a:cubicBezTo>
                        <a:pt x="850738" y="717835"/>
                        <a:pt x="856802" y="732569"/>
                        <a:pt x="856802" y="748159"/>
                      </a:cubicBezTo>
                      <a:cubicBezTo>
                        <a:pt x="856802" y="766204"/>
                        <a:pt x="848579" y="782203"/>
                        <a:pt x="835892" y="793030"/>
                      </a:cubicBezTo>
                      <a:lnTo>
                        <a:pt x="850328" y="793030"/>
                      </a:lnTo>
                      <a:lnTo>
                        <a:pt x="850328" y="793033"/>
                      </a:lnTo>
                      <a:cubicBezTo>
                        <a:pt x="854197" y="793033"/>
                        <a:pt x="857248" y="796196"/>
                        <a:pt x="857137" y="800102"/>
                      </a:cubicBezTo>
                      <a:cubicBezTo>
                        <a:pt x="857137" y="803860"/>
                        <a:pt x="854123" y="807023"/>
                        <a:pt x="850216" y="807023"/>
                      </a:cubicBezTo>
                      <a:lnTo>
                        <a:pt x="6920" y="807023"/>
                      </a:lnTo>
                      <a:cubicBezTo>
                        <a:pt x="3162" y="807023"/>
                        <a:pt x="0" y="804009"/>
                        <a:pt x="0" y="800102"/>
                      </a:cubicBezTo>
                      <a:cubicBezTo>
                        <a:pt x="0" y="796344"/>
                        <a:pt x="3013" y="793182"/>
                        <a:pt x="6920" y="793182"/>
                      </a:cubicBezTo>
                      <a:lnTo>
                        <a:pt x="28277" y="793182"/>
                      </a:lnTo>
                      <a:lnTo>
                        <a:pt x="28761" y="793145"/>
                      </a:lnTo>
                      <a:cubicBezTo>
                        <a:pt x="26305" y="788977"/>
                        <a:pt x="24705" y="784215"/>
                        <a:pt x="24705" y="779006"/>
                      </a:cubicBezTo>
                      <a:lnTo>
                        <a:pt x="24705" y="374489"/>
                      </a:lnTo>
                      <a:cubicBezTo>
                        <a:pt x="24705" y="359048"/>
                        <a:pt x="37244" y="346509"/>
                        <a:pt x="52685" y="346509"/>
                      </a:cubicBezTo>
                      <a:lnTo>
                        <a:pt x="191912" y="346472"/>
                      </a:lnTo>
                      <a:lnTo>
                        <a:pt x="191912" y="296540"/>
                      </a:lnTo>
                      <a:cubicBezTo>
                        <a:pt x="191912" y="275481"/>
                        <a:pt x="201139" y="255389"/>
                        <a:pt x="217175" y="241697"/>
                      </a:cubicBezTo>
                      <a:lnTo>
                        <a:pt x="296687" y="173571"/>
                      </a:lnTo>
                      <a:cubicBezTo>
                        <a:pt x="303309" y="167952"/>
                        <a:pt x="307067" y="159878"/>
                        <a:pt x="307067" y="151209"/>
                      </a:cubicBezTo>
                      <a:lnTo>
                        <a:pt x="307067" y="139935"/>
                      </a:lnTo>
                      <a:lnTo>
                        <a:pt x="306360" y="139935"/>
                      </a:lnTo>
                      <a:cubicBezTo>
                        <a:pt x="290919" y="139935"/>
                        <a:pt x="278381" y="127397"/>
                        <a:pt x="278381" y="111956"/>
                      </a:cubicBezTo>
                      <a:lnTo>
                        <a:pt x="278381" y="27979"/>
                      </a:lnTo>
                      <a:cubicBezTo>
                        <a:pt x="278381" y="12538"/>
                        <a:pt x="290919" y="0"/>
                        <a:pt x="306360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6350" cap="flat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dirty="0">
                    <a:latin typeface="Verdana (Body)"/>
                  </a:endParaRPr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16F04E2-CBE9-425F-A959-0F883A1B120C}"/>
                </a:ext>
              </a:extLst>
            </p:cNvPr>
            <p:cNvGrpSpPr/>
            <p:nvPr/>
          </p:nvGrpSpPr>
          <p:grpSpPr>
            <a:xfrm>
              <a:off x="6618554" y="3853710"/>
              <a:ext cx="5410841" cy="703252"/>
              <a:chOff x="6618554" y="3853710"/>
              <a:chExt cx="5410841" cy="703252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F3565C5E-738C-4288-BB28-4B9F8E1982E3}"/>
                  </a:ext>
                </a:extLst>
              </p:cNvPr>
              <p:cNvGrpSpPr/>
              <p:nvPr/>
            </p:nvGrpSpPr>
            <p:grpSpPr>
              <a:xfrm>
                <a:off x="7387242" y="3853710"/>
                <a:ext cx="4642153" cy="703252"/>
                <a:chOff x="776531" y="5173852"/>
                <a:chExt cx="4642153" cy="703252"/>
              </a:xfrm>
              <a:noFill/>
            </p:grpSpPr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56ECAA94-CDE9-4C7D-A1BE-02A60CA73589}"/>
                    </a:ext>
                  </a:extLst>
                </p:cNvPr>
                <p:cNvSpPr txBox="1"/>
                <p:nvPr/>
              </p:nvSpPr>
              <p:spPr>
                <a:xfrm>
                  <a:off x="776531" y="5461606"/>
                  <a:ext cx="4642153" cy="415498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amet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,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consectetur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adipiscing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elit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, sed do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eiusmod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tempor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incididunt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ut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ali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71F6B052-DAF4-42B8-968C-C4BED962748F}"/>
                    </a:ext>
                  </a:extLst>
                </p:cNvPr>
                <p:cNvSpPr txBox="1"/>
                <p:nvPr/>
              </p:nvSpPr>
              <p:spPr>
                <a:xfrm>
                  <a:off x="776531" y="5173852"/>
                  <a:ext cx="241055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2"/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2"/>
                    </a:solidFill>
                    <a:latin typeface="Verdana (Body)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10985E3-E49C-4DC2-ACC2-4750EA971564}"/>
                  </a:ext>
                </a:extLst>
              </p:cNvPr>
              <p:cNvGrpSpPr/>
              <p:nvPr/>
            </p:nvGrpSpPr>
            <p:grpSpPr>
              <a:xfrm>
                <a:off x="6618554" y="3885762"/>
                <a:ext cx="639148" cy="639148"/>
                <a:chOff x="6618554" y="3914684"/>
                <a:chExt cx="639148" cy="639148"/>
              </a:xfrm>
            </p:grpSpPr>
            <p:sp>
              <p:nvSpPr>
                <p:cNvPr id="39" name="Rectangle: Rounded Corners 38">
                  <a:extLst>
                    <a:ext uri="{FF2B5EF4-FFF2-40B4-BE49-F238E27FC236}">
                      <a16:creationId xmlns:a16="http://schemas.microsoft.com/office/drawing/2014/main" id="{B240521E-F22D-43FE-9D19-00FEC181A5D0}"/>
                    </a:ext>
                  </a:extLst>
                </p:cNvPr>
                <p:cNvSpPr/>
                <p:nvPr/>
              </p:nvSpPr>
              <p:spPr>
                <a:xfrm rot="2700000">
                  <a:off x="6618554" y="3914684"/>
                  <a:ext cx="639148" cy="63914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F4625094-E054-4EA5-81A0-B07337DA03CE}"/>
                    </a:ext>
                  </a:extLst>
                </p:cNvPr>
                <p:cNvSpPr/>
                <p:nvPr/>
              </p:nvSpPr>
              <p:spPr>
                <a:xfrm>
                  <a:off x="6708157" y="4015106"/>
                  <a:ext cx="459942" cy="438304"/>
                </a:xfrm>
                <a:custGeom>
                  <a:avLst/>
                  <a:gdLst>
                    <a:gd name="connsiteX0" fmla="*/ 3873817 w 4514850"/>
                    <a:gd name="connsiteY0" fmla="*/ 2407919 h 4302442"/>
                    <a:gd name="connsiteX1" fmla="*/ 3438525 w 4514850"/>
                    <a:gd name="connsiteY1" fmla="*/ 4030027 h 4302442"/>
                    <a:gd name="connsiteX2" fmla="*/ 3440430 w 4514850"/>
                    <a:gd name="connsiteY2" fmla="*/ 4030027 h 4302442"/>
                    <a:gd name="connsiteX3" fmla="*/ 4310062 w 4514850"/>
                    <a:gd name="connsiteY3" fmla="*/ 3161347 h 4302442"/>
                    <a:gd name="connsiteX4" fmla="*/ 3873817 w 4514850"/>
                    <a:gd name="connsiteY4" fmla="*/ 2407919 h 4302442"/>
                    <a:gd name="connsiteX5" fmla="*/ 3577590 w 4514850"/>
                    <a:gd name="connsiteY5" fmla="*/ 2304097 h 4302442"/>
                    <a:gd name="connsiteX6" fmla="*/ 3129915 w 4514850"/>
                    <a:gd name="connsiteY6" fmla="*/ 3973829 h 4302442"/>
                    <a:gd name="connsiteX7" fmla="*/ 3161347 w 4514850"/>
                    <a:gd name="connsiteY7" fmla="*/ 3985259 h 4302442"/>
                    <a:gd name="connsiteX8" fmla="*/ 3179445 w 4514850"/>
                    <a:gd name="connsiteY8" fmla="*/ 3990974 h 4302442"/>
                    <a:gd name="connsiteX9" fmla="*/ 3186112 w 4514850"/>
                    <a:gd name="connsiteY9" fmla="*/ 3992879 h 4302442"/>
                    <a:gd name="connsiteX10" fmla="*/ 3198495 w 4514850"/>
                    <a:gd name="connsiteY10" fmla="*/ 3996689 h 4302442"/>
                    <a:gd name="connsiteX11" fmla="*/ 3211830 w 4514850"/>
                    <a:gd name="connsiteY11" fmla="*/ 4000499 h 4302442"/>
                    <a:gd name="connsiteX12" fmla="*/ 3217545 w 4514850"/>
                    <a:gd name="connsiteY12" fmla="*/ 4002404 h 4302442"/>
                    <a:gd name="connsiteX13" fmla="*/ 3303270 w 4514850"/>
                    <a:gd name="connsiteY13" fmla="*/ 4020502 h 4302442"/>
                    <a:gd name="connsiteX14" fmla="*/ 3750945 w 4514850"/>
                    <a:gd name="connsiteY14" fmla="*/ 2350769 h 4302442"/>
                    <a:gd name="connsiteX15" fmla="*/ 3700462 w 4514850"/>
                    <a:gd name="connsiteY15" fmla="*/ 2333624 h 4302442"/>
                    <a:gd name="connsiteX16" fmla="*/ 3695700 w 4514850"/>
                    <a:gd name="connsiteY16" fmla="*/ 2331719 h 4302442"/>
                    <a:gd name="connsiteX17" fmla="*/ 3682365 w 4514850"/>
                    <a:gd name="connsiteY17" fmla="*/ 2327909 h 4302442"/>
                    <a:gd name="connsiteX18" fmla="*/ 3669982 w 4514850"/>
                    <a:gd name="connsiteY18" fmla="*/ 2324099 h 4302442"/>
                    <a:gd name="connsiteX19" fmla="*/ 3663315 w 4514850"/>
                    <a:gd name="connsiteY19" fmla="*/ 2322194 h 4302442"/>
                    <a:gd name="connsiteX20" fmla="*/ 3577590 w 4514850"/>
                    <a:gd name="connsiteY20" fmla="*/ 2304097 h 4302442"/>
                    <a:gd name="connsiteX21" fmla="*/ 3440430 w 4514850"/>
                    <a:gd name="connsiteY21" fmla="*/ 2292667 h 4302442"/>
                    <a:gd name="connsiteX22" fmla="*/ 2581275 w 4514850"/>
                    <a:gd name="connsiteY22" fmla="*/ 3027997 h 4302442"/>
                    <a:gd name="connsiteX23" fmla="*/ 2580322 w 4514850"/>
                    <a:gd name="connsiteY23" fmla="*/ 3030854 h 4302442"/>
                    <a:gd name="connsiteX24" fmla="*/ 2578417 w 4514850"/>
                    <a:gd name="connsiteY24" fmla="*/ 3047999 h 4302442"/>
                    <a:gd name="connsiteX25" fmla="*/ 2577465 w 4514850"/>
                    <a:gd name="connsiteY25" fmla="*/ 3054667 h 4302442"/>
                    <a:gd name="connsiteX26" fmla="*/ 2575560 w 4514850"/>
                    <a:gd name="connsiteY26" fmla="*/ 3068954 h 4302442"/>
                    <a:gd name="connsiteX27" fmla="*/ 2574607 w 4514850"/>
                    <a:gd name="connsiteY27" fmla="*/ 3078479 h 4302442"/>
                    <a:gd name="connsiteX28" fmla="*/ 2573655 w 4514850"/>
                    <a:gd name="connsiteY28" fmla="*/ 3090862 h 4302442"/>
                    <a:gd name="connsiteX29" fmla="*/ 2572702 w 4514850"/>
                    <a:gd name="connsiteY29" fmla="*/ 3103244 h 4302442"/>
                    <a:gd name="connsiteX30" fmla="*/ 2571750 w 4514850"/>
                    <a:gd name="connsiteY30" fmla="*/ 3114674 h 4302442"/>
                    <a:gd name="connsiteX31" fmla="*/ 2570797 w 4514850"/>
                    <a:gd name="connsiteY31" fmla="*/ 3128962 h 4302442"/>
                    <a:gd name="connsiteX32" fmla="*/ 2570797 w 4514850"/>
                    <a:gd name="connsiteY32" fmla="*/ 3137534 h 4302442"/>
                    <a:gd name="connsiteX33" fmla="*/ 2570797 w 4514850"/>
                    <a:gd name="connsiteY33" fmla="*/ 3161347 h 4302442"/>
                    <a:gd name="connsiteX34" fmla="*/ 2571750 w 4514850"/>
                    <a:gd name="connsiteY34" fmla="*/ 3189922 h 4302442"/>
                    <a:gd name="connsiteX35" fmla="*/ 2571750 w 4514850"/>
                    <a:gd name="connsiteY35" fmla="*/ 3195637 h 4302442"/>
                    <a:gd name="connsiteX36" fmla="*/ 2862262 w 4514850"/>
                    <a:gd name="connsiteY36" fmla="*/ 3809999 h 4302442"/>
                    <a:gd name="connsiteX37" fmla="*/ 2865120 w 4514850"/>
                    <a:gd name="connsiteY37" fmla="*/ 3811904 h 4302442"/>
                    <a:gd name="connsiteX38" fmla="*/ 2883217 w 4514850"/>
                    <a:gd name="connsiteY38" fmla="*/ 3827144 h 4302442"/>
                    <a:gd name="connsiteX39" fmla="*/ 2888932 w 4514850"/>
                    <a:gd name="connsiteY39" fmla="*/ 3831907 h 4302442"/>
                    <a:gd name="connsiteX40" fmla="*/ 2906077 w 4514850"/>
                    <a:gd name="connsiteY40" fmla="*/ 3846194 h 4302442"/>
                    <a:gd name="connsiteX41" fmla="*/ 2918460 w 4514850"/>
                    <a:gd name="connsiteY41" fmla="*/ 3855719 h 4302442"/>
                    <a:gd name="connsiteX42" fmla="*/ 2924175 w 4514850"/>
                    <a:gd name="connsiteY42" fmla="*/ 3859529 h 4302442"/>
                    <a:gd name="connsiteX43" fmla="*/ 3007995 w 4514850"/>
                    <a:gd name="connsiteY43" fmla="*/ 3914774 h 4302442"/>
                    <a:gd name="connsiteX44" fmla="*/ 3442335 w 4514850"/>
                    <a:gd name="connsiteY44" fmla="*/ 2292667 h 4302442"/>
                    <a:gd name="connsiteX45" fmla="*/ 3440430 w 4514850"/>
                    <a:gd name="connsiteY45" fmla="*/ 2292667 h 4302442"/>
                    <a:gd name="connsiteX46" fmla="*/ 2365057 w 4514850"/>
                    <a:gd name="connsiteY46" fmla="*/ 2031682 h 4302442"/>
                    <a:gd name="connsiteX47" fmla="*/ 1149667 w 4514850"/>
                    <a:gd name="connsiteY47" fmla="*/ 3246119 h 4302442"/>
                    <a:gd name="connsiteX48" fmla="*/ 1822132 w 4514850"/>
                    <a:gd name="connsiteY48" fmla="*/ 3917632 h 4302442"/>
                    <a:gd name="connsiteX49" fmla="*/ 2426970 w 4514850"/>
                    <a:gd name="connsiteY49" fmla="*/ 4168139 h 4302442"/>
                    <a:gd name="connsiteX50" fmla="*/ 2433637 w 4514850"/>
                    <a:gd name="connsiteY50" fmla="*/ 4168139 h 4302442"/>
                    <a:gd name="connsiteX51" fmla="*/ 2891790 w 4514850"/>
                    <a:gd name="connsiteY51" fmla="*/ 4034789 h 4302442"/>
                    <a:gd name="connsiteX52" fmla="*/ 2919412 w 4514850"/>
                    <a:gd name="connsiteY52" fmla="*/ 4016692 h 4302442"/>
                    <a:gd name="connsiteX53" fmla="*/ 2826067 w 4514850"/>
                    <a:gd name="connsiteY53" fmla="*/ 3951922 h 4302442"/>
                    <a:gd name="connsiteX54" fmla="*/ 2820352 w 4514850"/>
                    <a:gd name="connsiteY54" fmla="*/ 3948112 h 4302442"/>
                    <a:gd name="connsiteX55" fmla="*/ 2807017 w 4514850"/>
                    <a:gd name="connsiteY55" fmla="*/ 3937634 h 4302442"/>
                    <a:gd name="connsiteX56" fmla="*/ 2794635 w 4514850"/>
                    <a:gd name="connsiteY56" fmla="*/ 3927157 h 4302442"/>
                    <a:gd name="connsiteX57" fmla="*/ 2787015 w 4514850"/>
                    <a:gd name="connsiteY57" fmla="*/ 3920489 h 4302442"/>
                    <a:gd name="connsiteX58" fmla="*/ 2440305 w 4514850"/>
                    <a:gd name="connsiteY58" fmla="*/ 3228022 h 4302442"/>
                    <a:gd name="connsiteX59" fmla="*/ 2440305 w 4514850"/>
                    <a:gd name="connsiteY59" fmla="*/ 3225164 h 4302442"/>
                    <a:gd name="connsiteX60" fmla="*/ 2439352 w 4514850"/>
                    <a:gd name="connsiteY60" fmla="*/ 3198494 h 4302442"/>
                    <a:gd name="connsiteX61" fmla="*/ 2439352 w 4514850"/>
                    <a:gd name="connsiteY61" fmla="*/ 3191827 h 4302442"/>
                    <a:gd name="connsiteX62" fmla="*/ 2438400 w 4514850"/>
                    <a:gd name="connsiteY62" fmla="*/ 3161347 h 4302442"/>
                    <a:gd name="connsiteX63" fmla="*/ 2438400 w 4514850"/>
                    <a:gd name="connsiteY63" fmla="*/ 3135629 h 4302442"/>
                    <a:gd name="connsiteX64" fmla="*/ 2439352 w 4514850"/>
                    <a:gd name="connsiteY64" fmla="*/ 3120389 h 4302442"/>
                    <a:gd name="connsiteX65" fmla="*/ 2439352 w 4514850"/>
                    <a:gd name="connsiteY65" fmla="*/ 3109912 h 4302442"/>
                    <a:gd name="connsiteX66" fmla="*/ 2440305 w 4514850"/>
                    <a:gd name="connsiteY66" fmla="*/ 3088004 h 4302442"/>
                    <a:gd name="connsiteX67" fmla="*/ 2440305 w 4514850"/>
                    <a:gd name="connsiteY67" fmla="*/ 3084194 h 4302442"/>
                    <a:gd name="connsiteX68" fmla="*/ 2759392 w 4514850"/>
                    <a:gd name="connsiteY68" fmla="*/ 2426017 h 4302442"/>
                    <a:gd name="connsiteX69" fmla="*/ 1002030 w 4514850"/>
                    <a:gd name="connsiteY69" fmla="*/ 1315402 h 4302442"/>
                    <a:gd name="connsiteX70" fmla="*/ 600075 w 4514850"/>
                    <a:gd name="connsiteY70" fmla="*/ 1481137 h 4302442"/>
                    <a:gd name="connsiteX71" fmla="*/ 434340 w 4514850"/>
                    <a:gd name="connsiteY71" fmla="*/ 1883092 h 4302442"/>
                    <a:gd name="connsiteX72" fmla="*/ 600075 w 4514850"/>
                    <a:gd name="connsiteY72" fmla="*/ 2285047 h 4302442"/>
                    <a:gd name="connsiteX73" fmla="*/ 1045845 w 4514850"/>
                    <a:gd name="connsiteY73" fmla="*/ 2730817 h 4302442"/>
                    <a:gd name="connsiteX74" fmla="*/ 1850707 w 4514850"/>
                    <a:gd name="connsiteY74" fmla="*/ 1926907 h 4302442"/>
                    <a:gd name="connsiteX75" fmla="*/ 1403985 w 4514850"/>
                    <a:gd name="connsiteY75" fmla="*/ 1481137 h 4302442"/>
                    <a:gd name="connsiteX76" fmla="*/ 1002030 w 4514850"/>
                    <a:gd name="connsiteY76" fmla="*/ 1315402 h 4302442"/>
                    <a:gd name="connsiteX77" fmla="*/ 1002030 w 4514850"/>
                    <a:gd name="connsiteY77" fmla="*/ 1183005 h 4302442"/>
                    <a:gd name="connsiteX78" fmla="*/ 1498282 w 4514850"/>
                    <a:gd name="connsiteY78" fmla="*/ 1387792 h 4302442"/>
                    <a:gd name="connsiteX79" fmla="*/ 1991677 w 4514850"/>
                    <a:gd name="connsiteY79" fmla="*/ 1880235 h 4302442"/>
                    <a:gd name="connsiteX80" fmla="*/ 2010727 w 4514850"/>
                    <a:gd name="connsiteY80" fmla="*/ 1928812 h 4302442"/>
                    <a:gd name="connsiteX81" fmla="*/ 1990725 w 4514850"/>
                    <a:gd name="connsiteY81" fmla="*/ 1976437 h 4302442"/>
                    <a:gd name="connsiteX82" fmla="*/ 1092517 w 4514850"/>
                    <a:gd name="connsiteY82" fmla="*/ 2873692 h 4302442"/>
                    <a:gd name="connsiteX83" fmla="*/ 1045845 w 4514850"/>
                    <a:gd name="connsiteY83" fmla="*/ 2892742 h 4302442"/>
                    <a:gd name="connsiteX84" fmla="*/ 999172 w 4514850"/>
                    <a:gd name="connsiteY84" fmla="*/ 2873692 h 4302442"/>
                    <a:gd name="connsiteX85" fmla="*/ 505777 w 4514850"/>
                    <a:gd name="connsiteY85" fmla="*/ 2380297 h 4302442"/>
                    <a:gd name="connsiteX86" fmla="*/ 300990 w 4514850"/>
                    <a:gd name="connsiteY86" fmla="*/ 1884045 h 4302442"/>
                    <a:gd name="connsiteX87" fmla="*/ 505777 w 4514850"/>
                    <a:gd name="connsiteY87" fmla="*/ 1387792 h 4302442"/>
                    <a:gd name="connsiteX88" fmla="*/ 1002030 w 4514850"/>
                    <a:gd name="connsiteY88" fmla="*/ 1183005 h 4302442"/>
                    <a:gd name="connsiteX89" fmla="*/ 991552 w 4514850"/>
                    <a:gd name="connsiteY89" fmla="*/ 1016317 h 4302442"/>
                    <a:gd name="connsiteX90" fmla="*/ 383857 w 4514850"/>
                    <a:gd name="connsiteY90" fmla="*/ 1266824 h 4302442"/>
                    <a:gd name="connsiteX91" fmla="*/ 133350 w 4514850"/>
                    <a:gd name="connsiteY91" fmla="*/ 1873567 h 4302442"/>
                    <a:gd name="connsiteX92" fmla="*/ 383857 w 4514850"/>
                    <a:gd name="connsiteY92" fmla="*/ 2480309 h 4302442"/>
                    <a:gd name="connsiteX93" fmla="*/ 1056322 w 4514850"/>
                    <a:gd name="connsiteY93" fmla="*/ 3152774 h 4302442"/>
                    <a:gd name="connsiteX94" fmla="*/ 2271712 w 4514850"/>
                    <a:gd name="connsiteY94" fmla="*/ 1938337 h 4302442"/>
                    <a:gd name="connsiteX95" fmla="*/ 1599247 w 4514850"/>
                    <a:gd name="connsiteY95" fmla="*/ 1266824 h 4302442"/>
                    <a:gd name="connsiteX96" fmla="*/ 991552 w 4514850"/>
                    <a:gd name="connsiteY96" fmla="*/ 1016317 h 4302442"/>
                    <a:gd name="connsiteX97" fmla="*/ 991552 w 4514850"/>
                    <a:gd name="connsiteY97" fmla="*/ 882967 h 4302442"/>
                    <a:gd name="connsiteX98" fmla="*/ 1692592 w 4514850"/>
                    <a:gd name="connsiteY98" fmla="*/ 1172527 h 4302442"/>
                    <a:gd name="connsiteX99" fmla="*/ 2408872 w 4514850"/>
                    <a:gd name="connsiteY99" fmla="*/ 1887854 h 4302442"/>
                    <a:gd name="connsiteX100" fmla="*/ 2412682 w 4514850"/>
                    <a:gd name="connsiteY100" fmla="*/ 1890712 h 4302442"/>
                    <a:gd name="connsiteX101" fmla="*/ 2864167 w 4514850"/>
                    <a:gd name="connsiteY101" fmla="*/ 2342197 h 4302442"/>
                    <a:gd name="connsiteX102" fmla="*/ 3440430 w 4514850"/>
                    <a:gd name="connsiteY102" fmla="*/ 2159317 h 4302442"/>
                    <a:gd name="connsiteX103" fmla="*/ 3698557 w 4514850"/>
                    <a:gd name="connsiteY103" fmla="*/ 2192654 h 4302442"/>
                    <a:gd name="connsiteX104" fmla="*/ 3702367 w 4514850"/>
                    <a:gd name="connsiteY104" fmla="*/ 2193607 h 4302442"/>
                    <a:gd name="connsiteX105" fmla="*/ 3738562 w 4514850"/>
                    <a:gd name="connsiteY105" fmla="*/ 2204084 h 4302442"/>
                    <a:gd name="connsiteX106" fmla="*/ 3747135 w 4514850"/>
                    <a:gd name="connsiteY106" fmla="*/ 2206942 h 4302442"/>
                    <a:gd name="connsiteX107" fmla="*/ 3770947 w 4514850"/>
                    <a:gd name="connsiteY107" fmla="*/ 2214562 h 4302442"/>
                    <a:gd name="connsiteX108" fmla="*/ 3795712 w 4514850"/>
                    <a:gd name="connsiteY108" fmla="*/ 2223134 h 4302442"/>
                    <a:gd name="connsiteX109" fmla="*/ 3809047 w 4514850"/>
                    <a:gd name="connsiteY109" fmla="*/ 2228849 h 4302442"/>
                    <a:gd name="connsiteX110" fmla="*/ 3858577 w 4514850"/>
                    <a:gd name="connsiteY110" fmla="*/ 2249804 h 4302442"/>
                    <a:gd name="connsiteX111" fmla="*/ 3864292 w 4514850"/>
                    <a:gd name="connsiteY111" fmla="*/ 2252662 h 4302442"/>
                    <a:gd name="connsiteX112" fmla="*/ 4443412 w 4514850"/>
                    <a:gd name="connsiteY112" fmla="*/ 3161347 h 4302442"/>
                    <a:gd name="connsiteX113" fmla="*/ 3440430 w 4514850"/>
                    <a:gd name="connsiteY113" fmla="*/ 4163377 h 4302442"/>
                    <a:gd name="connsiteX114" fmla="*/ 3182302 w 4514850"/>
                    <a:gd name="connsiteY114" fmla="*/ 4130039 h 4302442"/>
                    <a:gd name="connsiteX115" fmla="*/ 3178492 w 4514850"/>
                    <a:gd name="connsiteY115" fmla="*/ 4129087 h 4302442"/>
                    <a:gd name="connsiteX116" fmla="*/ 3142297 w 4514850"/>
                    <a:gd name="connsiteY116" fmla="*/ 4118609 h 4302442"/>
                    <a:gd name="connsiteX117" fmla="*/ 3135630 w 4514850"/>
                    <a:gd name="connsiteY117" fmla="*/ 4116704 h 4302442"/>
                    <a:gd name="connsiteX118" fmla="*/ 3109912 w 4514850"/>
                    <a:gd name="connsiteY118" fmla="*/ 4108132 h 4302442"/>
                    <a:gd name="connsiteX119" fmla="*/ 3092767 w 4514850"/>
                    <a:gd name="connsiteY119" fmla="*/ 4102417 h 4302442"/>
                    <a:gd name="connsiteX120" fmla="*/ 3071812 w 4514850"/>
                    <a:gd name="connsiteY120" fmla="*/ 4093844 h 4302442"/>
                    <a:gd name="connsiteX121" fmla="*/ 3051810 w 4514850"/>
                    <a:gd name="connsiteY121" fmla="*/ 4085272 h 4302442"/>
                    <a:gd name="connsiteX122" fmla="*/ 2928937 w 4514850"/>
                    <a:gd name="connsiteY122" fmla="*/ 4169092 h 4302442"/>
                    <a:gd name="connsiteX123" fmla="*/ 4448175 w 4514850"/>
                    <a:gd name="connsiteY123" fmla="*/ 4169092 h 4302442"/>
                    <a:gd name="connsiteX124" fmla="*/ 4514850 w 4514850"/>
                    <a:gd name="connsiteY124" fmla="*/ 4235767 h 4302442"/>
                    <a:gd name="connsiteX125" fmla="*/ 4448175 w 4514850"/>
                    <a:gd name="connsiteY125" fmla="*/ 4302442 h 4302442"/>
                    <a:gd name="connsiteX126" fmla="*/ 2433637 w 4514850"/>
                    <a:gd name="connsiteY126" fmla="*/ 4302442 h 4302442"/>
                    <a:gd name="connsiteX127" fmla="*/ 2430780 w 4514850"/>
                    <a:gd name="connsiteY127" fmla="*/ 4302442 h 4302442"/>
                    <a:gd name="connsiteX128" fmla="*/ 2426017 w 4514850"/>
                    <a:gd name="connsiteY128" fmla="*/ 4302442 h 4302442"/>
                    <a:gd name="connsiteX129" fmla="*/ 2425065 w 4514850"/>
                    <a:gd name="connsiteY129" fmla="*/ 4302442 h 4302442"/>
                    <a:gd name="connsiteX130" fmla="*/ 1498282 w 4514850"/>
                    <a:gd name="connsiteY130" fmla="*/ 4302442 h 4302442"/>
                    <a:gd name="connsiteX131" fmla="*/ 1431607 w 4514850"/>
                    <a:gd name="connsiteY131" fmla="*/ 4235767 h 4302442"/>
                    <a:gd name="connsiteX132" fmla="*/ 1498282 w 4514850"/>
                    <a:gd name="connsiteY132" fmla="*/ 4169092 h 4302442"/>
                    <a:gd name="connsiteX133" fmla="*/ 1931670 w 4514850"/>
                    <a:gd name="connsiteY133" fmla="*/ 4169092 h 4302442"/>
                    <a:gd name="connsiteX134" fmla="*/ 1728787 w 4514850"/>
                    <a:gd name="connsiteY134" fmla="*/ 4012882 h 4302442"/>
                    <a:gd name="connsiteX135" fmla="*/ 289560 w 4514850"/>
                    <a:gd name="connsiteY135" fmla="*/ 2574607 h 4302442"/>
                    <a:gd name="connsiteX136" fmla="*/ 0 w 4514850"/>
                    <a:gd name="connsiteY136" fmla="*/ 1873567 h 4302442"/>
                    <a:gd name="connsiteX137" fmla="*/ 289560 w 4514850"/>
                    <a:gd name="connsiteY137" fmla="*/ 1171574 h 4302442"/>
                    <a:gd name="connsiteX138" fmla="*/ 991552 w 4514850"/>
                    <a:gd name="connsiteY138" fmla="*/ 882967 h 4302442"/>
                    <a:gd name="connsiteX139" fmla="*/ 3535680 w 4514850"/>
                    <a:gd name="connsiteY139" fmla="*/ 228600 h 4302442"/>
                    <a:gd name="connsiteX140" fmla="*/ 3228022 w 4514850"/>
                    <a:gd name="connsiteY140" fmla="*/ 1376362 h 4302442"/>
                    <a:gd name="connsiteX141" fmla="*/ 3828097 w 4514850"/>
                    <a:gd name="connsiteY141" fmla="*/ 755332 h 4302442"/>
                    <a:gd name="connsiteX142" fmla="*/ 3535680 w 4514850"/>
                    <a:gd name="connsiteY142" fmla="*/ 228600 h 4302442"/>
                    <a:gd name="connsiteX143" fmla="*/ 3320415 w 4514850"/>
                    <a:gd name="connsiteY143" fmla="*/ 144780 h 4302442"/>
                    <a:gd name="connsiteX144" fmla="*/ 2999422 w 4514850"/>
                    <a:gd name="connsiteY144" fmla="*/ 1341120 h 4302442"/>
                    <a:gd name="connsiteX145" fmla="*/ 3050857 w 4514850"/>
                    <a:gd name="connsiteY145" fmla="*/ 1356360 h 4302442"/>
                    <a:gd name="connsiteX146" fmla="*/ 3053715 w 4514850"/>
                    <a:gd name="connsiteY146" fmla="*/ 1357312 h 4302442"/>
                    <a:gd name="connsiteX147" fmla="*/ 3079432 w 4514850"/>
                    <a:gd name="connsiteY147" fmla="*/ 1363027 h 4302442"/>
                    <a:gd name="connsiteX148" fmla="*/ 3083242 w 4514850"/>
                    <a:gd name="connsiteY148" fmla="*/ 1363980 h 4302442"/>
                    <a:gd name="connsiteX149" fmla="*/ 3092767 w 4514850"/>
                    <a:gd name="connsiteY149" fmla="*/ 1365885 h 4302442"/>
                    <a:gd name="connsiteX150" fmla="*/ 3413760 w 4514850"/>
                    <a:gd name="connsiteY150" fmla="*/ 169545 h 4302442"/>
                    <a:gd name="connsiteX151" fmla="*/ 3364230 w 4514850"/>
                    <a:gd name="connsiteY151" fmla="*/ 154305 h 4302442"/>
                    <a:gd name="connsiteX152" fmla="*/ 3355657 w 4514850"/>
                    <a:gd name="connsiteY152" fmla="*/ 152400 h 4302442"/>
                    <a:gd name="connsiteX153" fmla="*/ 3337560 w 4514850"/>
                    <a:gd name="connsiteY153" fmla="*/ 148590 h 4302442"/>
                    <a:gd name="connsiteX154" fmla="*/ 3325177 w 4514850"/>
                    <a:gd name="connsiteY154" fmla="*/ 145732 h 4302442"/>
                    <a:gd name="connsiteX155" fmla="*/ 3320415 w 4514850"/>
                    <a:gd name="connsiteY155" fmla="*/ 144780 h 4302442"/>
                    <a:gd name="connsiteX156" fmla="*/ 3185160 w 4514850"/>
                    <a:gd name="connsiteY156" fmla="*/ 134302 h 4302442"/>
                    <a:gd name="connsiteX157" fmla="*/ 2585085 w 4514850"/>
                    <a:gd name="connsiteY157" fmla="*/ 755332 h 4302442"/>
                    <a:gd name="connsiteX158" fmla="*/ 2877502 w 4514850"/>
                    <a:gd name="connsiteY158" fmla="*/ 1282065 h 4302442"/>
                    <a:gd name="connsiteX159" fmla="*/ 3207067 w 4514850"/>
                    <a:gd name="connsiteY159" fmla="*/ 0 h 4302442"/>
                    <a:gd name="connsiteX160" fmla="*/ 3304222 w 4514850"/>
                    <a:gd name="connsiteY160" fmla="*/ 6667 h 4302442"/>
                    <a:gd name="connsiteX161" fmla="*/ 3311842 w 4514850"/>
                    <a:gd name="connsiteY161" fmla="*/ 7620 h 4302442"/>
                    <a:gd name="connsiteX162" fmla="*/ 3333750 w 4514850"/>
                    <a:gd name="connsiteY162" fmla="*/ 11430 h 4302442"/>
                    <a:gd name="connsiteX163" fmla="*/ 3348037 w 4514850"/>
                    <a:gd name="connsiteY163" fmla="*/ 14287 h 4302442"/>
                    <a:gd name="connsiteX164" fmla="*/ 3366135 w 4514850"/>
                    <a:gd name="connsiteY164" fmla="*/ 18097 h 4302442"/>
                    <a:gd name="connsiteX165" fmla="*/ 3386137 w 4514850"/>
                    <a:gd name="connsiteY165" fmla="*/ 22860 h 4302442"/>
                    <a:gd name="connsiteX166" fmla="*/ 3399472 w 4514850"/>
                    <a:gd name="connsiteY166" fmla="*/ 25717 h 4302442"/>
                    <a:gd name="connsiteX167" fmla="*/ 3522345 w 4514850"/>
                    <a:gd name="connsiteY167" fmla="*/ 69532 h 4302442"/>
                    <a:gd name="connsiteX168" fmla="*/ 3529012 w 4514850"/>
                    <a:gd name="connsiteY168" fmla="*/ 72390 h 4302442"/>
                    <a:gd name="connsiteX169" fmla="*/ 3963352 w 4514850"/>
                    <a:gd name="connsiteY169" fmla="*/ 755332 h 4302442"/>
                    <a:gd name="connsiteX170" fmla="*/ 3208020 w 4514850"/>
                    <a:gd name="connsiteY170" fmla="*/ 1509712 h 4302442"/>
                    <a:gd name="connsiteX171" fmla="*/ 3144202 w 4514850"/>
                    <a:gd name="connsiteY171" fmla="*/ 1506855 h 4302442"/>
                    <a:gd name="connsiteX172" fmla="*/ 3143250 w 4514850"/>
                    <a:gd name="connsiteY172" fmla="*/ 1506855 h 4302442"/>
                    <a:gd name="connsiteX173" fmla="*/ 3136582 w 4514850"/>
                    <a:gd name="connsiteY173" fmla="*/ 1506855 h 4302442"/>
                    <a:gd name="connsiteX174" fmla="*/ 3094672 w 4514850"/>
                    <a:gd name="connsiteY174" fmla="*/ 1501140 h 4302442"/>
                    <a:gd name="connsiteX175" fmla="*/ 3088957 w 4514850"/>
                    <a:gd name="connsiteY175" fmla="*/ 1500187 h 4302442"/>
                    <a:gd name="connsiteX176" fmla="*/ 3060382 w 4514850"/>
                    <a:gd name="connsiteY176" fmla="*/ 1495425 h 4302442"/>
                    <a:gd name="connsiteX177" fmla="*/ 3051810 w 4514850"/>
                    <a:gd name="connsiteY177" fmla="*/ 1493520 h 4302442"/>
                    <a:gd name="connsiteX178" fmla="*/ 3024187 w 4514850"/>
                    <a:gd name="connsiteY178" fmla="*/ 1486852 h 4302442"/>
                    <a:gd name="connsiteX179" fmla="*/ 3016567 w 4514850"/>
                    <a:gd name="connsiteY179" fmla="*/ 1484947 h 4302442"/>
                    <a:gd name="connsiteX180" fmla="*/ 2892742 w 4514850"/>
                    <a:gd name="connsiteY180" fmla="*/ 1441132 h 4302442"/>
                    <a:gd name="connsiteX181" fmla="*/ 2886075 w 4514850"/>
                    <a:gd name="connsiteY181" fmla="*/ 1438275 h 4302442"/>
                    <a:gd name="connsiteX182" fmla="*/ 2451735 w 4514850"/>
                    <a:gd name="connsiteY182" fmla="*/ 754380 h 4302442"/>
                    <a:gd name="connsiteX183" fmla="*/ 3207067 w 4514850"/>
                    <a:gd name="connsiteY183" fmla="*/ 0 h 4302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</a:cxnLst>
                  <a:rect l="l" t="t" r="r" b="b"/>
                  <a:pathLst>
                    <a:path w="4514850" h="4302442">
                      <a:moveTo>
                        <a:pt x="3873817" y="2407919"/>
                      </a:moveTo>
                      <a:lnTo>
                        <a:pt x="3438525" y="4030027"/>
                      </a:lnTo>
                      <a:cubicBezTo>
                        <a:pt x="3439477" y="4030027"/>
                        <a:pt x="3439477" y="4030027"/>
                        <a:pt x="3440430" y="4030027"/>
                      </a:cubicBezTo>
                      <a:cubicBezTo>
                        <a:pt x="3920490" y="4030027"/>
                        <a:pt x="4310062" y="3640454"/>
                        <a:pt x="4310062" y="3161347"/>
                      </a:cubicBezTo>
                      <a:cubicBezTo>
                        <a:pt x="4310062" y="2839402"/>
                        <a:pt x="4134802" y="2558414"/>
                        <a:pt x="3873817" y="2407919"/>
                      </a:cubicBezTo>
                      <a:close/>
                      <a:moveTo>
                        <a:pt x="3577590" y="2304097"/>
                      </a:moveTo>
                      <a:lnTo>
                        <a:pt x="3129915" y="3973829"/>
                      </a:lnTo>
                      <a:cubicBezTo>
                        <a:pt x="3140392" y="3977639"/>
                        <a:pt x="3150870" y="3981449"/>
                        <a:pt x="3161347" y="3985259"/>
                      </a:cubicBezTo>
                      <a:cubicBezTo>
                        <a:pt x="3168015" y="3987164"/>
                        <a:pt x="3173730" y="3989069"/>
                        <a:pt x="3179445" y="3990974"/>
                      </a:cubicBezTo>
                      <a:cubicBezTo>
                        <a:pt x="3182302" y="3991927"/>
                        <a:pt x="3184207" y="3991927"/>
                        <a:pt x="3186112" y="3992879"/>
                      </a:cubicBezTo>
                      <a:cubicBezTo>
                        <a:pt x="3189922" y="3993832"/>
                        <a:pt x="3194685" y="3995737"/>
                        <a:pt x="3198495" y="3996689"/>
                      </a:cubicBezTo>
                      <a:cubicBezTo>
                        <a:pt x="3203257" y="3998594"/>
                        <a:pt x="3207067" y="3999547"/>
                        <a:pt x="3211830" y="4000499"/>
                      </a:cubicBezTo>
                      <a:cubicBezTo>
                        <a:pt x="3213735" y="4001452"/>
                        <a:pt x="3215640" y="4001452"/>
                        <a:pt x="3217545" y="4002404"/>
                      </a:cubicBezTo>
                      <a:cubicBezTo>
                        <a:pt x="3245167" y="4010024"/>
                        <a:pt x="3274695" y="4015739"/>
                        <a:pt x="3303270" y="4020502"/>
                      </a:cubicBezTo>
                      <a:lnTo>
                        <a:pt x="3750945" y="2350769"/>
                      </a:lnTo>
                      <a:cubicBezTo>
                        <a:pt x="3733800" y="2345054"/>
                        <a:pt x="3717607" y="2339339"/>
                        <a:pt x="3700462" y="2333624"/>
                      </a:cubicBezTo>
                      <a:cubicBezTo>
                        <a:pt x="3699510" y="2332672"/>
                        <a:pt x="3697605" y="2332672"/>
                        <a:pt x="3695700" y="2331719"/>
                      </a:cubicBezTo>
                      <a:cubicBezTo>
                        <a:pt x="3690937" y="2330767"/>
                        <a:pt x="3687127" y="2328862"/>
                        <a:pt x="3682365" y="2327909"/>
                      </a:cubicBezTo>
                      <a:cubicBezTo>
                        <a:pt x="3677602" y="2326004"/>
                        <a:pt x="3673792" y="2325052"/>
                        <a:pt x="3669982" y="2324099"/>
                      </a:cubicBezTo>
                      <a:cubicBezTo>
                        <a:pt x="3668077" y="2323147"/>
                        <a:pt x="3665220" y="2323147"/>
                        <a:pt x="3663315" y="2322194"/>
                      </a:cubicBezTo>
                      <a:cubicBezTo>
                        <a:pt x="3635692" y="2314574"/>
                        <a:pt x="3607117" y="2307907"/>
                        <a:pt x="3577590" y="2304097"/>
                      </a:cubicBezTo>
                      <a:close/>
                      <a:moveTo>
                        <a:pt x="3440430" y="2292667"/>
                      </a:moveTo>
                      <a:cubicBezTo>
                        <a:pt x="3007042" y="2292667"/>
                        <a:pt x="2646045" y="2612707"/>
                        <a:pt x="2581275" y="3027997"/>
                      </a:cubicBezTo>
                      <a:cubicBezTo>
                        <a:pt x="2580322" y="3028949"/>
                        <a:pt x="2580322" y="3029902"/>
                        <a:pt x="2580322" y="3030854"/>
                      </a:cubicBezTo>
                      <a:cubicBezTo>
                        <a:pt x="2580322" y="3036569"/>
                        <a:pt x="2579370" y="3042284"/>
                        <a:pt x="2578417" y="3047999"/>
                      </a:cubicBezTo>
                      <a:cubicBezTo>
                        <a:pt x="2578417" y="3049904"/>
                        <a:pt x="2577465" y="3052762"/>
                        <a:pt x="2577465" y="3054667"/>
                      </a:cubicBezTo>
                      <a:cubicBezTo>
                        <a:pt x="2576512" y="3059429"/>
                        <a:pt x="2576512" y="3064192"/>
                        <a:pt x="2575560" y="3068954"/>
                      </a:cubicBezTo>
                      <a:cubicBezTo>
                        <a:pt x="2575560" y="3071812"/>
                        <a:pt x="2574607" y="3075622"/>
                        <a:pt x="2574607" y="3078479"/>
                      </a:cubicBezTo>
                      <a:cubicBezTo>
                        <a:pt x="2574607" y="3082289"/>
                        <a:pt x="2573655" y="3087052"/>
                        <a:pt x="2573655" y="3090862"/>
                      </a:cubicBezTo>
                      <a:cubicBezTo>
                        <a:pt x="2573655" y="3095624"/>
                        <a:pt x="2572702" y="3099434"/>
                        <a:pt x="2572702" y="3103244"/>
                      </a:cubicBezTo>
                      <a:cubicBezTo>
                        <a:pt x="2571750" y="3107054"/>
                        <a:pt x="2571750" y="3110864"/>
                        <a:pt x="2571750" y="3114674"/>
                      </a:cubicBezTo>
                      <a:cubicBezTo>
                        <a:pt x="2570797" y="3119437"/>
                        <a:pt x="2570797" y="3124199"/>
                        <a:pt x="2570797" y="3128962"/>
                      </a:cubicBezTo>
                      <a:cubicBezTo>
                        <a:pt x="2570797" y="3131819"/>
                        <a:pt x="2570797" y="3134677"/>
                        <a:pt x="2570797" y="3137534"/>
                      </a:cubicBezTo>
                      <a:cubicBezTo>
                        <a:pt x="2570797" y="3145154"/>
                        <a:pt x="2570797" y="3153727"/>
                        <a:pt x="2570797" y="3161347"/>
                      </a:cubicBezTo>
                      <a:cubicBezTo>
                        <a:pt x="2570797" y="3170872"/>
                        <a:pt x="2571750" y="3180397"/>
                        <a:pt x="2571750" y="3189922"/>
                      </a:cubicBezTo>
                      <a:cubicBezTo>
                        <a:pt x="2571750" y="3191827"/>
                        <a:pt x="2571750" y="3193732"/>
                        <a:pt x="2571750" y="3195637"/>
                      </a:cubicBezTo>
                      <a:cubicBezTo>
                        <a:pt x="2581275" y="3432809"/>
                        <a:pt x="2688907" y="3654742"/>
                        <a:pt x="2862262" y="3809999"/>
                      </a:cubicBezTo>
                      <a:cubicBezTo>
                        <a:pt x="2863215" y="3809999"/>
                        <a:pt x="2864167" y="3810952"/>
                        <a:pt x="2865120" y="3811904"/>
                      </a:cubicBezTo>
                      <a:cubicBezTo>
                        <a:pt x="2870835" y="3816667"/>
                        <a:pt x="2877502" y="3822382"/>
                        <a:pt x="2883217" y="3827144"/>
                      </a:cubicBezTo>
                      <a:cubicBezTo>
                        <a:pt x="2885122" y="3829049"/>
                        <a:pt x="2887027" y="3830002"/>
                        <a:pt x="2888932" y="3831907"/>
                      </a:cubicBezTo>
                      <a:cubicBezTo>
                        <a:pt x="2894647" y="3836669"/>
                        <a:pt x="2900362" y="3841432"/>
                        <a:pt x="2906077" y="3846194"/>
                      </a:cubicBezTo>
                      <a:cubicBezTo>
                        <a:pt x="2909887" y="3849052"/>
                        <a:pt x="2914650" y="3852862"/>
                        <a:pt x="2918460" y="3855719"/>
                      </a:cubicBezTo>
                      <a:cubicBezTo>
                        <a:pt x="2920365" y="3857624"/>
                        <a:pt x="2922270" y="3858577"/>
                        <a:pt x="2924175" y="3859529"/>
                      </a:cubicBezTo>
                      <a:cubicBezTo>
                        <a:pt x="2950845" y="3879532"/>
                        <a:pt x="2979420" y="3897629"/>
                        <a:pt x="3007995" y="3914774"/>
                      </a:cubicBezTo>
                      <a:lnTo>
                        <a:pt x="3442335" y="2292667"/>
                      </a:lnTo>
                      <a:cubicBezTo>
                        <a:pt x="3441382" y="2292667"/>
                        <a:pt x="3441382" y="2292667"/>
                        <a:pt x="3440430" y="2292667"/>
                      </a:cubicBezTo>
                      <a:close/>
                      <a:moveTo>
                        <a:pt x="2365057" y="2031682"/>
                      </a:moveTo>
                      <a:lnTo>
                        <a:pt x="1149667" y="3246119"/>
                      </a:lnTo>
                      <a:lnTo>
                        <a:pt x="1822132" y="3917632"/>
                      </a:lnTo>
                      <a:cubicBezTo>
                        <a:pt x="1983105" y="4078604"/>
                        <a:pt x="2198370" y="4167187"/>
                        <a:pt x="2426970" y="4168139"/>
                      </a:cubicBezTo>
                      <a:lnTo>
                        <a:pt x="2433637" y="4168139"/>
                      </a:lnTo>
                      <a:cubicBezTo>
                        <a:pt x="2597467" y="4167187"/>
                        <a:pt x="2756535" y="4120514"/>
                        <a:pt x="2891790" y="4034789"/>
                      </a:cubicBezTo>
                      <a:cubicBezTo>
                        <a:pt x="2901315" y="4029074"/>
                        <a:pt x="2909887" y="4023359"/>
                        <a:pt x="2919412" y="4016692"/>
                      </a:cubicBezTo>
                      <a:cubicBezTo>
                        <a:pt x="2887027" y="3996689"/>
                        <a:pt x="2855595" y="3974782"/>
                        <a:pt x="2826067" y="3951922"/>
                      </a:cubicBezTo>
                      <a:cubicBezTo>
                        <a:pt x="2824162" y="3950969"/>
                        <a:pt x="2822257" y="3949064"/>
                        <a:pt x="2820352" y="3948112"/>
                      </a:cubicBezTo>
                      <a:cubicBezTo>
                        <a:pt x="2815590" y="3944302"/>
                        <a:pt x="2810827" y="3941444"/>
                        <a:pt x="2807017" y="3937634"/>
                      </a:cubicBezTo>
                      <a:cubicBezTo>
                        <a:pt x="2803207" y="3933824"/>
                        <a:pt x="2798445" y="3930967"/>
                        <a:pt x="2794635" y="3927157"/>
                      </a:cubicBezTo>
                      <a:cubicBezTo>
                        <a:pt x="2791777" y="3924299"/>
                        <a:pt x="2789872" y="3922394"/>
                        <a:pt x="2787015" y="3920489"/>
                      </a:cubicBezTo>
                      <a:cubicBezTo>
                        <a:pt x="2588895" y="3749992"/>
                        <a:pt x="2458402" y="3504247"/>
                        <a:pt x="2440305" y="3228022"/>
                      </a:cubicBezTo>
                      <a:cubicBezTo>
                        <a:pt x="2440305" y="3227069"/>
                        <a:pt x="2440305" y="3226117"/>
                        <a:pt x="2440305" y="3225164"/>
                      </a:cubicBezTo>
                      <a:cubicBezTo>
                        <a:pt x="2440305" y="3216592"/>
                        <a:pt x="2439352" y="3207067"/>
                        <a:pt x="2439352" y="3198494"/>
                      </a:cubicBezTo>
                      <a:cubicBezTo>
                        <a:pt x="2439352" y="3196589"/>
                        <a:pt x="2439352" y="3193732"/>
                        <a:pt x="2439352" y="3191827"/>
                      </a:cubicBezTo>
                      <a:cubicBezTo>
                        <a:pt x="2438400" y="3181349"/>
                        <a:pt x="2438400" y="3171824"/>
                        <a:pt x="2438400" y="3161347"/>
                      </a:cubicBezTo>
                      <a:cubicBezTo>
                        <a:pt x="2438400" y="3152774"/>
                        <a:pt x="2438400" y="3144202"/>
                        <a:pt x="2438400" y="3135629"/>
                      </a:cubicBezTo>
                      <a:cubicBezTo>
                        <a:pt x="2439352" y="3129914"/>
                        <a:pt x="2439352" y="3125152"/>
                        <a:pt x="2439352" y="3120389"/>
                      </a:cubicBezTo>
                      <a:cubicBezTo>
                        <a:pt x="2439352" y="3117532"/>
                        <a:pt x="2439352" y="3113722"/>
                        <a:pt x="2439352" y="3109912"/>
                      </a:cubicBezTo>
                      <a:cubicBezTo>
                        <a:pt x="2439352" y="3102292"/>
                        <a:pt x="2439352" y="3095624"/>
                        <a:pt x="2440305" y="3088004"/>
                      </a:cubicBezTo>
                      <a:cubicBezTo>
                        <a:pt x="2440305" y="3087052"/>
                        <a:pt x="2440305" y="3085147"/>
                        <a:pt x="2440305" y="3084194"/>
                      </a:cubicBezTo>
                      <a:cubicBezTo>
                        <a:pt x="2459355" y="2831782"/>
                        <a:pt x="2572702" y="2598419"/>
                        <a:pt x="2759392" y="2426017"/>
                      </a:cubicBezTo>
                      <a:close/>
                      <a:moveTo>
                        <a:pt x="1002030" y="1315402"/>
                      </a:moveTo>
                      <a:cubicBezTo>
                        <a:pt x="849630" y="1315402"/>
                        <a:pt x="706755" y="1374457"/>
                        <a:pt x="600075" y="1481137"/>
                      </a:cubicBezTo>
                      <a:cubicBezTo>
                        <a:pt x="493395" y="1588770"/>
                        <a:pt x="434340" y="1730692"/>
                        <a:pt x="434340" y="1883092"/>
                      </a:cubicBezTo>
                      <a:cubicBezTo>
                        <a:pt x="434340" y="2035492"/>
                        <a:pt x="493395" y="2178367"/>
                        <a:pt x="600075" y="2285047"/>
                      </a:cubicBezTo>
                      <a:lnTo>
                        <a:pt x="1045845" y="2730817"/>
                      </a:lnTo>
                      <a:lnTo>
                        <a:pt x="1850707" y="1926907"/>
                      </a:lnTo>
                      <a:lnTo>
                        <a:pt x="1403985" y="1481137"/>
                      </a:lnTo>
                      <a:cubicBezTo>
                        <a:pt x="1297305" y="1374457"/>
                        <a:pt x="1154430" y="1315402"/>
                        <a:pt x="1002030" y="1315402"/>
                      </a:cubicBezTo>
                      <a:close/>
                      <a:moveTo>
                        <a:pt x="1002030" y="1183005"/>
                      </a:moveTo>
                      <a:cubicBezTo>
                        <a:pt x="1189672" y="1183005"/>
                        <a:pt x="1365885" y="1255395"/>
                        <a:pt x="1498282" y="1387792"/>
                      </a:cubicBezTo>
                      <a:lnTo>
                        <a:pt x="1991677" y="1880235"/>
                      </a:lnTo>
                      <a:cubicBezTo>
                        <a:pt x="2004060" y="1893570"/>
                        <a:pt x="2010727" y="1909762"/>
                        <a:pt x="2010727" y="1928812"/>
                      </a:cubicBezTo>
                      <a:cubicBezTo>
                        <a:pt x="2010727" y="1946910"/>
                        <a:pt x="2003107" y="1964055"/>
                        <a:pt x="1990725" y="1976437"/>
                      </a:cubicBezTo>
                      <a:lnTo>
                        <a:pt x="1092517" y="2873692"/>
                      </a:lnTo>
                      <a:cubicBezTo>
                        <a:pt x="1080135" y="2886075"/>
                        <a:pt x="1062037" y="2892742"/>
                        <a:pt x="1045845" y="2892742"/>
                      </a:cubicBezTo>
                      <a:cubicBezTo>
                        <a:pt x="1029652" y="2892742"/>
                        <a:pt x="1012507" y="2887027"/>
                        <a:pt x="999172" y="2873692"/>
                      </a:cubicBezTo>
                      <a:lnTo>
                        <a:pt x="505777" y="2380297"/>
                      </a:lnTo>
                      <a:cubicBezTo>
                        <a:pt x="373380" y="2247900"/>
                        <a:pt x="300990" y="2071687"/>
                        <a:pt x="300990" y="1884045"/>
                      </a:cubicBezTo>
                      <a:cubicBezTo>
                        <a:pt x="300990" y="1696402"/>
                        <a:pt x="373380" y="1520190"/>
                        <a:pt x="505777" y="1387792"/>
                      </a:cubicBezTo>
                      <a:cubicBezTo>
                        <a:pt x="638175" y="1255395"/>
                        <a:pt x="814387" y="1183005"/>
                        <a:pt x="1002030" y="1183005"/>
                      </a:cubicBezTo>
                      <a:close/>
                      <a:moveTo>
                        <a:pt x="991552" y="1016317"/>
                      </a:moveTo>
                      <a:cubicBezTo>
                        <a:pt x="761047" y="1016317"/>
                        <a:pt x="545782" y="1104899"/>
                        <a:pt x="383857" y="1266824"/>
                      </a:cubicBezTo>
                      <a:cubicBezTo>
                        <a:pt x="221932" y="1427797"/>
                        <a:pt x="133350" y="1644014"/>
                        <a:pt x="133350" y="1873567"/>
                      </a:cubicBezTo>
                      <a:cubicBezTo>
                        <a:pt x="133350" y="2103119"/>
                        <a:pt x="221932" y="2318384"/>
                        <a:pt x="383857" y="2480309"/>
                      </a:cubicBezTo>
                      <a:lnTo>
                        <a:pt x="1056322" y="3152774"/>
                      </a:lnTo>
                      <a:lnTo>
                        <a:pt x="2271712" y="1938337"/>
                      </a:lnTo>
                      <a:lnTo>
                        <a:pt x="1599247" y="1266824"/>
                      </a:lnTo>
                      <a:cubicBezTo>
                        <a:pt x="1437322" y="1104899"/>
                        <a:pt x="1222057" y="1016317"/>
                        <a:pt x="991552" y="1016317"/>
                      </a:cubicBezTo>
                      <a:close/>
                      <a:moveTo>
                        <a:pt x="991552" y="882967"/>
                      </a:moveTo>
                      <a:cubicBezTo>
                        <a:pt x="1257300" y="882967"/>
                        <a:pt x="1506855" y="985837"/>
                        <a:pt x="1692592" y="1172527"/>
                      </a:cubicBezTo>
                      <a:lnTo>
                        <a:pt x="2408872" y="1887854"/>
                      </a:lnTo>
                      <a:cubicBezTo>
                        <a:pt x="2410777" y="1888807"/>
                        <a:pt x="2411730" y="1889759"/>
                        <a:pt x="2412682" y="1890712"/>
                      </a:cubicBezTo>
                      <a:lnTo>
                        <a:pt x="2864167" y="2342197"/>
                      </a:lnTo>
                      <a:cubicBezTo>
                        <a:pt x="3027045" y="2226944"/>
                        <a:pt x="3226117" y="2159317"/>
                        <a:pt x="3440430" y="2159317"/>
                      </a:cubicBezTo>
                      <a:cubicBezTo>
                        <a:pt x="3529965" y="2159317"/>
                        <a:pt x="3616642" y="2170747"/>
                        <a:pt x="3698557" y="2192654"/>
                      </a:cubicBezTo>
                      <a:cubicBezTo>
                        <a:pt x="3699510" y="2192654"/>
                        <a:pt x="3701415" y="2193607"/>
                        <a:pt x="3702367" y="2193607"/>
                      </a:cubicBezTo>
                      <a:cubicBezTo>
                        <a:pt x="3714750" y="2197417"/>
                        <a:pt x="3727132" y="2200274"/>
                        <a:pt x="3738562" y="2204084"/>
                      </a:cubicBezTo>
                      <a:cubicBezTo>
                        <a:pt x="3741420" y="2205037"/>
                        <a:pt x="3744277" y="2205989"/>
                        <a:pt x="3747135" y="2206942"/>
                      </a:cubicBezTo>
                      <a:cubicBezTo>
                        <a:pt x="3755707" y="2208847"/>
                        <a:pt x="3763327" y="2211704"/>
                        <a:pt x="3770947" y="2214562"/>
                      </a:cubicBezTo>
                      <a:cubicBezTo>
                        <a:pt x="3779520" y="2217419"/>
                        <a:pt x="3787140" y="2220277"/>
                        <a:pt x="3795712" y="2223134"/>
                      </a:cubicBezTo>
                      <a:cubicBezTo>
                        <a:pt x="3799522" y="2225039"/>
                        <a:pt x="3804285" y="2226944"/>
                        <a:pt x="3809047" y="2228849"/>
                      </a:cubicBezTo>
                      <a:cubicBezTo>
                        <a:pt x="3826192" y="2235517"/>
                        <a:pt x="3842385" y="2242184"/>
                        <a:pt x="3858577" y="2249804"/>
                      </a:cubicBezTo>
                      <a:cubicBezTo>
                        <a:pt x="3860482" y="2250757"/>
                        <a:pt x="3862387" y="2251709"/>
                        <a:pt x="3864292" y="2252662"/>
                      </a:cubicBezTo>
                      <a:cubicBezTo>
                        <a:pt x="4206240" y="2412682"/>
                        <a:pt x="4443412" y="2759392"/>
                        <a:pt x="4443412" y="3161347"/>
                      </a:cubicBezTo>
                      <a:cubicBezTo>
                        <a:pt x="4443412" y="3713797"/>
                        <a:pt x="3993832" y="4163377"/>
                        <a:pt x="3440430" y="4163377"/>
                      </a:cubicBezTo>
                      <a:cubicBezTo>
                        <a:pt x="3350895" y="4163377"/>
                        <a:pt x="3265170" y="4151947"/>
                        <a:pt x="3182302" y="4130039"/>
                      </a:cubicBezTo>
                      <a:cubicBezTo>
                        <a:pt x="3180397" y="4130039"/>
                        <a:pt x="3179445" y="4129087"/>
                        <a:pt x="3178492" y="4129087"/>
                      </a:cubicBezTo>
                      <a:cubicBezTo>
                        <a:pt x="3167062" y="4126229"/>
                        <a:pt x="3154680" y="4122419"/>
                        <a:pt x="3142297" y="4118609"/>
                      </a:cubicBezTo>
                      <a:cubicBezTo>
                        <a:pt x="3140392" y="4118609"/>
                        <a:pt x="3137535" y="4117657"/>
                        <a:pt x="3135630" y="4116704"/>
                      </a:cubicBezTo>
                      <a:cubicBezTo>
                        <a:pt x="3127057" y="4113847"/>
                        <a:pt x="3118485" y="4110989"/>
                        <a:pt x="3109912" y="4108132"/>
                      </a:cubicBezTo>
                      <a:cubicBezTo>
                        <a:pt x="3104197" y="4106227"/>
                        <a:pt x="3098482" y="4104322"/>
                        <a:pt x="3092767" y="4102417"/>
                      </a:cubicBezTo>
                      <a:cubicBezTo>
                        <a:pt x="3086100" y="4099559"/>
                        <a:pt x="3078480" y="4096702"/>
                        <a:pt x="3071812" y="4093844"/>
                      </a:cubicBezTo>
                      <a:cubicBezTo>
                        <a:pt x="3065145" y="4090987"/>
                        <a:pt x="3058477" y="4088129"/>
                        <a:pt x="3051810" y="4085272"/>
                      </a:cubicBezTo>
                      <a:cubicBezTo>
                        <a:pt x="3012757" y="4116704"/>
                        <a:pt x="2971800" y="4144327"/>
                        <a:pt x="2928937" y="4169092"/>
                      </a:cubicBezTo>
                      <a:lnTo>
                        <a:pt x="4448175" y="4169092"/>
                      </a:lnTo>
                      <a:cubicBezTo>
                        <a:pt x="4485322" y="4169092"/>
                        <a:pt x="4514850" y="4198619"/>
                        <a:pt x="4514850" y="4235767"/>
                      </a:cubicBezTo>
                      <a:cubicBezTo>
                        <a:pt x="4514850" y="4272914"/>
                        <a:pt x="4485322" y="4302442"/>
                        <a:pt x="4448175" y="4302442"/>
                      </a:cubicBezTo>
                      <a:lnTo>
                        <a:pt x="2433637" y="4302442"/>
                      </a:lnTo>
                      <a:cubicBezTo>
                        <a:pt x="2432685" y="4302442"/>
                        <a:pt x="2431732" y="4302442"/>
                        <a:pt x="2430780" y="4302442"/>
                      </a:cubicBezTo>
                      <a:cubicBezTo>
                        <a:pt x="2428875" y="4302442"/>
                        <a:pt x="2427922" y="4302442"/>
                        <a:pt x="2426017" y="4302442"/>
                      </a:cubicBezTo>
                      <a:lnTo>
                        <a:pt x="2425065" y="4302442"/>
                      </a:lnTo>
                      <a:lnTo>
                        <a:pt x="1498282" y="4302442"/>
                      </a:lnTo>
                      <a:cubicBezTo>
                        <a:pt x="1461135" y="4302442"/>
                        <a:pt x="1431607" y="4272914"/>
                        <a:pt x="1431607" y="4235767"/>
                      </a:cubicBezTo>
                      <a:cubicBezTo>
                        <a:pt x="1431607" y="4198619"/>
                        <a:pt x="1461135" y="4169092"/>
                        <a:pt x="1498282" y="4169092"/>
                      </a:cubicBezTo>
                      <a:lnTo>
                        <a:pt x="1931670" y="4169092"/>
                      </a:lnTo>
                      <a:cubicBezTo>
                        <a:pt x="1858327" y="4126229"/>
                        <a:pt x="1789747" y="4073842"/>
                        <a:pt x="1728787" y="4012882"/>
                      </a:cubicBezTo>
                      <a:lnTo>
                        <a:pt x="289560" y="2574607"/>
                      </a:lnTo>
                      <a:cubicBezTo>
                        <a:pt x="102870" y="2387917"/>
                        <a:pt x="0" y="2139314"/>
                        <a:pt x="0" y="1873567"/>
                      </a:cubicBezTo>
                      <a:cubicBezTo>
                        <a:pt x="0" y="1607819"/>
                        <a:pt x="102870" y="1358264"/>
                        <a:pt x="289560" y="1171574"/>
                      </a:cubicBezTo>
                      <a:cubicBezTo>
                        <a:pt x="476250" y="985837"/>
                        <a:pt x="725805" y="882967"/>
                        <a:pt x="991552" y="882967"/>
                      </a:cubicBezTo>
                      <a:close/>
                      <a:moveTo>
                        <a:pt x="3535680" y="228600"/>
                      </a:moveTo>
                      <a:lnTo>
                        <a:pt x="3228022" y="1376362"/>
                      </a:lnTo>
                      <a:cubicBezTo>
                        <a:pt x="3560445" y="1364932"/>
                        <a:pt x="3828097" y="1090612"/>
                        <a:pt x="3828097" y="755332"/>
                      </a:cubicBezTo>
                      <a:cubicBezTo>
                        <a:pt x="3828097" y="533400"/>
                        <a:pt x="3710940" y="338137"/>
                        <a:pt x="3535680" y="228600"/>
                      </a:cubicBezTo>
                      <a:close/>
                      <a:moveTo>
                        <a:pt x="3320415" y="144780"/>
                      </a:moveTo>
                      <a:lnTo>
                        <a:pt x="2999422" y="1341120"/>
                      </a:lnTo>
                      <a:cubicBezTo>
                        <a:pt x="3016567" y="1346835"/>
                        <a:pt x="3033712" y="1351597"/>
                        <a:pt x="3050857" y="1356360"/>
                      </a:cubicBezTo>
                      <a:cubicBezTo>
                        <a:pt x="3051810" y="1356360"/>
                        <a:pt x="3052762" y="1357312"/>
                        <a:pt x="3053715" y="1357312"/>
                      </a:cubicBezTo>
                      <a:cubicBezTo>
                        <a:pt x="3062287" y="1359217"/>
                        <a:pt x="3070860" y="1361122"/>
                        <a:pt x="3079432" y="1363027"/>
                      </a:cubicBezTo>
                      <a:cubicBezTo>
                        <a:pt x="3080385" y="1363027"/>
                        <a:pt x="3082290" y="1363980"/>
                        <a:pt x="3083242" y="1363980"/>
                      </a:cubicBezTo>
                      <a:cubicBezTo>
                        <a:pt x="3086100" y="1364932"/>
                        <a:pt x="3089910" y="1364932"/>
                        <a:pt x="3092767" y="1365885"/>
                      </a:cubicBezTo>
                      <a:lnTo>
                        <a:pt x="3413760" y="169545"/>
                      </a:lnTo>
                      <a:cubicBezTo>
                        <a:pt x="3397567" y="163830"/>
                        <a:pt x="3381375" y="159067"/>
                        <a:pt x="3364230" y="154305"/>
                      </a:cubicBezTo>
                      <a:cubicBezTo>
                        <a:pt x="3361372" y="153352"/>
                        <a:pt x="3358515" y="153352"/>
                        <a:pt x="3355657" y="152400"/>
                      </a:cubicBezTo>
                      <a:cubicBezTo>
                        <a:pt x="3349942" y="151447"/>
                        <a:pt x="3343275" y="149542"/>
                        <a:pt x="3337560" y="148590"/>
                      </a:cubicBezTo>
                      <a:cubicBezTo>
                        <a:pt x="3333750" y="147637"/>
                        <a:pt x="3328987" y="146685"/>
                        <a:pt x="3325177" y="145732"/>
                      </a:cubicBezTo>
                      <a:cubicBezTo>
                        <a:pt x="3323272" y="145732"/>
                        <a:pt x="3322320" y="144780"/>
                        <a:pt x="3320415" y="144780"/>
                      </a:cubicBezTo>
                      <a:close/>
                      <a:moveTo>
                        <a:pt x="3185160" y="134302"/>
                      </a:moveTo>
                      <a:cubicBezTo>
                        <a:pt x="2851785" y="145732"/>
                        <a:pt x="2584132" y="420052"/>
                        <a:pt x="2585085" y="755332"/>
                      </a:cubicBezTo>
                      <a:cubicBezTo>
                        <a:pt x="2585085" y="977265"/>
                        <a:pt x="2702242" y="1172527"/>
                        <a:pt x="2877502" y="1282065"/>
                      </a:cubicBezTo>
                      <a:close/>
                      <a:moveTo>
                        <a:pt x="3207067" y="0"/>
                      </a:moveTo>
                      <a:cubicBezTo>
                        <a:pt x="3240405" y="0"/>
                        <a:pt x="3272790" y="2857"/>
                        <a:pt x="3304222" y="6667"/>
                      </a:cubicBezTo>
                      <a:cubicBezTo>
                        <a:pt x="3307080" y="6667"/>
                        <a:pt x="3308985" y="7620"/>
                        <a:pt x="3311842" y="7620"/>
                      </a:cubicBezTo>
                      <a:cubicBezTo>
                        <a:pt x="3319462" y="8572"/>
                        <a:pt x="3326130" y="10477"/>
                        <a:pt x="3333750" y="11430"/>
                      </a:cubicBezTo>
                      <a:cubicBezTo>
                        <a:pt x="3338512" y="12382"/>
                        <a:pt x="3343275" y="13335"/>
                        <a:pt x="3348037" y="14287"/>
                      </a:cubicBezTo>
                      <a:cubicBezTo>
                        <a:pt x="3354705" y="15240"/>
                        <a:pt x="3360420" y="17145"/>
                        <a:pt x="3366135" y="18097"/>
                      </a:cubicBezTo>
                      <a:cubicBezTo>
                        <a:pt x="3372802" y="20002"/>
                        <a:pt x="3379470" y="20955"/>
                        <a:pt x="3386137" y="22860"/>
                      </a:cubicBezTo>
                      <a:cubicBezTo>
                        <a:pt x="3390900" y="23812"/>
                        <a:pt x="3394710" y="24765"/>
                        <a:pt x="3399472" y="25717"/>
                      </a:cubicBezTo>
                      <a:cubicBezTo>
                        <a:pt x="3441382" y="37147"/>
                        <a:pt x="3482340" y="51435"/>
                        <a:pt x="3522345" y="69532"/>
                      </a:cubicBezTo>
                      <a:cubicBezTo>
                        <a:pt x="3525202" y="70485"/>
                        <a:pt x="3527107" y="71437"/>
                        <a:pt x="3529012" y="72390"/>
                      </a:cubicBezTo>
                      <a:cubicBezTo>
                        <a:pt x="3785235" y="193357"/>
                        <a:pt x="3963352" y="453390"/>
                        <a:pt x="3963352" y="755332"/>
                      </a:cubicBezTo>
                      <a:cubicBezTo>
                        <a:pt x="3963352" y="1171575"/>
                        <a:pt x="3624262" y="1509712"/>
                        <a:pt x="3208020" y="1509712"/>
                      </a:cubicBezTo>
                      <a:cubicBezTo>
                        <a:pt x="3186112" y="1509712"/>
                        <a:pt x="3165157" y="1508760"/>
                        <a:pt x="3144202" y="1506855"/>
                      </a:cubicBezTo>
                      <a:cubicBezTo>
                        <a:pt x="3143250" y="1506855"/>
                        <a:pt x="3143250" y="1506855"/>
                        <a:pt x="3143250" y="1506855"/>
                      </a:cubicBezTo>
                      <a:cubicBezTo>
                        <a:pt x="3140392" y="1506855"/>
                        <a:pt x="3138487" y="1506855"/>
                        <a:pt x="3136582" y="1506855"/>
                      </a:cubicBezTo>
                      <a:cubicBezTo>
                        <a:pt x="3122295" y="1504950"/>
                        <a:pt x="3108007" y="1503045"/>
                        <a:pt x="3094672" y="1501140"/>
                      </a:cubicBezTo>
                      <a:cubicBezTo>
                        <a:pt x="3092767" y="1501140"/>
                        <a:pt x="3090862" y="1500187"/>
                        <a:pt x="3088957" y="1500187"/>
                      </a:cubicBezTo>
                      <a:cubicBezTo>
                        <a:pt x="3079432" y="1499235"/>
                        <a:pt x="3069907" y="1497330"/>
                        <a:pt x="3060382" y="1495425"/>
                      </a:cubicBezTo>
                      <a:cubicBezTo>
                        <a:pt x="3057525" y="1494472"/>
                        <a:pt x="3054667" y="1494472"/>
                        <a:pt x="3051810" y="1493520"/>
                      </a:cubicBezTo>
                      <a:cubicBezTo>
                        <a:pt x="3042285" y="1491615"/>
                        <a:pt x="3033712" y="1488757"/>
                        <a:pt x="3024187" y="1486852"/>
                      </a:cubicBezTo>
                      <a:cubicBezTo>
                        <a:pt x="3021330" y="1485900"/>
                        <a:pt x="3019425" y="1485900"/>
                        <a:pt x="3016567" y="1484947"/>
                      </a:cubicBezTo>
                      <a:cubicBezTo>
                        <a:pt x="2974657" y="1474470"/>
                        <a:pt x="2932747" y="1459230"/>
                        <a:pt x="2892742" y="1441132"/>
                      </a:cubicBezTo>
                      <a:cubicBezTo>
                        <a:pt x="2889885" y="1440180"/>
                        <a:pt x="2887980" y="1439227"/>
                        <a:pt x="2886075" y="1438275"/>
                      </a:cubicBezTo>
                      <a:cubicBezTo>
                        <a:pt x="2628900" y="1317307"/>
                        <a:pt x="2450782" y="1057275"/>
                        <a:pt x="2451735" y="754380"/>
                      </a:cubicBezTo>
                      <a:cubicBezTo>
                        <a:pt x="2451735" y="338137"/>
                        <a:pt x="2790825" y="0"/>
                        <a:pt x="3207067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Verdana (Body)"/>
                  </a:endParaRPr>
                </a:p>
              </p:txBody>
            </p: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FD49709-4695-415B-ADBD-6E446FD3C567}"/>
                </a:ext>
              </a:extLst>
            </p:cNvPr>
            <p:cNvGrpSpPr/>
            <p:nvPr/>
          </p:nvGrpSpPr>
          <p:grpSpPr>
            <a:xfrm>
              <a:off x="6618554" y="2690138"/>
              <a:ext cx="5410841" cy="703252"/>
              <a:chOff x="6618554" y="2690138"/>
              <a:chExt cx="5410841" cy="703252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86C009E1-F155-4069-AA23-6792B2268118}"/>
                  </a:ext>
                </a:extLst>
              </p:cNvPr>
              <p:cNvGrpSpPr/>
              <p:nvPr/>
            </p:nvGrpSpPr>
            <p:grpSpPr>
              <a:xfrm>
                <a:off x="7387242" y="2690138"/>
                <a:ext cx="4642153" cy="703252"/>
                <a:chOff x="776531" y="5173852"/>
                <a:chExt cx="4642153" cy="703252"/>
              </a:xfrm>
              <a:noFill/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4CE3ED1B-542E-4C09-9702-609685CE3052}"/>
                    </a:ext>
                  </a:extLst>
                </p:cNvPr>
                <p:cNvSpPr txBox="1"/>
                <p:nvPr/>
              </p:nvSpPr>
              <p:spPr>
                <a:xfrm>
                  <a:off x="776531" y="5461606"/>
                  <a:ext cx="4642153" cy="415498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amet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,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consectetur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adipiscing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elit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, sed do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eiusmod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tempor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incididunt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ut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ali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A6654506-05F5-43FB-A396-7A3EF255DC65}"/>
                    </a:ext>
                  </a:extLst>
                </p:cNvPr>
                <p:cNvSpPr txBox="1"/>
                <p:nvPr/>
              </p:nvSpPr>
              <p:spPr>
                <a:xfrm>
                  <a:off x="776531" y="5173852"/>
                  <a:ext cx="241055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3"/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3"/>
                    </a:solidFill>
                    <a:latin typeface="Verdana (Body)"/>
                  </a:endParaRP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4B7B861-3C37-4040-8193-7D4CB842E13A}"/>
                  </a:ext>
                </a:extLst>
              </p:cNvPr>
              <p:cNvGrpSpPr/>
              <p:nvPr/>
            </p:nvGrpSpPr>
            <p:grpSpPr>
              <a:xfrm>
                <a:off x="6618554" y="2722190"/>
                <a:ext cx="639148" cy="639148"/>
                <a:chOff x="6618554" y="2710881"/>
                <a:chExt cx="639148" cy="639148"/>
              </a:xfrm>
            </p:grpSpPr>
            <p:sp>
              <p:nvSpPr>
                <p:cNvPr id="36" name="Rectangle: Rounded Corners 35">
                  <a:extLst>
                    <a:ext uri="{FF2B5EF4-FFF2-40B4-BE49-F238E27FC236}">
                      <a16:creationId xmlns:a16="http://schemas.microsoft.com/office/drawing/2014/main" id="{B962F59E-7853-4F7F-842E-1DEA357BE087}"/>
                    </a:ext>
                  </a:extLst>
                </p:cNvPr>
                <p:cNvSpPr/>
                <p:nvPr/>
              </p:nvSpPr>
              <p:spPr>
                <a:xfrm rot="2700000">
                  <a:off x="6618554" y="2710881"/>
                  <a:ext cx="639148" cy="639148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A4096050-174A-420C-83FE-946F2C7969B3}"/>
                    </a:ext>
                  </a:extLst>
                </p:cNvPr>
                <p:cNvSpPr/>
                <p:nvPr/>
              </p:nvSpPr>
              <p:spPr>
                <a:xfrm>
                  <a:off x="6705989" y="2806516"/>
                  <a:ext cx="464278" cy="447878"/>
                </a:xfrm>
                <a:custGeom>
                  <a:avLst/>
                  <a:gdLst>
                    <a:gd name="connsiteX0" fmla="*/ 3783537 w 4781385"/>
                    <a:gd name="connsiteY0" fmla="*/ 3630348 h 4612491"/>
                    <a:gd name="connsiteX1" fmla="*/ 3600571 w 4781385"/>
                    <a:gd name="connsiteY1" fmla="*/ 4005166 h 4612491"/>
                    <a:gd name="connsiteX2" fmla="*/ 3758163 w 4781385"/>
                    <a:gd name="connsiteY2" fmla="*/ 4463367 h 4612491"/>
                    <a:gd name="connsiteX3" fmla="*/ 4216363 w 4781385"/>
                    <a:gd name="connsiteY3" fmla="*/ 4305775 h 4612491"/>
                    <a:gd name="connsiteX4" fmla="*/ 4399338 w 4781385"/>
                    <a:gd name="connsiteY4" fmla="*/ 3930967 h 4612491"/>
                    <a:gd name="connsiteX5" fmla="*/ 173199 w 4781385"/>
                    <a:gd name="connsiteY5" fmla="*/ 3616805 h 4612491"/>
                    <a:gd name="connsiteX6" fmla="*/ 131548 w 4781385"/>
                    <a:gd name="connsiteY6" fmla="*/ 3634063 h 4612491"/>
                    <a:gd name="connsiteX7" fmla="*/ 131558 w 4781385"/>
                    <a:gd name="connsiteY7" fmla="*/ 3717369 h 4612491"/>
                    <a:gd name="connsiteX8" fmla="*/ 623914 w 4781385"/>
                    <a:gd name="connsiteY8" fmla="*/ 4209716 h 4612491"/>
                    <a:gd name="connsiteX9" fmla="*/ 707215 w 4781385"/>
                    <a:gd name="connsiteY9" fmla="*/ 4209721 h 4612491"/>
                    <a:gd name="connsiteX10" fmla="*/ 707220 w 4781385"/>
                    <a:gd name="connsiteY10" fmla="*/ 4126420 h 4612491"/>
                    <a:gd name="connsiteX11" fmla="*/ 214854 w 4781385"/>
                    <a:gd name="connsiteY11" fmla="*/ 3634053 h 4612491"/>
                    <a:gd name="connsiteX12" fmla="*/ 173199 w 4781385"/>
                    <a:gd name="connsiteY12" fmla="*/ 3616805 h 4612491"/>
                    <a:gd name="connsiteX13" fmla="*/ 869393 w 4781385"/>
                    <a:gd name="connsiteY13" fmla="*/ 3388575 h 4612491"/>
                    <a:gd name="connsiteX14" fmla="*/ 500204 w 4781385"/>
                    <a:gd name="connsiteY14" fmla="*/ 3757783 h 4612491"/>
                    <a:gd name="connsiteX15" fmla="*/ 583500 w 4781385"/>
                    <a:gd name="connsiteY15" fmla="*/ 3841079 h 4612491"/>
                    <a:gd name="connsiteX16" fmla="*/ 952698 w 4781385"/>
                    <a:gd name="connsiteY16" fmla="*/ 3471881 h 4612491"/>
                    <a:gd name="connsiteX17" fmla="*/ 2949853 w 4781385"/>
                    <a:gd name="connsiteY17" fmla="*/ 3044332 h 4612491"/>
                    <a:gd name="connsiteX18" fmla="*/ 2766867 w 4781385"/>
                    <a:gd name="connsiteY18" fmla="*/ 3419140 h 4612491"/>
                    <a:gd name="connsiteX19" fmla="*/ 2924091 w 4781385"/>
                    <a:gd name="connsiteY19" fmla="*/ 3876299 h 4612491"/>
                    <a:gd name="connsiteX20" fmla="*/ 3382668 w 4781385"/>
                    <a:gd name="connsiteY20" fmla="*/ 3719769 h 4612491"/>
                    <a:gd name="connsiteX21" fmla="*/ 3565644 w 4781385"/>
                    <a:gd name="connsiteY21" fmla="*/ 3344941 h 4612491"/>
                    <a:gd name="connsiteX22" fmla="*/ 4266008 w 4781385"/>
                    <a:gd name="connsiteY22" fmla="*/ 3038414 h 4612491"/>
                    <a:gd name="connsiteX23" fmla="*/ 4315522 w 4781385"/>
                    <a:gd name="connsiteY23" fmla="*/ 3077651 h 4612491"/>
                    <a:gd name="connsiteX24" fmla="*/ 4278914 w 4781385"/>
                    <a:gd name="connsiteY24" fmla="*/ 3149707 h 4612491"/>
                    <a:gd name="connsiteX25" fmla="*/ 4149536 w 4781385"/>
                    <a:gd name="connsiteY25" fmla="*/ 3264083 h 4612491"/>
                    <a:gd name="connsiteX26" fmla="*/ 4073269 w 4781385"/>
                    <a:gd name="connsiteY26" fmla="*/ 3420341 h 4612491"/>
                    <a:gd name="connsiteX27" fmla="*/ 4072941 w 4781385"/>
                    <a:gd name="connsiteY27" fmla="*/ 3421014 h 4612491"/>
                    <a:gd name="connsiteX28" fmla="*/ 3996345 w 4781385"/>
                    <a:gd name="connsiteY28" fmla="*/ 3446807 h 4612491"/>
                    <a:gd name="connsiteX29" fmla="*/ 3970552 w 4781385"/>
                    <a:gd name="connsiteY29" fmla="*/ 3370211 h 4612491"/>
                    <a:gd name="connsiteX30" fmla="*/ 4046828 w 4781385"/>
                    <a:gd name="connsiteY30" fmla="*/ 3213944 h 4612491"/>
                    <a:gd name="connsiteX31" fmla="*/ 4241748 w 4781385"/>
                    <a:gd name="connsiteY31" fmla="*/ 3041627 h 4612491"/>
                    <a:gd name="connsiteX32" fmla="*/ 4241767 w 4781385"/>
                    <a:gd name="connsiteY32" fmla="*/ 3041627 h 4612491"/>
                    <a:gd name="connsiteX33" fmla="*/ 4243466 w 4781385"/>
                    <a:gd name="connsiteY33" fmla="*/ 3041043 h 4612491"/>
                    <a:gd name="connsiteX34" fmla="*/ 4266008 w 4781385"/>
                    <a:gd name="connsiteY34" fmla="*/ 3038414 h 4612491"/>
                    <a:gd name="connsiteX35" fmla="*/ 4343648 w 4781385"/>
                    <a:gd name="connsiteY35" fmla="*/ 2961666 h 4612491"/>
                    <a:gd name="connsiteX36" fmla="*/ 4016652 w 4781385"/>
                    <a:gd name="connsiteY36" fmla="*/ 3152812 h 4612491"/>
                    <a:gd name="connsiteX37" fmla="*/ 3833677 w 4781385"/>
                    <a:gd name="connsiteY37" fmla="*/ 3527640 h 4612491"/>
                    <a:gd name="connsiteX38" fmla="*/ 4449478 w 4781385"/>
                    <a:gd name="connsiteY38" fmla="*/ 3828259 h 4612491"/>
                    <a:gd name="connsiteX39" fmla="*/ 4632453 w 4781385"/>
                    <a:gd name="connsiteY39" fmla="*/ 3453441 h 4612491"/>
                    <a:gd name="connsiteX40" fmla="*/ 4475230 w 4781385"/>
                    <a:gd name="connsiteY40" fmla="*/ 2996282 h 4612491"/>
                    <a:gd name="connsiteX41" fmla="*/ 4343648 w 4781385"/>
                    <a:gd name="connsiteY41" fmla="*/ 2961666 h 4612491"/>
                    <a:gd name="connsiteX42" fmla="*/ 4349414 w 4781385"/>
                    <a:gd name="connsiteY42" fmla="*/ 2846918 h 4612491"/>
                    <a:gd name="connsiteX43" fmla="*/ 4524973 w 4781385"/>
                    <a:gd name="connsiteY43" fmla="*/ 2892513 h 4612491"/>
                    <a:gd name="connsiteX44" fmla="*/ 4735142 w 4781385"/>
                    <a:gd name="connsiteY44" fmla="*/ 3503580 h 4612491"/>
                    <a:gd name="connsiteX45" fmla="*/ 4319052 w 4781385"/>
                    <a:gd name="connsiteY45" fmla="*/ 4355915 h 4612491"/>
                    <a:gd name="connsiteX46" fmla="*/ 3708004 w 4781385"/>
                    <a:gd name="connsiteY46" fmla="*/ 4566075 h 4612491"/>
                    <a:gd name="connsiteX47" fmla="*/ 3497845 w 4781385"/>
                    <a:gd name="connsiteY47" fmla="*/ 3955027 h 4612491"/>
                    <a:gd name="connsiteX48" fmla="*/ 3913925 w 4781385"/>
                    <a:gd name="connsiteY48" fmla="*/ 3102682 h 4612491"/>
                    <a:gd name="connsiteX49" fmla="*/ 4349414 w 4781385"/>
                    <a:gd name="connsiteY49" fmla="*/ 2846918 h 4612491"/>
                    <a:gd name="connsiteX50" fmla="*/ 654070 w 4781385"/>
                    <a:gd name="connsiteY50" fmla="*/ 2843412 h 4612491"/>
                    <a:gd name="connsiteX51" fmla="*/ 605779 w 4781385"/>
                    <a:gd name="connsiteY51" fmla="*/ 2862880 h 4612491"/>
                    <a:gd name="connsiteX52" fmla="*/ 603883 w 4781385"/>
                    <a:gd name="connsiteY52" fmla="*/ 2961398 h 4612491"/>
                    <a:gd name="connsiteX53" fmla="*/ 1379885 w 4781385"/>
                    <a:gd name="connsiteY53" fmla="*/ 3737438 h 4612491"/>
                    <a:gd name="connsiteX54" fmla="*/ 1379895 w 4781385"/>
                    <a:gd name="connsiteY54" fmla="*/ 3737448 h 4612491"/>
                    <a:gd name="connsiteX55" fmla="*/ 1478431 w 4781385"/>
                    <a:gd name="connsiteY55" fmla="*/ 3737438 h 4612491"/>
                    <a:gd name="connsiteX56" fmla="*/ 1478431 w 4781385"/>
                    <a:gd name="connsiteY56" fmla="*/ 3638911 h 4612491"/>
                    <a:gd name="connsiteX57" fmla="*/ 702372 w 4781385"/>
                    <a:gd name="connsiteY57" fmla="*/ 2862853 h 4612491"/>
                    <a:gd name="connsiteX58" fmla="*/ 654070 w 4781385"/>
                    <a:gd name="connsiteY58" fmla="*/ 2843412 h 4612491"/>
                    <a:gd name="connsiteX59" fmla="*/ 3431648 w 4781385"/>
                    <a:gd name="connsiteY59" fmla="*/ 2452433 h 4612491"/>
                    <a:gd name="connsiteX60" fmla="*/ 3481405 w 4781385"/>
                    <a:gd name="connsiteY60" fmla="*/ 2491361 h 4612491"/>
                    <a:gd name="connsiteX61" fmla="*/ 3445247 w 4781385"/>
                    <a:gd name="connsiteY61" fmla="*/ 2563644 h 4612491"/>
                    <a:gd name="connsiteX62" fmla="*/ 3315869 w 4781385"/>
                    <a:gd name="connsiteY62" fmla="*/ 2678020 h 4612491"/>
                    <a:gd name="connsiteX63" fmla="*/ 3239583 w 4781385"/>
                    <a:gd name="connsiteY63" fmla="*/ 2834277 h 4612491"/>
                    <a:gd name="connsiteX64" fmla="*/ 3239035 w 4781385"/>
                    <a:gd name="connsiteY64" fmla="*/ 2835401 h 4612491"/>
                    <a:gd name="connsiteX65" fmla="*/ 3162324 w 4781385"/>
                    <a:gd name="connsiteY65" fmla="*/ 2860849 h 4612491"/>
                    <a:gd name="connsiteX66" fmla="*/ 3136875 w 4781385"/>
                    <a:gd name="connsiteY66" fmla="*/ 2784138 h 4612491"/>
                    <a:gd name="connsiteX67" fmla="*/ 3213161 w 4781385"/>
                    <a:gd name="connsiteY67" fmla="*/ 2627928 h 4612491"/>
                    <a:gd name="connsiteX68" fmla="*/ 3408042 w 4781385"/>
                    <a:gd name="connsiteY68" fmla="*/ 2455621 h 4612491"/>
                    <a:gd name="connsiteX69" fmla="*/ 3408100 w 4781385"/>
                    <a:gd name="connsiteY69" fmla="*/ 2455554 h 4612491"/>
                    <a:gd name="connsiteX70" fmla="*/ 3409123 w 4781385"/>
                    <a:gd name="connsiteY70" fmla="*/ 2455203 h 4612491"/>
                    <a:gd name="connsiteX71" fmla="*/ 3431648 w 4781385"/>
                    <a:gd name="connsiteY71" fmla="*/ 2452433 h 4612491"/>
                    <a:gd name="connsiteX72" fmla="*/ 3509513 w 4781385"/>
                    <a:gd name="connsiteY72" fmla="*/ 2374908 h 4612491"/>
                    <a:gd name="connsiteX73" fmla="*/ 3182967 w 4781385"/>
                    <a:gd name="connsiteY73" fmla="*/ 2566805 h 4612491"/>
                    <a:gd name="connsiteX74" fmla="*/ 2999983 w 4781385"/>
                    <a:gd name="connsiteY74" fmla="*/ 2941624 h 4612491"/>
                    <a:gd name="connsiteX75" fmla="*/ 3615783 w 4781385"/>
                    <a:gd name="connsiteY75" fmla="*/ 3242233 h 4612491"/>
                    <a:gd name="connsiteX76" fmla="*/ 3798759 w 4781385"/>
                    <a:gd name="connsiteY76" fmla="*/ 2867424 h 4612491"/>
                    <a:gd name="connsiteX77" fmla="*/ 3641172 w 4781385"/>
                    <a:gd name="connsiteY77" fmla="*/ 2409219 h 4612491"/>
                    <a:gd name="connsiteX78" fmla="*/ 3509513 w 4781385"/>
                    <a:gd name="connsiteY78" fmla="*/ 2374908 h 4612491"/>
                    <a:gd name="connsiteX79" fmla="*/ 3517822 w 4781385"/>
                    <a:gd name="connsiteY79" fmla="*/ 2259527 h 4612491"/>
                    <a:gd name="connsiteX80" fmla="*/ 3693253 w 4781385"/>
                    <a:gd name="connsiteY80" fmla="*/ 2305849 h 4612491"/>
                    <a:gd name="connsiteX81" fmla="*/ 3901438 w 4781385"/>
                    <a:gd name="connsiteY81" fmla="*/ 2917583 h 4612491"/>
                    <a:gd name="connsiteX82" fmla="*/ 3485358 w 4781385"/>
                    <a:gd name="connsiteY82" fmla="*/ 3769908 h 4612491"/>
                    <a:gd name="connsiteX83" fmla="*/ 2875008 w 4781385"/>
                    <a:gd name="connsiteY83" fmla="*/ 3979824 h 4612491"/>
                    <a:gd name="connsiteX84" fmla="*/ 2664141 w 4781385"/>
                    <a:gd name="connsiteY84" fmla="*/ 3369010 h 4612491"/>
                    <a:gd name="connsiteX85" fmla="*/ 3080221 w 4781385"/>
                    <a:gd name="connsiteY85" fmla="*/ 2516694 h 4612491"/>
                    <a:gd name="connsiteX86" fmla="*/ 3081520 w 4781385"/>
                    <a:gd name="connsiteY86" fmla="*/ 2514035 h 4612491"/>
                    <a:gd name="connsiteX87" fmla="*/ 3517822 w 4781385"/>
                    <a:gd name="connsiteY87" fmla="*/ 2259527 h 4612491"/>
                    <a:gd name="connsiteX88" fmla="*/ 1796589 w 4781385"/>
                    <a:gd name="connsiteY88" fmla="*/ 2233430 h 4612491"/>
                    <a:gd name="connsiteX89" fmla="*/ 1796594 w 4781385"/>
                    <a:gd name="connsiteY89" fmla="*/ 2233431 h 4612491"/>
                    <a:gd name="connsiteX90" fmla="*/ 1796584 w 4781385"/>
                    <a:gd name="connsiteY90" fmla="*/ 2233431 h 4612491"/>
                    <a:gd name="connsiteX91" fmla="*/ 2439873 w 4781385"/>
                    <a:gd name="connsiteY91" fmla="*/ 1475850 h 4612491"/>
                    <a:gd name="connsiteX92" fmla="*/ 2479447 w 4781385"/>
                    <a:gd name="connsiteY92" fmla="*/ 1491772 h 4612491"/>
                    <a:gd name="connsiteX93" fmla="*/ 2481098 w 4781385"/>
                    <a:gd name="connsiteY93" fmla="*/ 1572577 h 4612491"/>
                    <a:gd name="connsiteX94" fmla="*/ 1836989 w 4781385"/>
                    <a:gd name="connsiteY94" fmla="*/ 2216686 h 4612491"/>
                    <a:gd name="connsiteX95" fmla="*/ 1818458 w 4781385"/>
                    <a:gd name="connsiteY95" fmla="*/ 2229092 h 4612491"/>
                    <a:gd name="connsiteX96" fmla="*/ 1796589 w 4781385"/>
                    <a:gd name="connsiteY96" fmla="*/ 2233430 h 4612491"/>
                    <a:gd name="connsiteX97" fmla="*/ 1774734 w 4781385"/>
                    <a:gd name="connsiteY97" fmla="*/ 2229080 h 4612491"/>
                    <a:gd name="connsiteX98" fmla="*/ 1756201 w 4781385"/>
                    <a:gd name="connsiteY98" fmla="*/ 2216698 h 4612491"/>
                    <a:gd name="connsiteX99" fmla="*/ 1756189 w 4781385"/>
                    <a:gd name="connsiteY99" fmla="*/ 2135876 h 4612491"/>
                    <a:gd name="connsiteX100" fmla="*/ 2400298 w 4781385"/>
                    <a:gd name="connsiteY100" fmla="*/ 1491767 h 4612491"/>
                    <a:gd name="connsiteX101" fmla="*/ 2439873 w 4781385"/>
                    <a:gd name="connsiteY101" fmla="*/ 1475850 h 4612491"/>
                    <a:gd name="connsiteX102" fmla="*/ 2552698 w 4781385"/>
                    <a:gd name="connsiteY102" fmla="*/ 1351789 h 4612491"/>
                    <a:gd name="connsiteX103" fmla="*/ 2552783 w 4781385"/>
                    <a:gd name="connsiteY103" fmla="*/ 1351789 h 4612491"/>
                    <a:gd name="connsiteX104" fmla="*/ 2613828 w 4781385"/>
                    <a:gd name="connsiteY104" fmla="*/ 1412833 h 4612491"/>
                    <a:gd name="connsiteX105" fmla="*/ 2552783 w 4781385"/>
                    <a:gd name="connsiteY105" fmla="*/ 1475413 h 4612491"/>
                    <a:gd name="connsiteX106" fmla="*/ 2552698 w 4781385"/>
                    <a:gd name="connsiteY106" fmla="*/ 1475413 h 4612491"/>
                    <a:gd name="connsiteX107" fmla="*/ 2552698 w 4781385"/>
                    <a:gd name="connsiteY107" fmla="*/ 1475413 h 4612491"/>
                    <a:gd name="connsiteX108" fmla="*/ 2551163 w 4781385"/>
                    <a:gd name="connsiteY108" fmla="*/ 1475413 h 4612491"/>
                    <a:gd name="connsiteX109" fmla="*/ 2490118 w 4781385"/>
                    <a:gd name="connsiteY109" fmla="*/ 1412833 h 4612491"/>
                    <a:gd name="connsiteX110" fmla="*/ 2552698 w 4781385"/>
                    <a:gd name="connsiteY110" fmla="*/ 1351789 h 4612491"/>
                    <a:gd name="connsiteX111" fmla="*/ 2569939 w 4781385"/>
                    <a:gd name="connsiteY111" fmla="*/ 1233012 h 4612491"/>
                    <a:gd name="connsiteX112" fmla="*/ 2506216 w 4781385"/>
                    <a:gd name="connsiteY112" fmla="*/ 1259347 h 4612491"/>
                    <a:gd name="connsiteX113" fmla="*/ 883375 w 4781385"/>
                    <a:gd name="connsiteY113" fmla="*/ 2882226 h 4612491"/>
                    <a:gd name="connsiteX114" fmla="*/ 1459076 w 4781385"/>
                    <a:gd name="connsiteY114" fmla="*/ 3457908 h 4612491"/>
                    <a:gd name="connsiteX115" fmla="*/ 1658453 w 4781385"/>
                    <a:gd name="connsiteY115" fmla="*/ 3258530 h 4612491"/>
                    <a:gd name="connsiteX116" fmla="*/ 1452713 w 4781385"/>
                    <a:gd name="connsiteY116" fmla="*/ 3052791 h 4612491"/>
                    <a:gd name="connsiteX117" fmla="*/ 1452709 w 4781385"/>
                    <a:gd name="connsiteY117" fmla="*/ 2973073 h 4612491"/>
                    <a:gd name="connsiteX118" fmla="*/ 1533523 w 4781385"/>
                    <a:gd name="connsiteY118" fmla="*/ 2971971 h 4612491"/>
                    <a:gd name="connsiteX119" fmla="*/ 1739263 w 4781385"/>
                    <a:gd name="connsiteY119" fmla="*/ 3177711 h 4612491"/>
                    <a:gd name="connsiteX120" fmla="*/ 1858059 w 4781385"/>
                    <a:gd name="connsiteY120" fmla="*/ 3058829 h 4612491"/>
                    <a:gd name="connsiteX121" fmla="*/ 1775373 w 4781385"/>
                    <a:gd name="connsiteY121" fmla="*/ 2976152 h 4612491"/>
                    <a:gd name="connsiteX122" fmla="*/ 1775373 w 4781385"/>
                    <a:gd name="connsiteY122" fmla="*/ 2895991 h 4612491"/>
                    <a:gd name="connsiteX123" fmla="*/ 1856192 w 4781385"/>
                    <a:gd name="connsiteY123" fmla="*/ 2895333 h 4612491"/>
                    <a:gd name="connsiteX124" fmla="*/ 1938879 w 4781385"/>
                    <a:gd name="connsiteY124" fmla="*/ 2978019 h 4612491"/>
                    <a:gd name="connsiteX125" fmla="*/ 2057741 w 4781385"/>
                    <a:gd name="connsiteY125" fmla="*/ 2859147 h 4612491"/>
                    <a:gd name="connsiteX126" fmla="*/ 1852001 w 4781385"/>
                    <a:gd name="connsiteY126" fmla="*/ 2653407 h 4612491"/>
                    <a:gd name="connsiteX127" fmla="*/ 1852001 w 4781385"/>
                    <a:gd name="connsiteY127" fmla="*/ 2574002 h 4612491"/>
                    <a:gd name="connsiteX128" fmla="*/ 1932811 w 4781385"/>
                    <a:gd name="connsiteY128" fmla="*/ 2572597 h 4612491"/>
                    <a:gd name="connsiteX129" fmla="*/ 2138552 w 4781385"/>
                    <a:gd name="connsiteY129" fmla="*/ 2778337 h 4612491"/>
                    <a:gd name="connsiteX130" fmla="*/ 2257424 w 4781385"/>
                    <a:gd name="connsiteY130" fmla="*/ 2659475 h 4612491"/>
                    <a:gd name="connsiteX131" fmla="*/ 2174737 w 4781385"/>
                    <a:gd name="connsiteY131" fmla="*/ 2576788 h 4612491"/>
                    <a:gd name="connsiteX132" fmla="*/ 2174742 w 4781385"/>
                    <a:gd name="connsiteY132" fmla="*/ 2497070 h 4612491"/>
                    <a:gd name="connsiteX133" fmla="*/ 2255557 w 4781385"/>
                    <a:gd name="connsiteY133" fmla="*/ 2495978 h 4612491"/>
                    <a:gd name="connsiteX134" fmla="*/ 2338234 w 4781385"/>
                    <a:gd name="connsiteY134" fmla="*/ 2578655 h 4612491"/>
                    <a:gd name="connsiteX135" fmla="*/ 2457106 w 4781385"/>
                    <a:gd name="connsiteY135" fmla="*/ 2459793 h 4612491"/>
                    <a:gd name="connsiteX136" fmla="*/ 2251366 w 4781385"/>
                    <a:gd name="connsiteY136" fmla="*/ 2254053 h 4612491"/>
                    <a:gd name="connsiteX137" fmla="*/ 2251370 w 4781385"/>
                    <a:gd name="connsiteY137" fmla="*/ 2174335 h 4612491"/>
                    <a:gd name="connsiteX138" fmla="*/ 2332185 w 4781385"/>
                    <a:gd name="connsiteY138" fmla="*/ 2173242 h 4612491"/>
                    <a:gd name="connsiteX139" fmla="*/ 2537925 w 4781385"/>
                    <a:gd name="connsiteY139" fmla="*/ 2378982 h 4612491"/>
                    <a:gd name="connsiteX140" fmla="*/ 2656797 w 4781385"/>
                    <a:gd name="connsiteY140" fmla="*/ 2260120 h 4612491"/>
                    <a:gd name="connsiteX141" fmla="*/ 2574111 w 4781385"/>
                    <a:gd name="connsiteY141" fmla="*/ 2177443 h 4612491"/>
                    <a:gd name="connsiteX142" fmla="*/ 2574101 w 4781385"/>
                    <a:gd name="connsiteY142" fmla="*/ 2097282 h 4612491"/>
                    <a:gd name="connsiteX143" fmla="*/ 2654921 w 4781385"/>
                    <a:gd name="connsiteY143" fmla="*/ 2096614 h 4612491"/>
                    <a:gd name="connsiteX144" fmla="*/ 2737617 w 4781385"/>
                    <a:gd name="connsiteY144" fmla="*/ 2179300 h 4612491"/>
                    <a:gd name="connsiteX145" fmla="*/ 2856479 w 4781385"/>
                    <a:gd name="connsiteY145" fmla="*/ 2060428 h 4612491"/>
                    <a:gd name="connsiteX146" fmla="*/ 2650739 w 4781385"/>
                    <a:gd name="connsiteY146" fmla="*/ 1854688 h 4612491"/>
                    <a:gd name="connsiteX147" fmla="*/ 2649335 w 4781385"/>
                    <a:gd name="connsiteY147" fmla="*/ 1853284 h 4612491"/>
                    <a:gd name="connsiteX148" fmla="*/ 2650739 w 4781385"/>
                    <a:gd name="connsiteY148" fmla="*/ 1772474 h 4612491"/>
                    <a:gd name="connsiteX149" fmla="*/ 2731550 w 4781385"/>
                    <a:gd name="connsiteY149" fmla="*/ 1773878 h 4612491"/>
                    <a:gd name="connsiteX150" fmla="*/ 2937290 w 4781385"/>
                    <a:gd name="connsiteY150" fmla="*/ 1979618 h 4612491"/>
                    <a:gd name="connsiteX151" fmla="*/ 3081889 w 4781385"/>
                    <a:gd name="connsiteY151" fmla="*/ 1835019 h 4612491"/>
                    <a:gd name="connsiteX152" fmla="*/ 3081889 w 4781385"/>
                    <a:gd name="connsiteY152" fmla="*/ 1707584 h 4612491"/>
                    <a:gd name="connsiteX153" fmla="*/ 2633661 w 4781385"/>
                    <a:gd name="connsiteY153" fmla="*/ 1259347 h 4612491"/>
                    <a:gd name="connsiteX154" fmla="*/ 2569939 w 4781385"/>
                    <a:gd name="connsiteY154" fmla="*/ 1233012 h 4612491"/>
                    <a:gd name="connsiteX155" fmla="*/ 3021551 w 4781385"/>
                    <a:gd name="connsiteY155" fmla="*/ 1013010 h 4612491"/>
                    <a:gd name="connsiteX156" fmla="*/ 2982638 w 4781385"/>
                    <a:gd name="connsiteY156" fmla="*/ 1029137 h 4612491"/>
                    <a:gd name="connsiteX157" fmla="*/ 2773850 w 4781385"/>
                    <a:gd name="connsiteY157" fmla="*/ 1237906 h 4612491"/>
                    <a:gd name="connsiteX158" fmla="*/ 3103329 w 4781385"/>
                    <a:gd name="connsiteY158" fmla="*/ 1567396 h 4612491"/>
                    <a:gd name="connsiteX159" fmla="*/ 3312108 w 4781385"/>
                    <a:gd name="connsiteY159" fmla="*/ 1358618 h 4612491"/>
                    <a:gd name="connsiteX160" fmla="*/ 3312108 w 4781385"/>
                    <a:gd name="connsiteY160" fmla="*/ 1280760 h 4612491"/>
                    <a:gd name="connsiteX161" fmla="*/ 3060486 w 4781385"/>
                    <a:gd name="connsiteY161" fmla="*/ 1029137 h 4612491"/>
                    <a:gd name="connsiteX162" fmla="*/ 3060470 w 4781385"/>
                    <a:gd name="connsiteY162" fmla="*/ 1029123 h 4612491"/>
                    <a:gd name="connsiteX163" fmla="*/ 3021551 w 4781385"/>
                    <a:gd name="connsiteY163" fmla="*/ 1013010 h 4612491"/>
                    <a:gd name="connsiteX164" fmla="*/ 3529192 w 4781385"/>
                    <a:gd name="connsiteY164" fmla="*/ 695155 h 4612491"/>
                    <a:gd name="connsiteX165" fmla="*/ 3446506 w 4781385"/>
                    <a:gd name="connsiteY165" fmla="*/ 729406 h 4612491"/>
                    <a:gd name="connsiteX166" fmla="*/ 3184463 w 4781385"/>
                    <a:gd name="connsiteY166" fmla="*/ 991439 h 4612491"/>
                    <a:gd name="connsiteX167" fmla="*/ 3349846 w 4781385"/>
                    <a:gd name="connsiteY167" fmla="*/ 1156812 h 4612491"/>
                    <a:gd name="connsiteX168" fmla="*/ 3611879 w 4781385"/>
                    <a:gd name="connsiteY168" fmla="*/ 894779 h 4612491"/>
                    <a:gd name="connsiteX169" fmla="*/ 3611879 w 4781385"/>
                    <a:gd name="connsiteY169" fmla="*/ 729406 h 4612491"/>
                    <a:gd name="connsiteX170" fmla="*/ 3529192 w 4781385"/>
                    <a:gd name="connsiteY170" fmla="*/ 695155 h 4612491"/>
                    <a:gd name="connsiteX171" fmla="*/ 4356571 w 4781385"/>
                    <a:gd name="connsiteY171" fmla="*/ 280548 h 4612491"/>
                    <a:gd name="connsiteX172" fmla="*/ 4189589 w 4781385"/>
                    <a:gd name="connsiteY172" fmla="*/ 552250 h 4612491"/>
                    <a:gd name="connsiteX173" fmla="*/ 4148393 w 4781385"/>
                    <a:gd name="connsiteY173" fmla="*/ 699163 h 4612491"/>
                    <a:gd name="connsiteX174" fmla="*/ 4356572 w 4781385"/>
                    <a:gd name="connsiteY174" fmla="*/ 907342 h 4612491"/>
                    <a:gd name="connsiteX175" fmla="*/ 4564750 w 4781385"/>
                    <a:gd name="connsiteY175" fmla="*/ 699163 h 4612491"/>
                    <a:gd name="connsiteX176" fmla="*/ 4523630 w 4781385"/>
                    <a:gd name="connsiteY176" fmla="*/ 552383 h 4612491"/>
                    <a:gd name="connsiteX177" fmla="*/ 4523650 w 4781385"/>
                    <a:gd name="connsiteY177" fmla="*/ 552383 h 4612491"/>
                    <a:gd name="connsiteX178" fmla="*/ 4356571 w 4781385"/>
                    <a:gd name="connsiteY178" fmla="*/ 280548 h 4612491"/>
                    <a:gd name="connsiteX179" fmla="*/ 4356676 w 4781385"/>
                    <a:gd name="connsiteY179" fmla="*/ 120519 h 4612491"/>
                    <a:gd name="connsiteX180" fmla="*/ 4403968 w 4781385"/>
                    <a:gd name="connsiteY180" fmla="*/ 145609 h 4612491"/>
                    <a:gd name="connsiteX181" fmla="*/ 4626986 w 4781385"/>
                    <a:gd name="connsiteY181" fmla="*/ 503434 h 4612491"/>
                    <a:gd name="connsiteX182" fmla="*/ 4679116 w 4781385"/>
                    <a:gd name="connsiteY182" fmla="*/ 699163 h 4612491"/>
                    <a:gd name="connsiteX183" fmla="*/ 4356638 w 4781385"/>
                    <a:gd name="connsiteY183" fmla="*/ 1021641 h 4612491"/>
                    <a:gd name="connsiteX184" fmla="*/ 4034160 w 4781385"/>
                    <a:gd name="connsiteY184" fmla="*/ 699163 h 4612491"/>
                    <a:gd name="connsiteX185" fmla="*/ 4086223 w 4781385"/>
                    <a:gd name="connsiteY185" fmla="*/ 503586 h 4612491"/>
                    <a:gd name="connsiteX186" fmla="*/ 4309318 w 4781385"/>
                    <a:gd name="connsiteY186" fmla="*/ 145579 h 4612491"/>
                    <a:gd name="connsiteX187" fmla="*/ 4356676 w 4781385"/>
                    <a:gd name="connsiteY187" fmla="*/ 120519 h 4612491"/>
                    <a:gd name="connsiteX188" fmla="*/ 4284134 w 4781385"/>
                    <a:gd name="connsiteY188" fmla="*/ 0 h 4612491"/>
                    <a:gd name="connsiteX189" fmla="*/ 4324214 w 4781385"/>
                    <a:gd name="connsiteY189" fmla="*/ 16411 h 4612491"/>
                    <a:gd name="connsiteX190" fmla="*/ 4324872 w 4781385"/>
                    <a:gd name="connsiteY190" fmla="*/ 97230 h 4612491"/>
                    <a:gd name="connsiteX191" fmla="*/ 3727703 w 4781385"/>
                    <a:gd name="connsiteY191" fmla="*/ 694392 h 4612491"/>
                    <a:gd name="connsiteX192" fmla="*/ 3692555 w 4781385"/>
                    <a:gd name="connsiteY192" fmla="*/ 975721 h 4612491"/>
                    <a:gd name="connsiteX193" fmla="*/ 3424379 w 4781385"/>
                    <a:gd name="connsiteY193" fmla="*/ 1243889 h 4612491"/>
                    <a:gd name="connsiteX194" fmla="*/ 3392832 w 4781385"/>
                    <a:gd name="connsiteY194" fmla="*/ 1439571 h 4612491"/>
                    <a:gd name="connsiteX195" fmla="*/ 3182330 w 4781385"/>
                    <a:gd name="connsiteY195" fmla="*/ 1650072 h 4612491"/>
                    <a:gd name="connsiteX196" fmla="*/ 3162660 w 4781385"/>
                    <a:gd name="connsiteY196" fmla="*/ 1915925 h 4612491"/>
                    <a:gd name="connsiteX197" fmla="*/ 2977694 w 4781385"/>
                    <a:gd name="connsiteY197" fmla="*/ 2100890 h 4612491"/>
                    <a:gd name="connsiteX198" fmla="*/ 2778155 w 4781385"/>
                    <a:gd name="connsiteY198" fmla="*/ 2300420 h 4612491"/>
                    <a:gd name="connsiteX199" fmla="*/ 2778070 w 4781385"/>
                    <a:gd name="connsiteY199" fmla="*/ 2300525 h 4612491"/>
                    <a:gd name="connsiteX200" fmla="*/ 2777965 w 4781385"/>
                    <a:gd name="connsiteY200" fmla="*/ 2300611 h 4612491"/>
                    <a:gd name="connsiteX201" fmla="*/ 1539867 w 4781385"/>
                    <a:gd name="connsiteY201" fmla="*/ 3538718 h 4612491"/>
                    <a:gd name="connsiteX202" fmla="*/ 1559241 w 4781385"/>
                    <a:gd name="connsiteY202" fmla="*/ 3558092 h 4612491"/>
                    <a:gd name="connsiteX203" fmla="*/ 1559241 w 4781385"/>
                    <a:gd name="connsiteY203" fmla="*/ 3817484 h 4612491"/>
                    <a:gd name="connsiteX204" fmla="*/ 1299075 w 4781385"/>
                    <a:gd name="connsiteY204" fmla="*/ 3818258 h 4612491"/>
                    <a:gd name="connsiteX205" fmla="*/ 1033518 w 4781385"/>
                    <a:gd name="connsiteY205" fmla="*/ 3552701 h 4612491"/>
                    <a:gd name="connsiteX206" fmla="*/ 664329 w 4781385"/>
                    <a:gd name="connsiteY206" fmla="*/ 3921899 h 4612491"/>
                    <a:gd name="connsiteX207" fmla="*/ 788030 w 4781385"/>
                    <a:gd name="connsiteY207" fmla="*/ 4045610 h 4612491"/>
                    <a:gd name="connsiteX208" fmla="*/ 788030 w 4781385"/>
                    <a:gd name="connsiteY208" fmla="*/ 4290545 h 4612491"/>
                    <a:gd name="connsiteX209" fmla="*/ 543095 w 4781385"/>
                    <a:gd name="connsiteY209" fmla="*/ 4290545 h 4612491"/>
                    <a:gd name="connsiteX210" fmla="*/ 50729 w 4781385"/>
                    <a:gd name="connsiteY210" fmla="*/ 3798179 h 4612491"/>
                    <a:gd name="connsiteX211" fmla="*/ 50729 w 4781385"/>
                    <a:gd name="connsiteY211" fmla="*/ 3553244 h 4612491"/>
                    <a:gd name="connsiteX212" fmla="*/ 295664 w 4781385"/>
                    <a:gd name="connsiteY212" fmla="*/ 3553244 h 4612491"/>
                    <a:gd name="connsiteX213" fmla="*/ 419384 w 4781385"/>
                    <a:gd name="connsiteY213" fmla="*/ 3676954 h 4612491"/>
                    <a:gd name="connsiteX214" fmla="*/ 788573 w 4781385"/>
                    <a:gd name="connsiteY214" fmla="*/ 3307756 h 4612491"/>
                    <a:gd name="connsiteX215" fmla="*/ 523016 w 4781385"/>
                    <a:gd name="connsiteY215" fmla="*/ 3042199 h 4612491"/>
                    <a:gd name="connsiteX216" fmla="*/ 523007 w 4781385"/>
                    <a:gd name="connsiteY216" fmla="*/ 2782014 h 4612491"/>
                    <a:gd name="connsiteX217" fmla="*/ 783192 w 4781385"/>
                    <a:gd name="connsiteY217" fmla="*/ 2782004 h 4612491"/>
                    <a:gd name="connsiteX218" fmla="*/ 802565 w 4781385"/>
                    <a:gd name="connsiteY218" fmla="*/ 2801378 h 4612491"/>
                    <a:gd name="connsiteX219" fmla="*/ 2425492 w 4781385"/>
                    <a:gd name="connsiteY219" fmla="*/ 1178489 h 4612491"/>
                    <a:gd name="connsiteX220" fmla="*/ 2691354 w 4781385"/>
                    <a:gd name="connsiteY220" fmla="*/ 1158821 h 4612491"/>
                    <a:gd name="connsiteX221" fmla="*/ 2901857 w 4781385"/>
                    <a:gd name="connsiteY221" fmla="*/ 948319 h 4612491"/>
                    <a:gd name="connsiteX222" fmla="*/ 3097529 w 4781385"/>
                    <a:gd name="connsiteY222" fmla="*/ 916762 h 4612491"/>
                    <a:gd name="connsiteX223" fmla="*/ 3365695 w 4781385"/>
                    <a:gd name="connsiteY223" fmla="*/ 648634 h 4612491"/>
                    <a:gd name="connsiteX224" fmla="*/ 3647026 w 4781385"/>
                    <a:gd name="connsiteY224" fmla="*/ 613486 h 4612491"/>
                    <a:gd name="connsiteX225" fmla="*/ 4244053 w 4781385"/>
                    <a:gd name="connsiteY225" fmla="*/ 16411 h 4612491"/>
                    <a:gd name="connsiteX226" fmla="*/ 4284134 w 4781385"/>
                    <a:gd name="connsiteY226" fmla="*/ 0 h 4612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</a:cxnLst>
                  <a:rect l="l" t="t" r="r" b="b"/>
                  <a:pathLst>
                    <a:path w="4781385" h="4612491">
                      <a:moveTo>
                        <a:pt x="3783537" y="3630348"/>
                      </a:moveTo>
                      <a:lnTo>
                        <a:pt x="3600571" y="4005166"/>
                      </a:lnTo>
                      <a:cubicBezTo>
                        <a:pt x="3517561" y="4175213"/>
                        <a:pt x="3588117" y="4380356"/>
                        <a:pt x="3758163" y="4463367"/>
                      </a:cubicBezTo>
                      <a:cubicBezTo>
                        <a:pt x="3928209" y="4546377"/>
                        <a:pt x="4133352" y="4475821"/>
                        <a:pt x="4216363" y="4305775"/>
                      </a:cubicBezTo>
                      <a:lnTo>
                        <a:pt x="4399338" y="3930967"/>
                      </a:lnTo>
                      <a:close/>
                      <a:moveTo>
                        <a:pt x="173199" y="3616805"/>
                      </a:moveTo>
                      <a:cubicBezTo>
                        <a:pt x="158124" y="3616807"/>
                        <a:pt x="143049" y="3622560"/>
                        <a:pt x="131548" y="3634063"/>
                      </a:cubicBezTo>
                      <a:cubicBezTo>
                        <a:pt x="108547" y="3657070"/>
                        <a:pt x="108551" y="3694367"/>
                        <a:pt x="131558" y="3717369"/>
                      </a:cubicBezTo>
                      <a:lnTo>
                        <a:pt x="623914" y="4209716"/>
                      </a:lnTo>
                      <a:cubicBezTo>
                        <a:pt x="646916" y="4232720"/>
                        <a:pt x="684211" y="4232723"/>
                        <a:pt x="707215" y="4209721"/>
                      </a:cubicBezTo>
                      <a:cubicBezTo>
                        <a:pt x="730220" y="4186719"/>
                        <a:pt x="730222" y="4149424"/>
                        <a:pt x="707220" y="4126420"/>
                      </a:cubicBezTo>
                      <a:lnTo>
                        <a:pt x="214854" y="3634053"/>
                      </a:lnTo>
                      <a:cubicBezTo>
                        <a:pt x="203351" y="3622553"/>
                        <a:pt x="188275" y="3616803"/>
                        <a:pt x="173199" y="3616805"/>
                      </a:cubicBezTo>
                      <a:close/>
                      <a:moveTo>
                        <a:pt x="869393" y="3388575"/>
                      </a:moveTo>
                      <a:lnTo>
                        <a:pt x="500204" y="3757783"/>
                      </a:lnTo>
                      <a:lnTo>
                        <a:pt x="583500" y="3841079"/>
                      </a:lnTo>
                      <a:lnTo>
                        <a:pt x="952698" y="3471881"/>
                      </a:lnTo>
                      <a:close/>
                      <a:moveTo>
                        <a:pt x="2949853" y="3044332"/>
                      </a:moveTo>
                      <a:lnTo>
                        <a:pt x="2766867" y="3419140"/>
                      </a:lnTo>
                      <a:cubicBezTo>
                        <a:pt x="2684512" y="3588826"/>
                        <a:pt x="2754787" y="3793163"/>
                        <a:pt x="2924091" y="3876299"/>
                      </a:cubicBezTo>
                      <a:cubicBezTo>
                        <a:pt x="3093948" y="3959707"/>
                        <a:pt x="3299260" y="3889626"/>
                        <a:pt x="3382668" y="3719769"/>
                      </a:cubicBezTo>
                      <a:lnTo>
                        <a:pt x="3565644" y="3344941"/>
                      </a:lnTo>
                      <a:close/>
                      <a:moveTo>
                        <a:pt x="4266008" y="3038414"/>
                      </a:moveTo>
                      <a:cubicBezTo>
                        <a:pt x="4288199" y="3040300"/>
                        <a:pt x="4308181" y="3055146"/>
                        <a:pt x="4315522" y="3077651"/>
                      </a:cubicBezTo>
                      <a:cubicBezTo>
                        <a:pt x="4325311" y="3107658"/>
                        <a:pt x="4308921" y="3139919"/>
                        <a:pt x="4278914" y="3149707"/>
                      </a:cubicBezTo>
                      <a:cubicBezTo>
                        <a:pt x="4222248" y="3169031"/>
                        <a:pt x="4175663" y="3210215"/>
                        <a:pt x="4149536" y="3264083"/>
                      </a:cubicBezTo>
                      <a:lnTo>
                        <a:pt x="4073269" y="3420341"/>
                      </a:lnTo>
                      <a:cubicBezTo>
                        <a:pt x="4073161" y="3420566"/>
                        <a:pt x="4073052" y="3420790"/>
                        <a:pt x="4072941" y="3421014"/>
                      </a:cubicBezTo>
                      <a:cubicBezTo>
                        <a:pt x="4058912" y="3449287"/>
                        <a:pt x="4024619" y="3460836"/>
                        <a:pt x="3996345" y="3446807"/>
                      </a:cubicBezTo>
                      <a:cubicBezTo>
                        <a:pt x="3968071" y="3432778"/>
                        <a:pt x="3956523" y="3398485"/>
                        <a:pt x="3970552" y="3370211"/>
                      </a:cubicBezTo>
                      <a:lnTo>
                        <a:pt x="4046828" y="3213944"/>
                      </a:lnTo>
                      <a:cubicBezTo>
                        <a:pt x="4086173" y="3132772"/>
                        <a:pt x="4156364" y="3070721"/>
                        <a:pt x="4241748" y="3041627"/>
                      </a:cubicBezTo>
                      <a:lnTo>
                        <a:pt x="4241767" y="3041627"/>
                      </a:lnTo>
                      <a:cubicBezTo>
                        <a:pt x="4242330" y="3041424"/>
                        <a:pt x="4242897" y="3041229"/>
                        <a:pt x="4243466" y="3041043"/>
                      </a:cubicBezTo>
                      <a:cubicBezTo>
                        <a:pt x="4250968" y="3038596"/>
                        <a:pt x="4258611" y="3037785"/>
                        <a:pt x="4266008" y="3038414"/>
                      </a:cubicBezTo>
                      <a:close/>
                      <a:moveTo>
                        <a:pt x="4343648" y="2961666"/>
                      </a:moveTo>
                      <a:cubicBezTo>
                        <a:pt x="4210336" y="2954151"/>
                        <a:pt x="4079208" y="3025419"/>
                        <a:pt x="4016652" y="3152812"/>
                      </a:cubicBezTo>
                      <a:lnTo>
                        <a:pt x="3833677" y="3527640"/>
                      </a:lnTo>
                      <a:lnTo>
                        <a:pt x="4449478" y="3828259"/>
                      </a:lnTo>
                      <a:lnTo>
                        <a:pt x="4632453" y="3453441"/>
                      </a:lnTo>
                      <a:cubicBezTo>
                        <a:pt x="4714808" y="3283755"/>
                        <a:pt x="4644534" y="3079418"/>
                        <a:pt x="4475230" y="2996282"/>
                      </a:cubicBezTo>
                      <a:cubicBezTo>
                        <a:pt x="4432766" y="2975430"/>
                        <a:pt x="4388086" y="2964171"/>
                        <a:pt x="4343648" y="2961666"/>
                      </a:cubicBezTo>
                      <a:close/>
                      <a:moveTo>
                        <a:pt x="4349414" y="2846918"/>
                      </a:moveTo>
                      <a:cubicBezTo>
                        <a:pt x="4408667" y="2850089"/>
                        <a:pt x="4468275" y="2864913"/>
                        <a:pt x="4524973" y="2892513"/>
                      </a:cubicBezTo>
                      <a:cubicBezTo>
                        <a:pt x="4751520" y="3003421"/>
                        <a:pt x="4845540" y="3276783"/>
                        <a:pt x="4735142" y="3503580"/>
                      </a:cubicBezTo>
                      <a:lnTo>
                        <a:pt x="4319052" y="4355915"/>
                      </a:lnTo>
                      <a:cubicBezTo>
                        <a:pt x="4208350" y="4582686"/>
                        <a:pt x="3934774" y="4676777"/>
                        <a:pt x="3708004" y="4566075"/>
                      </a:cubicBezTo>
                      <a:cubicBezTo>
                        <a:pt x="3481234" y="4455373"/>
                        <a:pt x="3387142" y="4181797"/>
                        <a:pt x="3497845" y="3955027"/>
                      </a:cubicBezTo>
                      <a:lnTo>
                        <a:pt x="3913925" y="3102682"/>
                      </a:lnTo>
                      <a:cubicBezTo>
                        <a:pt x="3997098" y="2932770"/>
                        <a:pt x="4171656" y="2837405"/>
                        <a:pt x="4349414" y="2846918"/>
                      </a:cubicBezTo>
                      <a:close/>
                      <a:moveTo>
                        <a:pt x="654070" y="2843412"/>
                      </a:moveTo>
                      <a:cubicBezTo>
                        <a:pt x="636665" y="2843417"/>
                        <a:pt x="619262" y="2849907"/>
                        <a:pt x="605779" y="2862880"/>
                      </a:cubicBezTo>
                      <a:cubicBezTo>
                        <a:pt x="578050" y="2889562"/>
                        <a:pt x="577202" y="2933670"/>
                        <a:pt x="603883" y="2961398"/>
                      </a:cubicBezTo>
                      <a:lnTo>
                        <a:pt x="1379885" y="3737438"/>
                      </a:lnTo>
                      <a:cubicBezTo>
                        <a:pt x="1379888" y="3737441"/>
                        <a:pt x="1379892" y="3737444"/>
                        <a:pt x="1379895" y="3737448"/>
                      </a:cubicBezTo>
                      <a:cubicBezTo>
                        <a:pt x="1407108" y="3764655"/>
                        <a:pt x="1451224" y="3764650"/>
                        <a:pt x="1478431" y="3737438"/>
                      </a:cubicBezTo>
                      <a:cubicBezTo>
                        <a:pt x="1505624" y="3710225"/>
                        <a:pt x="1505624" y="3666124"/>
                        <a:pt x="1478431" y="3638911"/>
                      </a:cubicBezTo>
                      <a:lnTo>
                        <a:pt x="702372" y="2862853"/>
                      </a:lnTo>
                      <a:cubicBezTo>
                        <a:pt x="688882" y="2849887"/>
                        <a:pt x="671475" y="2843407"/>
                        <a:pt x="654070" y="2843412"/>
                      </a:cubicBezTo>
                      <a:close/>
                      <a:moveTo>
                        <a:pt x="3431648" y="2452433"/>
                      </a:moveTo>
                      <a:cubicBezTo>
                        <a:pt x="3453850" y="2454181"/>
                        <a:pt x="3473924" y="2468902"/>
                        <a:pt x="3481405" y="2491361"/>
                      </a:cubicBezTo>
                      <a:cubicBezTo>
                        <a:pt x="3491381" y="2521306"/>
                        <a:pt x="3475192" y="2553668"/>
                        <a:pt x="3445247" y="2563644"/>
                      </a:cubicBezTo>
                      <a:cubicBezTo>
                        <a:pt x="3388578" y="2582962"/>
                        <a:pt x="3341991" y="2624147"/>
                        <a:pt x="3315869" y="2678020"/>
                      </a:cubicBezTo>
                      <a:lnTo>
                        <a:pt x="3239583" y="2834277"/>
                      </a:lnTo>
                      <a:cubicBezTo>
                        <a:pt x="3239405" y="2834654"/>
                        <a:pt x="3239222" y="2835028"/>
                        <a:pt x="3239035" y="2835401"/>
                      </a:cubicBezTo>
                      <a:cubicBezTo>
                        <a:pt x="3224879" y="2863611"/>
                        <a:pt x="3190535" y="2875005"/>
                        <a:pt x="3162324" y="2860849"/>
                      </a:cubicBezTo>
                      <a:cubicBezTo>
                        <a:pt x="3134113" y="2846693"/>
                        <a:pt x="3122719" y="2812349"/>
                        <a:pt x="3136875" y="2784138"/>
                      </a:cubicBezTo>
                      <a:lnTo>
                        <a:pt x="3213161" y="2627928"/>
                      </a:lnTo>
                      <a:cubicBezTo>
                        <a:pt x="3252511" y="2546777"/>
                        <a:pt x="3322683" y="2484734"/>
                        <a:pt x="3408042" y="2455621"/>
                      </a:cubicBezTo>
                      <a:lnTo>
                        <a:pt x="3408100" y="2455554"/>
                      </a:lnTo>
                      <a:cubicBezTo>
                        <a:pt x="3408440" y="2455434"/>
                        <a:pt x="3408781" y="2455317"/>
                        <a:pt x="3409123" y="2455203"/>
                      </a:cubicBezTo>
                      <a:cubicBezTo>
                        <a:pt x="3416609" y="2452709"/>
                        <a:pt x="3424247" y="2451850"/>
                        <a:pt x="3431648" y="2452433"/>
                      </a:cubicBezTo>
                      <a:close/>
                      <a:moveTo>
                        <a:pt x="3509513" y="2374908"/>
                      </a:moveTo>
                      <a:cubicBezTo>
                        <a:pt x="3376187" y="2367700"/>
                        <a:pt x="3245228" y="2439271"/>
                        <a:pt x="3182967" y="2566805"/>
                      </a:cubicBezTo>
                      <a:lnTo>
                        <a:pt x="2999983" y="2941624"/>
                      </a:lnTo>
                      <a:lnTo>
                        <a:pt x="3615783" y="3242233"/>
                      </a:lnTo>
                      <a:lnTo>
                        <a:pt x="3798759" y="2867424"/>
                      </a:lnTo>
                      <a:cubicBezTo>
                        <a:pt x="3881772" y="2697378"/>
                        <a:pt x="3811218" y="2492232"/>
                        <a:pt x="3641172" y="2409219"/>
                      </a:cubicBezTo>
                      <a:cubicBezTo>
                        <a:pt x="3598661" y="2388466"/>
                        <a:pt x="3553956" y="2377310"/>
                        <a:pt x="3509513" y="2374908"/>
                      </a:cubicBezTo>
                      <a:close/>
                      <a:moveTo>
                        <a:pt x="3517822" y="2259527"/>
                      </a:moveTo>
                      <a:cubicBezTo>
                        <a:pt x="3577079" y="2262921"/>
                        <a:pt x="3636650" y="2277990"/>
                        <a:pt x="3693253" y="2305849"/>
                      </a:cubicBezTo>
                      <a:cubicBezTo>
                        <a:pt x="3919667" y="2417286"/>
                        <a:pt x="4012875" y="2691168"/>
                        <a:pt x="3901438" y="2917583"/>
                      </a:cubicBezTo>
                      <a:lnTo>
                        <a:pt x="3485358" y="3769908"/>
                      </a:lnTo>
                      <a:cubicBezTo>
                        <a:pt x="3374572" y="3996181"/>
                        <a:pt x="3101538" y="4090086"/>
                        <a:pt x="2875008" y="3979824"/>
                      </a:cubicBezTo>
                      <a:cubicBezTo>
                        <a:pt x="2648107" y="3869382"/>
                        <a:pt x="2553699" y="3595911"/>
                        <a:pt x="2664141" y="3369010"/>
                      </a:cubicBezTo>
                      <a:lnTo>
                        <a:pt x="3080221" y="2516694"/>
                      </a:lnTo>
                      <a:cubicBezTo>
                        <a:pt x="3080651" y="2515806"/>
                        <a:pt x="3081084" y="2514920"/>
                        <a:pt x="3081520" y="2514035"/>
                      </a:cubicBezTo>
                      <a:cubicBezTo>
                        <a:pt x="3165097" y="2344225"/>
                        <a:pt x="3340050" y="2249342"/>
                        <a:pt x="3517822" y="2259527"/>
                      </a:cubicBezTo>
                      <a:close/>
                      <a:moveTo>
                        <a:pt x="1796589" y="2233430"/>
                      </a:moveTo>
                      <a:lnTo>
                        <a:pt x="1796594" y="2233431"/>
                      </a:lnTo>
                      <a:lnTo>
                        <a:pt x="1796584" y="2233431"/>
                      </a:lnTo>
                      <a:close/>
                      <a:moveTo>
                        <a:pt x="2439873" y="1475850"/>
                      </a:moveTo>
                      <a:cubicBezTo>
                        <a:pt x="2454132" y="1475851"/>
                        <a:pt x="2468391" y="1481158"/>
                        <a:pt x="2479447" y="1491772"/>
                      </a:cubicBezTo>
                      <a:cubicBezTo>
                        <a:pt x="2502217" y="1513630"/>
                        <a:pt x="2502956" y="1549807"/>
                        <a:pt x="2481098" y="1572577"/>
                      </a:cubicBezTo>
                      <a:lnTo>
                        <a:pt x="1836989" y="2216686"/>
                      </a:lnTo>
                      <a:cubicBezTo>
                        <a:pt x="1831638" y="2222055"/>
                        <a:pt x="1825327" y="2226246"/>
                        <a:pt x="1818458" y="2229092"/>
                      </a:cubicBezTo>
                      <a:lnTo>
                        <a:pt x="1796589" y="2233430"/>
                      </a:lnTo>
                      <a:lnTo>
                        <a:pt x="1774734" y="2229080"/>
                      </a:lnTo>
                      <a:cubicBezTo>
                        <a:pt x="1767869" y="2226236"/>
                        <a:pt x="1761558" y="2222054"/>
                        <a:pt x="1756201" y="2216698"/>
                      </a:cubicBezTo>
                      <a:cubicBezTo>
                        <a:pt x="1733879" y="2194383"/>
                        <a:pt x="1733873" y="2158198"/>
                        <a:pt x="1756189" y="2135876"/>
                      </a:cubicBezTo>
                      <a:lnTo>
                        <a:pt x="2400298" y="1491767"/>
                      </a:lnTo>
                      <a:cubicBezTo>
                        <a:pt x="2411356" y="1481155"/>
                        <a:pt x="2425615" y="1475849"/>
                        <a:pt x="2439873" y="1475850"/>
                      </a:cubicBezTo>
                      <a:close/>
                      <a:moveTo>
                        <a:pt x="2552698" y="1351789"/>
                      </a:moveTo>
                      <a:lnTo>
                        <a:pt x="2552783" y="1351789"/>
                      </a:lnTo>
                      <a:cubicBezTo>
                        <a:pt x="2586324" y="1352205"/>
                        <a:pt x="2613412" y="1379293"/>
                        <a:pt x="2613828" y="1412833"/>
                      </a:cubicBezTo>
                      <a:cubicBezTo>
                        <a:pt x="2614252" y="1446971"/>
                        <a:pt x="2586921" y="1474989"/>
                        <a:pt x="2552783" y="1475413"/>
                      </a:cubicBezTo>
                      <a:lnTo>
                        <a:pt x="2552698" y="1475413"/>
                      </a:lnTo>
                      <a:lnTo>
                        <a:pt x="2552698" y="1475413"/>
                      </a:lnTo>
                      <a:cubicBezTo>
                        <a:pt x="2552186" y="1475420"/>
                        <a:pt x="2551674" y="1475420"/>
                        <a:pt x="2551163" y="1475413"/>
                      </a:cubicBezTo>
                      <a:cubicBezTo>
                        <a:pt x="2517025" y="1474989"/>
                        <a:pt x="2489694" y="1446971"/>
                        <a:pt x="2490118" y="1412833"/>
                      </a:cubicBezTo>
                      <a:cubicBezTo>
                        <a:pt x="2490541" y="1378696"/>
                        <a:pt x="2518559" y="1351364"/>
                        <a:pt x="2552698" y="1351789"/>
                      </a:cubicBezTo>
                      <a:close/>
                      <a:moveTo>
                        <a:pt x="2569939" y="1233012"/>
                      </a:moveTo>
                      <a:cubicBezTo>
                        <a:pt x="2546884" y="1233012"/>
                        <a:pt x="2523829" y="1241791"/>
                        <a:pt x="2506216" y="1259347"/>
                      </a:cubicBezTo>
                      <a:lnTo>
                        <a:pt x="883375" y="2882226"/>
                      </a:lnTo>
                      <a:lnTo>
                        <a:pt x="1459076" y="3457908"/>
                      </a:lnTo>
                      <a:lnTo>
                        <a:pt x="1658453" y="3258530"/>
                      </a:lnTo>
                      <a:lnTo>
                        <a:pt x="1452713" y="3052791"/>
                      </a:lnTo>
                      <a:cubicBezTo>
                        <a:pt x="1431120" y="3030605"/>
                        <a:pt x="1431118" y="2995260"/>
                        <a:pt x="1452709" y="2973073"/>
                      </a:cubicBezTo>
                      <a:cubicBezTo>
                        <a:pt x="1474721" y="2950452"/>
                        <a:pt x="1510903" y="2949959"/>
                        <a:pt x="1533523" y="2971971"/>
                      </a:cubicBezTo>
                      <a:lnTo>
                        <a:pt x="1739263" y="3177711"/>
                      </a:lnTo>
                      <a:lnTo>
                        <a:pt x="1858059" y="3058829"/>
                      </a:lnTo>
                      <a:lnTo>
                        <a:pt x="1775373" y="2976152"/>
                      </a:lnTo>
                      <a:cubicBezTo>
                        <a:pt x="1753491" y="2953912"/>
                        <a:pt x="1753491" y="2918232"/>
                        <a:pt x="1775373" y="2895991"/>
                      </a:cubicBezTo>
                      <a:cubicBezTo>
                        <a:pt x="1797509" y="2873491"/>
                        <a:pt x="1833693" y="2873197"/>
                        <a:pt x="1856192" y="2895333"/>
                      </a:cubicBezTo>
                      <a:lnTo>
                        <a:pt x="1938879" y="2978019"/>
                      </a:lnTo>
                      <a:lnTo>
                        <a:pt x="2057741" y="2859147"/>
                      </a:lnTo>
                      <a:lnTo>
                        <a:pt x="1852001" y="2653407"/>
                      </a:lnTo>
                      <a:cubicBezTo>
                        <a:pt x="1830611" y="2631260"/>
                        <a:pt x="1830611" y="2596148"/>
                        <a:pt x="1852001" y="2574002"/>
                      </a:cubicBezTo>
                      <a:cubicBezTo>
                        <a:pt x="1873929" y="2551299"/>
                        <a:pt x="1910108" y="2550670"/>
                        <a:pt x="1932811" y="2572597"/>
                      </a:cubicBezTo>
                      <a:lnTo>
                        <a:pt x="2138552" y="2778337"/>
                      </a:lnTo>
                      <a:lnTo>
                        <a:pt x="2257424" y="2659475"/>
                      </a:lnTo>
                      <a:lnTo>
                        <a:pt x="2174737" y="2576788"/>
                      </a:lnTo>
                      <a:cubicBezTo>
                        <a:pt x="2153146" y="2554601"/>
                        <a:pt x="2153148" y="2519255"/>
                        <a:pt x="2174742" y="2497070"/>
                      </a:cubicBezTo>
                      <a:cubicBezTo>
                        <a:pt x="2196757" y="2474452"/>
                        <a:pt x="2232939" y="2473963"/>
                        <a:pt x="2255557" y="2495978"/>
                      </a:cubicBezTo>
                      <a:lnTo>
                        <a:pt x="2338234" y="2578655"/>
                      </a:lnTo>
                      <a:lnTo>
                        <a:pt x="2457106" y="2459793"/>
                      </a:lnTo>
                      <a:lnTo>
                        <a:pt x="2251366" y="2254053"/>
                      </a:lnTo>
                      <a:cubicBezTo>
                        <a:pt x="2229775" y="2231865"/>
                        <a:pt x="2229777" y="2196520"/>
                        <a:pt x="2251370" y="2174335"/>
                      </a:cubicBezTo>
                      <a:cubicBezTo>
                        <a:pt x="2273385" y="2151716"/>
                        <a:pt x="2309567" y="2151228"/>
                        <a:pt x="2332185" y="2173242"/>
                      </a:cubicBezTo>
                      <a:lnTo>
                        <a:pt x="2537925" y="2378982"/>
                      </a:lnTo>
                      <a:lnTo>
                        <a:pt x="2656797" y="2260120"/>
                      </a:lnTo>
                      <a:lnTo>
                        <a:pt x="2574111" y="2177443"/>
                      </a:lnTo>
                      <a:cubicBezTo>
                        <a:pt x="2552227" y="2155205"/>
                        <a:pt x="2552222" y="2119525"/>
                        <a:pt x="2574101" y="2097282"/>
                      </a:cubicBezTo>
                      <a:cubicBezTo>
                        <a:pt x="2596235" y="2074779"/>
                        <a:pt x="2632419" y="2074480"/>
                        <a:pt x="2654921" y="2096614"/>
                      </a:cubicBezTo>
                      <a:lnTo>
                        <a:pt x="2737617" y="2179300"/>
                      </a:lnTo>
                      <a:lnTo>
                        <a:pt x="2856479" y="2060428"/>
                      </a:lnTo>
                      <a:lnTo>
                        <a:pt x="2650739" y="1854688"/>
                      </a:lnTo>
                      <a:cubicBezTo>
                        <a:pt x="2650263" y="1854228"/>
                        <a:pt x="2649795" y="1853760"/>
                        <a:pt x="2649335" y="1853284"/>
                      </a:cubicBezTo>
                      <a:cubicBezTo>
                        <a:pt x="2627408" y="1830581"/>
                        <a:pt x="2628036" y="1794401"/>
                        <a:pt x="2650739" y="1772474"/>
                      </a:cubicBezTo>
                      <a:cubicBezTo>
                        <a:pt x="2673442" y="1750547"/>
                        <a:pt x="2709622" y="1751175"/>
                        <a:pt x="2731550" y="1773878"/>
                      </a:cubicBezTo>
                      <a:lnTo>
                        <a:pt x="2937290" y="1979618"/>
                      </a:lnTo>
                      <a:lnTo>
                        <a:pt x="3081889" y="1835019"/>
                      </a:lnTo>
                      <a:cubicBezTo>
                        <a:pt x="3117018" y="1799804"/>
                        <a:pt x="3117018" y="1742800"/>
                        <a:pt x="3081889" y="1707584"/>
                      </a:cubicBezTo>
                      <a:lnTo>
                        <a:pt x="2633661" y="1259347"/>
                      </a:lnTo>
                      <a:cubicBezTo>
                        <a:pt x="2616049" y="1241791"/>
                        <a:pt x="2592994" y="1233012"/>
                        <a:pt x="2569939" y="1233012"/>
                      </a:cubicBezTo>
                      <a:close/>
                      <a:moveTo>
                        <a:pt x="3021551" y="1013010"/>
                      </a:moveTo>
                      <a:cubicBezTo>
                        <a:pt x="3007466" y="1013013"/>
                        <a:pt x="2993382" y="1018389"/>
                        <a:pt x="2982638" y="1029137"/>
                      </a:cubicBezTo>
                      <a:lnTo>
                        <a:pt x="2773850" y="1237906"/>
                      </a:lnTo>
                      <a:lnTo>
                        <a:pt x="3103329" y="1567396"/>
                      </a:lnTo>
                      <a:lnTo>
                        <a:pt x="3312108" y="1358618"/>
                      </a:lnTo>
                      <a:cubicBezTo>
                        <a:pt x="3333607" y="1337117"/>
                        <a:pt x="3333607" y="1302260"/>
                        <a:pt x="3312108" y="1280760"/>
                      </a:cubicBezTo>
                      <a:lnTo>
                        <a:pt x="3060486" y="1029137"/>
                      </a:lnTo>
                      <a:cubicBezTo>
                        <a:pt x="3060481" y="1029133"/>
                        <a:pt x="3060475" y="1029128"/>
                        <a:pt x="3060470" y="1029123"/>
                      </a:cubicBezTo>
                      <a:cubicBezTo>
                        <a:pt x="3049722" y="1018378"/>
                        <a:pt x="3035636" y="1013008"/>
                        <a:pt x="3021551" y="1013010"/>
                      </a:cubicBezTo>
                      <a:close/>
                      <a:moveTo>
                        <a:pt x="3529192" y="695155"/>
                      </a:moveTo>
                      <a:cubicBezTo>
                        <a:pt x="3499266" y="695155"/>
                        <a:pt x="3469339" y="706572"/>
                        <a:pt x="3446506" y="729406"/>
                      </a:cubicBezTo>
                      <a:lnTo>
                        <a:pt x="3184463" y="991439"/>
                      </a:lnTo>
                      <a:lnTo>
                        <a:pt x="3349846" y="1156812"/>
                      </a:lnTo>
                      <a:lnTo>
                        <a:pt x="3611879" y="894779"/>
                      </a:lnTo>
                      <a:cubicBezTo>
                        <a:pt x="3657545" y="849112"/>
                        <a:pt x="3657545" y="775072"/>
                        <a:pt x="3611879" y="729406"/>
                      </a:cubicBezTo>
                      <a:cubicBezTo>
                        <a:pt x="3589046" y="706572"/>
                        <a:pt x="3559119" y="695155"/>
                        <a:pt x="3529192" y="695155"/>
                      </a:cubicBezTo>
                      <a:close/>
                      <a:moveTo>
                        <a:pt x="4356571" y="280548"/>
                      </a:moveTo>
                      <a:cubicBezTo>
                        <a:pt x="4302060" y="362911"/>
                        <a:pt x="4216573" y="494918"/>
                        <a:pt x="4189589" y="552250"/>
                      </a:cubicBezTo>
                      <a:cubicBezTo>
                        <a:pt x="4168748" y="596540"/>
                        <a:pt x="4148393" y="644395"/>
                        <a:pt x="4148393" y="699163"/>
                      </a:cubicBezTo>
                      <a:cubicBezTo>
                        <a:pt x="4148393" y="814137"/>
                        <a:pt x="4241598" y="907342"/>
                        <a:pt x="4356572" y="907342"/>
                      </a:cubicBezTo>
                      <a:cubicBezTo>
                        <a:pt x="4471545" y="907342"/>
                        <a:pt x="4564750" y="814137"/>
                        <a:pt x="4564750" y="699163"/>
                      </a:cubicBezTo>
                      <a:cubicBezTo>
                        <a:pt x="4564750" y="648137"/>
                        <a:pt x="4551491" y="611181"/>
                        <a:pt x="4523630" y="552383"/>
                      </a:cubicBezTo>
                      <a:lnTo>
                        <a:pt x="4523650" y="552383"/>
                      </a:lnTo>
                      <a:cubicBezTo>
                        <a:pt x="4496265" y="494594"/>
                        <a:pt x="4410969" y="362806"/>
                        <a:pt x="4356571" y="280548"/>
                      </a:cubicBezTo>
                      <a:close/>
                      <a:moveTo>
                        <a:pt x="4356676" y="120519"/>
                      </a:moveTo>
                      <a:cubicBezTo>
                        <a:pt x="4375625" y="120525"/>
                        <a:pt x="4393338" y="129922"/>
                        <a:pt x="4403968" y="145609"/>
                      </a:cubicBezTo>
                      <a:cubicBezTo>
                        <a:pt x="4411216" y="156314"/>
                        <a:pt x="4582162" y="408831"/>
                        <a:pt x="4626986" y="503434"/>
                      </a:cubicBezTo>
                      <a:cubicBezTo>
                        <a:pt x="4654457" y="561403"/>
                        <a:pt x="4679117" y="620001"/>
                        <a:pt x="4679116" y="699163"/>
                      </a:cubicBezTo>
                      <a:cubicBezTo>
                        <a:pt x="4679116" y="877264"/>
                        <a:pt x="4534738" y="1021641"/>
                        <a:pt x="4356638" y="1021641"/>
                      </a:cubicBezTo>
                      <a:cubicBezTo>
                        <a:pt x="4178538" y="1021641"/>
                        <a:pt x="4034160" y="877263"/>
                        <a:pt x="4034160" y="699163"/>
                      </a:cubicBezTo>
                      <a:cubicBezTo>
                        <a:pt x="4034160" y="620830"/>
                        <a:pt x="4061039" y="557135"/>
                        <a:pt x="4086223" y="503586"/>
                      </a:cubicBezTo>
                      <a:cubicBezTo>
                        <a:pt x="4130448" y="409545"/>
                        <a:pt x="4302031" y="156286"/>
                        <a:pt x="4309318" y="145579"/>
                      </a:cubicBezTo>
                      <a:cubicBezTo>
                        <a:pt x="4319968" y="129885"/>
                        <a:pt x="4337710" y="120497"/>
                        <a:pt x="4356676" y="120519"/>
                      </a:cubicBezTo>
                      <a:close/>
                      <a:moveTo>
                        <a:pt x="4284134" y="0"/>
                      </a:moveTo>
                      <a:cubicBezTo>
                        <a:pt x="4298614" y="0"/>
                        <a:pt x="4313094" y="5470"/>
                        <a:pt x="4324214" y="16411"/>
                      </a:cubicBezTo>
                      <a:cubicBezTo>
                        <a:pt x="4346714" y="38547"/>
                        <a:pt x="4347008" y="74731"/>
                        <a:pt x="4324872" y="97230"/>
                      </a:cubicBezTo>
                      <a:lnTo>
                        <a:pt x="3727703" y="694392"/>
                      </a:lnTo>
                      <a:cubicBezTo>
                        <a:pt x="3781533" y="785206"/>
                        <a:pt x="3767074" y="900942"/>
                        <a:pt x="3692555" y="975721"/>
                      </a:cubicBezTo>
                      <a:lnTo>
                        <a:pt x="3424379" y="1243889"/>
                      </a:lnTo>
                      <a:cubicBezTo>
                        <a:pt x="3457201" y="1309087"/>
                        <a:pt x="3444481" y="1387988"/>
                        <a:pt x="3392832" y="1439571"/>
                      </a:cubicBezTo>
                      <a:lnTo>
                        <a:pt x="3182330" y="1650072"/>
                      </a:lnTo>
                      <a:cubicBezTo>
                        <a:pt x="3242352" y="1731380"/>
                        <a:pt x="3233995" y="1844336"/>
                        <a:pt x="3162660" y="1915925"/>
                      </a:cubicBezTo>
                      <a:lnTo>
                        <a:pt x="2977694" y="2100890"/>
                      </a:lnTo>
                      <a:lnTo>
                        <a:pt x="2778155" y="2300420"/>
                      </a:lnTo>
                      <a:lnTo>
                        <a:pt x="2778070" y="2300525"/>
                      </a:lnTo>
                      <a:lnTo>
                        <a:pt x="2777965" y="2300611"/>
                      </a:lnTo>
                      <a:lnTo>
                        <a:pt x="1539867" y="3538718"/>
                      </a:lnTo>
                      <a:lnTo>
                        <a:pt x="1559241" y="3558092"/>
                      </a:lnTo>
                      <a:cubicBezTo>
                        <a:pt x="1630569" y="3629846"/>
                        <a:pt x="1630569" y="3745730"/>
                        <a:pt x="1559241" y="3817484"/>
                      </a:cubicBezTo>
                      <a:cubicBezTo>
                        <a:pt x="1487612" y="3889540"/>
                        <a:pt x="1371132" y="3889887"/>
                        <a:pt x="1299075" y="3818258"/>
                      </a:cubicBezTo>
                      <a:lnTo>
                        <a:pt x="1033518" y="3552701"/>
                      </a:lnTo>
                      <a:lnTo>
                        <a:pt x="664329" y="3921899"/>
                      </a:lnTo>
                      <a:lnTo>
                        <a:pt x="788030" y="4045610"/>
                      </a:lnTo>
                      <a:cubicBezTo>
                        <a:pt x="855667" y="4113247"/>
                        <a:pt x="855667" y="4222908"/>
                        <a:pt x="788030" y="4290545"/>
                      </a:cubicBezTo>
                      <a:cubicBezTo>
                        <a:pt x="720393" y="4358182"/>
                        <a:pt x="610732" y="4358182"/>
                        <a:pt x="543095" y="4290545"/>
                      </a:cubicBezTo>
                      <a:lnTo>
                        <a:pt x="50729" y="3798179"/>
                      </a:lnTo>
                      <a:cubicBezTo>
                        <a:pt x="-16909" y="3730542"/>
                        <a:pt x="-16909" y="3620881"/>
                        <a:pt x="50729" y="3553244"/>
                      </a:cubicBezTo>
                      <a:cubicBezTo>
                        <a:pt x="118366" y="3485606"/>
                        <a:pt x="228027" y="3485606"/>
                        <a:pt x="295664" y="3553244"/>
                      </a:cubicBezTo>
                      <a:lnTo>
                        <a:pt x="419384" y="3676954"/>
                      </a:lnTo>
                      <a:lnTo>
                        <a:pt x="788573" y="3307756"/>
                      </a:lnTo>
                      <a:lnTo>
                        <a:pt x="523016" y="3042199"/>
                      </a:lnTo>
                      <a:cubicBezTo>
                        <a:pt x="451165" y="2970353"/>
                        <a:pt x="451161" y="2853865"/>
                        <a:pt x="523007" y="2782014"/>
                      </a:cubicBezTo>
                      <a:cubicBezTo>
                        <a:pt x="594852" y="2710163"/>
                        <a:pt x="711341" y="2710159"/>
                        <a:pt x="783192" y="2782004"/>
                      </a:cubicBezTo>
                      <a:lnTo>
                        <a:pt x="802565" y="2801378"/>
                      </a:lnTo>
                      <a:lnTo>
                        <a:pt x="2425492" y="1178489"/>
                      </a:lnTo>
                      <a:cubicBezTo>
                        <a:pt x="2497072" y="1107126"/>
                        <a:pt x="2610052" y="1098769"/>
                        <a:pt x="2691354" y="1158821"/>
                      </a:cubicBezTo>
                      <a:lnTo>
                        <a:pt x="2901857" y="948319"/>
                      </a:lnTo>
                      <a:cubicBezTo>
                        <a:pt x="2953435" y="896673"/>
                        <a:pt x="3032329" y="883951"/>
                        <a:pt x="3097529" y="916762"/>
                      </a:cubicBezTo>
                      <a:lnTo>
                        <a:pt x="3365695" y="648634"/>
                      </a:lnTo>
                      <a:cubicBezTo>
                        <a:pt x="3440472" y="574107"/>
                        <a:pt x="3556212" y="559649"/>
                        <a:pt x="3647026" y="613486"/>
                      </a:cubicBezTo>
                      <a:lnTo>
                        <a:pt x="4244053" y="16411"/>
                      </a:lnTo>
                      <a:cubicBezTo>
                        <a:pt x="4255174" y="5470"/>
                        <a:pt x="4269654" y="0"/>
                        <a:pt x="4284134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Verdana (Body)"/>
                  </a:endParaRPr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617170B-D692-4148-BD34-DAD4A15DCA1D}"/>
                </a:ext>
              </a:extLst>
            </p:cNvPr>
            <p:cNvGrpSpPr/>
            <p:nvPr/>
          </p:nvGrpSpPr>
          <p:grpSpPr>
            <a:xfrm>
              <a:off x="6618554" y="5017283"/>
              <a:ext cx="5410841" cy="703252"/>
              <a:chOff x="6618554" y="5017283"/>
              <a:chExt cx="5410841" cy="703252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33FD56CA-E5A1-4478-B094-75F175D42EC6}"/>
                  </a:ext>
                </a:extLst>
              </p:cNvPr>
              <p:cNvGrpSpPr/>
              <p:nvPr/>
            </p:nvGrpSpPr>
            <p:grpSpPr>
              <a:xfrm>
                <a:off x="7387242" y="5017283"/>
                <a:ext cx="4642153" cy="703252"/>
                <a:chOff x="776531" y="5173852"/>
                <a:chExt cx="4642153" cy="703252"/>
              </a:xfrm>
              <a:noFill/>
            </p:grpSpPr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9C58494A-6576-4535-BEA1-6399C4288889}"/>
                    </a:ext>
                  </a:extLst>
                </p:cNvPr>
                <p:cNvSpPr txBox="1"/>
                <p:nvPr/>
              </p:nvSpPr>
              <p:spPr>
                <a:xfrm>
                  <a:off x="776531" y="5461606"/>
                  <a:ext cx="4642153" cy="415498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amet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,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consectetur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adipiscing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elit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, sed do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eiusmod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tempor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incididunt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ut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05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ali</a:t>
                  </a:r>
                  <a:r>
                    <a:rPr lang="en-CA" sz="105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573B3314-50B8-4238-9500-AF3756A7AA93}"/>
                    </a:ext>
                  </a:extLst>
                </p:cNvPr>
                <p:cNvSpPr txBox="1"/>
                <p:nvPr/>
              </p:nvSpPr>
              <p:spPr>
                <a:xfrm>
                  <a:off x="776531" y="5173852"/>
                  <a:ext cx="241055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4"/>
                      </a:solidFill>
                      <a:effectLst/>
                      <a:latin typeface="Verdana (Body)"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4"/>
                    </a:solidFill>
                    <a:latin typeface="Verdana (Body)"/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2F7FFC2-5048-4845-B12B-918D9993F524}"/>
                  </a:ext>
                </a:extLst>
              </p:cNvPr>
              <p:cNvGrpSpPr/>
              <p:nvPr/>
            </p:nvGrpSpPr>
            <p:grpSpPr>
              <a:xfrm>
                <a:off x="6618554" y="5049335"/>
                <a:ext cx="639148" cy="639148"/>
                <a:chOff x="6618554" y="5049335"/>
                <a:chExt cx="639148" cy="639148"/>
              </a:xfrm>
            </p:grpSpPr>
            <p:sp>
              <p:nvSpPr>
                <p:cNvPr id="58" name="Rectangle: Rounded Corners 57">
                  <a:extLst>
                    <a:ext uri="{FF2B5EF4-FFF2-40B4-BE49-F238E27FC236}">
                      <a16:creationId xmlns:a16="http://schemas.microsoft.com/office/drawing/2014/main" id="{673BE8CF-E0A5-4CAD-9B82-821D1199A454}"/>
                    </a:ext>
                  </a:extLst>
                </p:cNvPr>
                <p:cNvSpPr/>
                <p:nvPr/>
              </p:nvSpPr>
              <p:spPr>
                <a:xfrm rot="2700000">
                  <a:off x="6618554" y="5049335"/>
                  <a:ext cx="639148" cy="639148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BA45E7C4-77C0-471B-8511-05AB6B386250}"/>
                    </a:ext>
                  </a:extLst>
                </p:cNvPr>
                <p:cNvSpPr/>
                <p:nvPr/>
              </p:nvSpPr>
              <p:spPr>
                <a:xfrm>
                  <a:off x="6735043" y="5171075"/>
                  <a:ext cx="406170" cy="395668"/>
                </a:xfrm>
                <a:custGeom>
                  <a:avLst/>
                  <a:gdLst>
                    <a:gd name="connsiteX0" fmla="*/ 3108960 w 4457700"/>
                    <a:gd name="connsiteY0" fmla="*/ 3338512 h 4342448"/>
                    <a:gd name="connsiteX1" fmla="*/ 2843213 w 4457700"/>
                    <a:gd name="connsiteY1" fmla="*/ 3544252 h 4342448"/>
                    <a:gd name="connsiteX2" fmla="*/ 2962275 w 4457700"/>
                    <a:gd name="connsiteY2" fmla="*/ 3698557 h 4342448"/>
                    <a:gd name="connsiteX3" fmla="*/ 3198495 w 4457700"/>
                    <a:gd name="connsiteY3" fmla="*/ 3728085 h 4342448"/>
                    <a:gd name="connsiteX4" fmla="*/ 3262313 w 4457700"/>
                    <a:gd name="connsiteY4" fmla="*/ 3616642 h 4342448"/>
                    <a:gd name="connsiteX5" fmla="*/ 3228023 w 4457700"/>
                    <a:gd name="connsiteY5" fmla="*/ 3492817 h 4342448"/>
                    <a:gd name="connsiteX6" fmla="*/ 1662112 w 4457700"/>
                    <a:gd name="connsiteY6" fmla="*/ 3337560 h 4342448"/>
                    <a:gd name="connsiteX7" fmla="*/ 1396365 w 4457700"/>
                    <a:gd name="connsiteY7" fmla="*/ 3544253 h 4342448"/>
                    <a:gd name="connsiteX8" fmla="*/ 1515427 w 4457700"/>
                    <a:gd name="connsiteY8" fmla="*/ 3698558 h 4342448"/>
                    <a:gd name="connsiteX9" fmla="*/ 1751647 w 4457700"/>
                    <a:gd name="connsiteY9" fmla="*/ 3728085 h 4342448"/>
                    <a:gd name="connsiteX10" fmla="*/ 1782127 w 4457700"/>
                    <a:gd name="connsiteY10" fmla="*/ 3491865 h 4342448"/>
                    <a:gd name="connsiteX11" fmla="*/ 1383387 w 4457700"/>
                    <a:gd name="connsiteY11" fmla="*/ 3060859 h 4342448"/>
                    <a:gd name="connsiteX12" fmla="*/ 1259204 w 4457700"/>
                    <a:gd name="connsiteY12" fmla="*/ 3094673 h 4342448"/>
                    <a:gd name="connsiteX13" fmla="*/ 1195387 w 4457700"/>
                    <a:gd name="connsiteY13" fmla="*/ 3207068 h 4342448"/>
                    <a:gd name="connsiteX14" fmla="*/ 1228725 w 4457700"/>
                    <a:gd name="connsiteY14" fmla="*/ 3330893 h 4342448"/>
                    <a:gd name="connsiteX15" fmla="*/ 1348740 w 4457700"/>
                    <a:gd name="connsiteY15" fmla="*/ 3484245 h 4342448"/>
                    <a:gd name="connsiteX16" fmla="*/ 1614487 w 4457700"/>
                    <a:gd name="connsiteY16" fmla="*/ 3277553 h 4342448"/>
                    <a:gd name="connsiteX17" fmla="*/ 1495425 w 4457700"/>
                    <a:gd name="connsiteY17" fmla="*/ 3124200 h 4342448"/>
                    <a:gd name="connsiteX18" fmla="*/ 1383387 w 4457700"/>
                    <a:gd name="connsiteY18" fmla="*/ 3060859 h 4342448"/>
                    <a:gd name="connsiteX19" fmla="*/ 2809875 w 4457700"/>
                    <a:gd name="connsiteY19" fmla="*/ 3059430 h 4342448"/>
                    <a:gd name="connsiteX20" fmla="*/ 2707006 w 4457700"/>
                    <a:gd name="connsiteY20" fmla="*/ 3094672 h 4342448"/>
                    <a:gd name="connsiteX21" fmla="*/ 2643188 w 4457700"/>
                    <a:gd name="connsiteY21" fmla="*/ 3206115 h 4342448"/>
                    <a:gd name="connsiteX22" fmla="*/ 2676525 w 4457700"/>
                    <a:gd name="connsiteY22" fmla="*/ 3330892 h 4342448"/>
                    <a:gd name="connsiteX23" fmla="*/ 2795588 w 4457700"/>
                    <a:gd name="connsiteY23" fmla="*/ 3484245 h 4342448"/>
                    <a:gd name="connsiteX24" fmla="*/ 3062288 w 4457700"/>
                    <a:gd name="connsiteY24" fmla="*/ 3278505 h 4342448"/>
                    <a:gd name="connsiteX25" fmla="*/ 2943225 w 4457700"/>
                    <a:gd name="connsiteY25" fmla="*/ 3124200 h 4342448"/>
                    <a:gd name="connsiteX26" fmla="*/ 2831783 w 4457700"/>
                    <a:gd name="connsiteY26" fmla="*/ 3060382 h 4342448"/>
                    <a:gd name="connsiteX27" fmla="*/ 2809875 w 4457700"/>
                    <a:gd name="connsiteY27" fmla="*/ 3059430 h 4342448"/>
                    <a:gd name="connsiteX28" fmla="*/ 2792135 w 4457700"/>
                    <a:gd name="connsiteY28" fmla="*/ 2985522 h 4342448"/>
                    <a:gd name="connsiteX29" fmla="*/ 2840356 w 4457700"/>
                    <a:gd name="connsiteY29" fmla="*/ 2987040 h 4342448"/>
                    <a:gd name="connsiteX30" fmla="*/ 3003233 w 4457700"/>
                    <a:gd name="connsiteY30" fmla="*/ 3079432 h 4342448"/>
                    <a:gd name="connsiteX31" fmla="*/ 3144203 w 4457700"/>
                    <a:gd name="connsiteY31" fmla="*/ 3261360 h 4342448"/>
                    <a:gd name="connsiteX32" fmla="*/ 3146108 w 4457700"/>
                    <a:gd name="connsiteY32" fmla="*/ 3263265 h 4342448"/>
                    <a:gd name="connsiteX33" fmla="*/ 3147060 w 4457700"/>
                    <a:gd name="connsiteY33" fmla="*/ 3265170 h 4342448"/>
                    <a:gd name="connsiteX34" fmla="*/ 3288031 w 4457700"/>
                    <a:gd name="connsiteY34" fmla="*/ 3447097 h 4342448"/>
                    <a:gd name="connsiteX35" fmla="*/ 3337560 w 4457700"/>
                    <a:gd name="connsiteY35" fmla="*/ 3627120 h 4342448"/>
                    <a:gd name="connsiteX36" fmla="*/ 3245168 w 4457700"/>
                    <a:gd name="connsiteY36" fmla="*/ 3789045 h 4342448"/>
                    <a:gd name="connsiteX37" fmla="*/ 3095625 w 4457700"/>
                    <a:gd name="connsiteY37" fmla="*/ 3840480 h 4342448"/>
                    <a:gd name="connsiteX38" fmla="*/ 2902268 w 4457700"/>
                    <a:gd name="connsiteY38" fmla="*/ 3746182 h 4342448"/>
                    <a:gd name="connsiteX39" fmla="*/ 2617470 w 4457700"/>
                    <a:gd name="connsiteY39" fmla="*/ 3378517 h 4342448"/>
                    <a:gd name="connsiteX40" fmla="*/ 2567941 w 4457700"/>
                    <a:gd name="connsiteY40" fmla="*/ 3198495 h 4342448"/>
                    <a:gd name="connsiteX41" fmla="*/ 2660333 w 4457700"/>
                    <a:gd name="connsiteY41" fmla="*/ 3035617 h 4342448"/>
                    <a:gd name="connsiteX42" fmla="*/ 2792135 w 4457700"/>
                    <a:gd name="connsiteY42" fmla="*/ 2985522 h 4342448"/>
                    <a:gd name="connsiteX43" fmla="*/ 1346059 w 4457700"/>
                    <a:gd name="connsiteY43" fmla="*/ 2984402 h 4342448"/>
                    <a:gd name="connsiteX44" fmla="*/ 1392912 w 4457700"/>
                    <a:gd name="connsiteY44" fmla="*/ 2985850 h 4342448"/>
                    <a:gd name="connsiteX45" fmla="*/ 1555432 w 4457700"/>
                    <a:gd name="connsiteY45" fmla="*/ 3078480 h 4342448"/>
                    <a:gd name="connsiteX46" fmla="*/ 1698307 w 4457700"/>
                    <a:gd name="connsiteY46" fmla="*/ 3262313 h 4342448"/>
                    <a:gd name="connsiteX47" fmla="*/ 1842134 w 4457700"/>
                    <a:gd name="connsiteY47" fmla="*/ 3446145 h 4342448"/>
                    <a:gd name="connsiteX48" fmla="*/ 1798320 w 4457700"/>
                    <a:gd name="connsiteY48" fmla="*/ 3789045 h 4342448"/>
                    <a:gd name="connsiteX49" fmla="*/ 1648777 w 4457700"/>
                    <a:gd name="connsiteY49" fmla="*/ 3840480 h 4342448"/>
                    <a:gd name="connsiteX50" fmla="*/ 1455420 w 4457700"/>
                    <a:gd name="connsiteY50" fmla="*/ 3746183 h 4342448"/>
                    <a:gd name="connsiteX51" fmla="*/ 1169670 w 4457700"/>
                    <a:gd name="connsiteY51" fmla="*/ 3377565 h 4342448"/>
                    <a:gd name="connsiteX52" fmla="*/ 1120140 w 4457700"/>
                    <a:gd name="connsiteY52" fmla="*/ 3197543 h 4342448"/>
                    <a:gd name="connsiteX53" fmla="*/ 1212532 w 4457700"/>
                    <a:gd name="connsiteY53" fmla="*/ 3034665 h 4342448"/>
                    <a:gd name="connsiteX54" fmla="*/ 1346059 w 4457700"/>
                    <a:gd name="connsiteY54" fmla="*/ 2984402 h 4342448"/>
                    <a:gd name="connsiteX55" fmla="*/ 3108960 w 4457700"/>
                    <a:gd name="connsiteY55" fmla="*/ 2169795 h 4342448"/>
                    <a:gd name="connsiteX56" fmla="*/ 2843213 w 4457700"/>
                    <a:gd name="connsiteY56" fmla="*/ 2375535 h 4342448"/>
                    <a:gd name="connsiteX57" fmla="*/ 2962275 w 4457700"/>
                    <a:gd name="connsiteY57" fmla="*/ 2528887 h 4342448"/>
                    <a:gd name="connsiteX58" fmla="*/ 3074670 w 4457700"/>
                    <a:gd name="connsiteY58" fmla="*/ 2592704 h 4342448"/>
                    <a:gd name="connsiteX59" fmla="*/ 3198495 w 4457700"/>
                    <a:gd name="connsiteY59" fmla="*/ 2559367 h 4342448"/>
                    <a:gd name="connsiteX60" fmla="*/ 3262313 w 4457700"/>
                    <a:gd name="connsiteY60" fmla="*/ 2446972 h 4342448"/>
                    <a:gd name="connsiteX61" fmla="*/ 3228022 w 4457700"/>
                    <a:gd name="connsiteY61" fmla="*/ 2324100 h 4342448"/>
                    <a:gd name="connsiteX62" fmla="*/ 1661160 w 4457700"/>
                    <a:gd name="connsiteY62" fmla="*/ 2169795 h 4342448"/>
                    <a:gd name="connsiteX63" fmla="*/ 1395412 w 4457700"/>
                    <a:gd name="connsiteY63" fmla="*/ 2376488 h 4342448"/>
                    <a:gd name="connsiteX64" fmla="*/ 1514475 w 4457700"/>
                    <a:gd name="connsiteY64" fmla="*/ 2529840 h 4342448"/>
                    <a:gd name="connsiteX65" fmla="*/ 1750695 w 4457700"/>
                    <a:gd name="connsiteY65" fmla="*/ 2559367 h 4342448"/>
                    <a:gd name="connsiteX66" fmla="*/ 1814512 w 4457700"/>
                    <a:gd name="connsiteY66" fmla="*/ 2446972 h 4342448"/>
                    <a:gd name="connsiteX67" fmla="*/ 1781175 w 4457700"/>
                    <a:gd name="connsiteY67" fmla="*/ 2324100 h 4342448"/>
                    <a:gd name="connsiteX68" fmla="*/ 1383387 w 4457700"/>
                    <a:gd name="connsiteY68" fmla="*/ 1890831 h 4342448"/>
                    <a:gd name="connsiteX69" fmla="*/ 1259205 w 4457700"/>
                    <a:gd name="connsiteY69" fmla="*/ 1925002 h 4342448"/>
                    <a:gd name="connsiteX70" fmla="*/ 1228725 w 4457700"/>
                    <a:gd name="connsiteY70" fmla="*/ 2161222 h 4342448"/>
                    <a:gd name="connsiteX71" fmla="*/ 1348740 w 4457700"/>
                    <a:gd name="connsiteY71" fmla="*/ 2315527 h 4342448"/>
                    <a:gd name="connsiteX72" fmla="*/ 1614487 w 4457700"/>
                    <a:gd name="connsiteY72" fmla="*/ 2108835 h 4342448"/>
                    <a:gd name="connsiteX73" fmla="*/ 1495425 w 4457700"/>
                    <a:gd name="connsiteY73" fmla="*/ 1954530 h 4342448"/>
                    <a:gd name="connsiteX74" fmla="*/ 1383387 w 4457700"/>
                    <a:gd name="connsiteY74" fmla="*/ 1890831 h 4342448"/>
                    <a:gd name="connsiteX75" fmla="*/ 2809875 w 4457700"/>
                    <a:gd name="connsiteY75" fmla="*/ 1889760 h 4342448"/>
                    <a:gd name="connsiteX76" fmla="*/ 2707005 w 4457700"/>
                    <a:gd name="connsiteY76" fmla="*/ 1925002 h 4342448"/>
                    <a:gd name="connsiteX77" fmla="*/ 2643188 w 4457700"/>
                    <a:gd name="connsiteY77" fmla="*/ 2036445 h 4342448"/>
                    <a:gd name="connsiteX78" fmla="*/ 2676525 w 4457700"/>
                    <a:gd name="connsiteY78" fmla="*/ 2161222 h 4342448"/>
                    <a:gd name="connsiteX79" fmla="*/ 2796540 w 4457700"/>
                    <a:gd name="connsiteY79" fmla="*/ 2314575 h 4342448"/>
                    <a:gd name="connsiteX80" fmla="*/ 3062288 w 4457700"/>
                    <a:gd name="connsiteY80" fmla="*/ 2108835 h 4342448"/>
                    <a:gd name="connsiteX81" fmla="*/ 2943225 w 4457700"/>
                    <a:gd name="connsiteY81" fmla="*/ 1954529 h 4342448"/>
                    <a:gd name="connsiteX82" fmla="*/ 2809875 w 4457700"/>
                    <a:gd name="connsiteY82" fmla="*/ 1889760 h 4342448"/>
                    <a:gd name="connsiteX83" fmla="*/ 2792907 w 4457700"/>
                    <a:gd name="connsiteY83" fmla="*/ 1814964 h 4342448"/>
                    <a:gd name="connsiteX84" fmla="*/ 3002280 w 4457700"/>
                    <a:gd name="connsiteY84" fmla="*/ 1908810 h 4342448"/>
                    <a:gd name="connsiteX85" fmla="*/ 3144203 w 4457700"/>
                    <a:gd name="connsiteY85" fmla="*/ 2091690 h 4342448"/>
                    <a:gd name="connsiteX86" fmla="*/ 3145155 w 4457700"/>
                    <a:gd name="connsiteY86" fmla="*/ 2092642 h 4342448"/>
                    <a:gd name="connsiteX87" fmla="*/ 3146107 w 4457700"/>
                    <a:gd name="connsiteY87" fmla="*/ 2093595 h 4342448"/>
                    <a:gd name="connsiteX88" fmla="*/ 3288030 w 4457700"/>
                    <a:gd name="connsiteY88" fmla="*/ 2275522 h 4342448"/>
                    <a:gd name="connsiteX89" fmla="*/ 3337560 w 4457700"/>
                    <a:gd name="connsiteY89" fmla="*/ 2455545 h 4342448"/>
                    <a:gd name="connsiteX90" fmla="*/ 3245168 w 4457700"/>
                    <a:gd name="connsiteY90" fmla="*/ 2618422 h 4342448"/>
                    <a:gd name="connsiteX91" fmla="*/ 3095625 w 4457700"/>
                    <a:gd name="connsiteY91" fmla="*/ 2669857 h 4342448"/>
                    <a:gd name="connsiteX92" fmla="*/ 3064193 w 4457700"/>
                    <a:gd name="connsiteY92" fmla="*/ 2667952 h 4342448"/>
                    <a:gd name="connsiteX93" fmla="*/ 2901315 w 4457700"/>
                    <a:gd name="connsiteY93" fmla="*/ 2575560 h 4342448"/>
                    <a:gd name="connsiteX94" fmla="*/ 2759393 w 4457700"/>
                    <a:gd name="connsiteY94" fmla="*/ 2392679 h 4342448"/>
                    <a:gd name="connsiteX95" fmla="*/ 2758440 w 4457700"/>
                    <a:gd name="connsiteY95" fmla="*/ 2390775 h 4342448"/>
                    <a:gd name="connsiteX96" fmla="*/ 2616518 w 4457700"/>
                    <a:gd name="connsiteY96" fmla="*/ 2207895 h 4342448"/>
                    <a:gd name="connsiteX97" fmla="*/ 2566988 w 4457700"/>
                    <a:gd name="connsiteY97" fmla="*/ 2027872 h 4342448"/>
                    <a:gd name="connsiteX98" fmla="*/ 2659380 w 4457700"/>
                    <a:gd name="connsiteY98" fmla="*/ 1865947 h 4342448"/>
                    <a:gd name="connsiteX99" fmla="*/ 2792907 w 4457700"/>
                    <a:gd name="connsiteY99" fmla="*/ 1814964 h 4342448"/>
                    <a:gd name="connsiteX100" fmla="*/ 1346059 w 4457700"/>
                    <a:gd name="connsiteY100" fmla="*/ 1813311 h 4342448"/>
                    <a:gd name="connsiteX101" fmla="*/ 1555432 w 4457700"/>
                    <a:gd name="connsiteY101" fmla="*/ 1906905 h 4342448"/>
                    <a:gd name="connsiteX102" fmla="*/ 1841182 w 4457700"/>
                    <a:gd name="connsiteY102" fmla="*/ 2275522 h 4342448"/>
                    <a:gd name="connsiteX103" fmla="*/ 1889760 w 4457700"/>
                    <a:gd name="connsiteY103" fmla="*/ 2455545 h 4342448"/>
                    <a:gd name="connsiteX104" fmla="*/ 1797367 w 4457700"/>
                    <a:gd name="connsiteY104" fmla="*/ 2618422 h 4342448"/>
                    <a:gd name="connsiteX105" fmla="*/ 1647825 w 4457700"/>
                    <a:gd name="connsiteY105" fmla="*/ 2669857 h 4342448"/>
                    <a:gd name="connsiteX106" fmla="*/ 1454467 w 4457700"/>
                    <a:gd name="connsiteY106" fmla="*/ 2575560 h 4342448"/>
                    <a:gd name="connsiteX107" fmla="*/ 1311592 w 4457700"/>
                    <a:gd name="connsiteY107" fmla="*/ 2391727 h 4342448"/>
                    <a:gd name="connsiteX108" fmla="*/ 1168717 w 4457700"/>
                    <a:gd name="connsiteY108" fmla="*/ 2206942 h 4342448"/>
                    <a:gd name="connsiteX109" fmla="*/ 1212532 w 4457700"/>
                    <a:gd name="connsiteY109" fmla="*/ 1864042 h 4342448"/>
                    <a:gd name="connsiteX110" fmla="*/ 1346059 w 4457700"/>
                    <a:gd name="connsiteY110" fmla="*/ 1813311 h 4342448"/>
                    <a:gd name="connsiteX111" fmla="*/ 1660207 w 4457700"/>
                    <a:gd name="connsiteY111" fmla="*/ 1000125 h 4342448"/>
                    <a:gd name="connsiteX112" fmla="*/ 1394460 w 4457700"/>
                    <a:gd name="connsiteY112" fmla="*/ 1205866 h 4342448"/>
                    <a:gd name="connsiteX113" fmla="*/ 1514475 w 4457700"/>
                    <a:gd name="connsiteY113" fmla="*/ 1360171 h 4342448"/>
                    <a:gd name="connsiteX114" fmla="*/ 1750695 w 4457700"/>
                    <a:gd name="connsiteY114" fmla="*/ 1389698 h 4342448"/>
                    <a:gd name="connsiteX115" fmla="*/ 1814512 w 4457700"/>
                    <a:gd name="connsiteY115" fmla="*/ 1277303 h 4342448"/>
                    <a:gd name="connsiteX116" fmla="*/ 1780222 w 4457700"/>
                    <a:gd name="connsiteY116" fmla="*/ 1154430 h 4342448"/>
                    <a:gd name="connsiteX117" fmla="*/ 3108960 w 4457700"/>
                    <a:gd name="connsiteY117" fmla="*/ 999172 h 4342448"/>
                    <a:gd name="connsiteX118" fmla="*/ 2843213 w 4457700"/>
                    <a:gd name="connsiteY118" fmla="*/ 1204912 h 4342448"/>
                    <a:gd name="connsiteX119" fmla="*/ 2962275 w 4457700"/>
                    <a:gd name="connsiteY119" fmla="*/ 1359217 h 4342448"/>
                    <a:gd name="connsiteX120" fmla="*/ 3074670 w 4457700"/>
                    <a:gd name="connsiteY120" fmla="*/ 1423035 h 4342448"/>
                    <a:gd name="connsiteX121" fmla="*/ 3198495 w 4457700"/>
                    <a:gd name="connsiteY121" fmla="*/ 1389697 h 4342448"/>
                    <a:gd name="connsiteX122" fmla="*/ 3262313 w 4457700"/>
                    <a:gd name="connsiteY122" fmla="*/ 1277302 h 4342448"/>
                    <a:gd name="connsiteX123" fmla="*/ 3228023 w 4457700"/>
                    <a:gd name="connsiteY123" fmla="*/ 1153477 h 4342448"/>
                    <a:gd name="connsiteX124" fmla="*/ 1362075 w 4457700"/>
                    <a:gd name="connsiteY124" fmla="*/ 720091 h 4342448"/>
                    <a:gd name="connsiteX125" fmla="*/ 1259205 w 4457700"/>
                    <a:gd name="connsiteY125" fmla="*/ 755333 h 4342448"/>
                    <a:gd name="connsiteX126" fmla="*/ 1229677 w 4457700"/>
                    <a:gd name="connsiteY126" fmla="*/ 990600 h 4342448"/>
                    <a:gd name="connsiteX127" fmla="*/ 1348740 w 4457700"/>
                    <a:gd name="connsiteY127" fmla="*/ 1144905 h 4342448"/>
                    <a:gd name="connsiteX128" fmla="*/ 1614487 w 4457700"/>
                    <a:gd name="connsiteY128" fmla="*/ 939166 h 4342448"/>
                    <a:gd name="connsiteX129" fmla="*/ 1495425 w 4457700"/>
                    <a:gd name="connsiteY129" fmla="*/ 784860 h 4342448"/>
                    <a:gd name="connsiteX130" fmla="*/ 1362075 w 4457700"/>
                    <a:gd name="connsiteY130" fmla="*/ 720091 h 4342448"/>
                    <a:gd name="connsiteX131" fmla="*/ 2809875 w 4457700"/>
                    <a:gd name="connsiteY131" fmla="*/ 720090 h 4342448"/>
                    <a:gd name="connsiteX132" fmla="*/ 2707006 w 4457700"/>
                    <a:gd name="connsiteY132" fmla="*/ 755332 h 4342448"/>
                    <a:gd name="connsiteX133" fmla="*/ 2643188 w 4457700"/>
                    <a:gd name="connsiteY133" fmla="*/ 866775 h 4342448"/>
                    <a:gd name="connsiteX134" fmla="*/ 2676525 w 4457700"/>
                    <a:gd name="connsiteY134" fmla="*/ 990600 h 4342448"/>
                    <a:gd name="connsiteX135" fmla="*/ 2796541 w 4457700"/>
                    <a:gd name="connsiteY135" fmla="*/ 1144905 h 4342448"/>
                    <a:gd name="connsiteX136" fmla="*/ 3062288 w 4457700"/>
                    <a:gd name="connsiteY136" fmla="*/ 939165 h 4342448"/>
                    <a:gd name="connsiteX137" fmla="*/ 2943225 w 4457700"/>
                    <a:gd name="connsiteY137" fmla="*/ 784860 h 4342448"/>
                    <a:gd name="connsiteX138" fmla="*/ 2831783 w 4457700"/>
                    <a:gd name="connsiteY138" fmla="*/ 721042 h 4342448"/>
                    <a:gd name="connsiteX139" fmla="*/ 2809875 w 4457700"/>
                    <a:gd name="connsiteY139" fmla="*/ 720090 h 4342448"/>
                    <a:gd name="connsiteX140" fmla="*/ 2228850 w 4457700"/>
                    <a:gd name="connsiteY140" fmla="*/ 677228 h 4342448"/>
                    <a:gd name="connsiteX141" fmla="*/ 2266950 w 4457700"/>
                    <a:gd name="connsiteY141" fmla="*/ 715328 h 4342448"/>
                    <a:gd name="connsiteX142" fmla="*/ 2266950 w 4457700"/>
                    <a:gd name="connsiteY142" fmla="*/ 3627120 h 4342448"/>
                    <a:gd name="connsiteX143" fmla="*/ 2228850 w 4457700"/>
                    <a:gd name="connsiteY143" fmla="*/ 3665220 h 4342448"/>
                    <a:gd name="connsiteX144" fmla="*/ 2190750 w 4457700"/>
                    <a:gd name="connsiteY144" fmla="*/ 3627120 h 4342448"/>
                    <a:gd name="connsiteX145" fmla="*/ 2190750 w 4457700"/>
                    <a:gd name="connsiteY145" fmla="*/ 715328 h 4342448"/>
                    <a:gd name="connsiteX146" fmla="*/ 2228850 w 4457700"/>
                    <a:gd name="connsiteY146" fmla="*/ 677228 h 4342448"/>
                    <a:gd name="connsiteX147" fmla="*/ 2792002 w 4457700"/>
                    <a:gd name="connsiteY147" fmla="*/ 644292 h 4342448"/>
                    <a:gd name="connsiteX148" fmla="*/ 2840356 w 4457700"/>
                    <a:gd name="connsiteY148" fmla="*/ 645795 h 4342448"/>
                    <a:gd name="connsiteX149" fmla="*/ 3003233 w 4457700"/>
                    <a:gd name="connsiteY149" fmla="*/ 738187 h 4342448"/>
                    <a:gd name="connsiteX150" fmla="*/ 3145156 w 4457700"/>
                    <a:gd name="connsiteY150" fmla="*/ 921067 h 4342448"/>
                    <a:gd name="connsiteX151" fmla="*/ 3146108 w 4457700"/>
                    <a:gd name="connsiteY151" fmla="*/ 922020 h 4342448"/>
                    <a:gd name="connsiteX152" fmla="*/ 3147060 w 4457700"/>
                    <a:gd name="connsiteY152" fmla="*/ 922972 h 4342448"/>
                    <a:gd name="connsiteX153" fmla="*/ 3288983 w 4457700"/>
                    <a:gd name="connsiteY153" fmla="*/ 1105852 h 4342448"/>
                    <a:gd name="connsiteX154" fmla="*/ 3338513 w 4457700"/>
                    <a:gd name="connsiteY154" fmla="*/ 1285875 h 4342448"/>
                    <a:gd name="connsiteX155" fmla="*/ 3246120 w 4457700"/>
                    <a:gd name="connsiteY155" fmla="*/ 1448752 h 4342448"/>
                    <a:gd name="connsiteX156" fmla="*/ 3096578 w 4457700"/>
                    <a:gd name="connsiteY156" fmla="*/ 1500187 h 4342448"/>
                    <a:gd name="connsiteX157" fmla="*/ 3065145 w 4457700"/>
                    <a:gd name="connsiteY157" fmla="*/ 1498282 h 4342448"/>
                    <a:gd name="connsiteX158" fmla="*/ 2902268 w 4457700"/>
                    <a:gd name="connsiteY158" fmla="*/ 1405890 h 4342448"/>
                    <a:gd name="connsiteX159" fmla="*/ 2617470 w 4457700"/>
                    <a:gd name="connsiteY159" fmla="*/ 1037272 h 4342448"/>
                    <a:gd name="connsiteX160" fmla="*/ 2567941 w 4457700"/>
                    <a:gd name="connsiteY160" fmla="*/ 857250 h 4342448"/>
                    <a:gd name="connsiteX161" fmla="*/ 2660333 w 4457700"/>
                    <a:gd name="connsiteY161" fmla="*/ 695325 h 4342448"/>
                    <a:gd name="connsiteX162" fmla="*/ 2792002 w 4457700"/>
                    <a:gd name="connsiteY162" fmla="*/ 644292 h 4342448"/>
                    <a:gd name="connsiteX163" fmla="*/ 1345641 w 4457700"/>
                    <a:gd name="connsiteY163" fmla="*/ 643390 h 4342448"/>
                    <a:gd name="connsiteX164" fmla="*/ 1555432 w 4457700"/>
                    <a:gd name="connsiteY164" fmla="*/ 737235 h 4342448"/>
                    <a:gd name="connsiteX165" fmla="*/ 1841182 w 4457700"/>
                    <a:gd name="connsiteY165" fmla="*/ 1105853 h 4342448"/>
                    <a:gd name="connsiteX166" fmla="*/ 1889760 w 4457700"/>
                    <a:gd name="connsiteY166" fmla="*/ 1285875 h 4342448"/>
                    <a:gd name="connsiteX167" fmla="*/ 1797367 w 4457700"/>
                    <a:gd name="connsiteY167" fmla="*/ 1448753 h 4342448"/>
                    <a:gd name="connsiteX168" fmla="*/ 1647825 w 4457700"/>
                    <a:gd name="connsiteY168" fmla="*/ 1500188 h 4342448"/>
                    <a:gd name="connsiteX169" fmla="*/ 1454467 w 4457700"/>
                    <a:gd name="connsiteY169" fmla="*/ 1405891 h 4342448"/>
                    <a:gd name="connsiteX170" fmla="*/ 1168717 w 4457700"/>
                    <a:gd name="connsiteY170" fmla="*/ 1037273 h 4342448"/>
                    <a:gd name="connsiteX171" fmla="*/ 1212532 w 4457700"/>
                    <a:gd name="connsiteY171" fmla="*/ 694373 h 4342448"/>
                    <a:gd name="connsiteX172" fmla="*/ 1345641 w 4457700"/>
                    <a:gd name="connsiteY172" fmla="*/ 643390 h 4342448"/>
                    <a:gd name="connsiteX173" fmla="*/ 1062990 w 4457700"/>
                    <a:gd name="connsiteY173" fmla="*/ 76200 h 4342448"/>
                    <a:gd name="connsiteX174" fmla="*/ 612457 w 4457700"/>
                    <a:gd name="connsiteY174" fmla="*/ 526732 h 4342448"/>
                    <a:gd name="connsiteX175" fmla="*/ 612457 w 4457700"/>
                    <a:gd name="connsiteY175" fmla="*/ 3815715 h 4342448"/>
                    <a:gd name="connsiteX176" fmla="*/ 1062990 w 4457700"/>
                    <a:gd name="connsiteY176" fmla="*/ 4266248 h 4342448"/>
                    <a:gd name="connsiteX177" fmla="*/ 3394710 w 4457700"/>
                    <a:gd name="connsiteY177" fmla="*/ 4266248 h 4342448"/>
                    <a:gd name="connsiteX178" fmla="*/ 3845242 w 4457700"/>
                    <a:gd name="connsiteY178" fmla="*/ 3815715 h 4342448"/>
                    <a:gd name="connsiteX179" fmla="*/ 3845242 w 4457700"/>
                    <a:gd name="connsiteY179" fmla="*/ 526732 h 4342448"/>
                    <a:gd name="connsiteX180" fmla="*/ 3394710 w 4457700"/>
                    <a:gd name="connsiteY180" fmla="*/ 76200 h 4342448"/>
                    <a:gd name="connsiteX181" fmla="*/ 1062990 w 4457700"/>
                    <a:gd name="connsiteY181" fmla="*/ 0 h 4342448"/>
                    <a:gd name="connsiteX182" fmla="*/ 3394710 w 4457700"/>
                    <a:gd name="connsiteY182" fmla="*/ 0 h 4342448"/>
                    <a:gd name="connsiteX183" fmla="*/ 3921442 w 4457700"/>
                    <a:gd name="connsiteY183" fmla="*/ 526732 h 4342448"/>
                    <a:gd name="connsiteX184" fmla="*/ 3921442 w 4457700"/>
                    <a:gd name="connsiteY184" fmla="*/ 3815715 h 4342448"/>
                    <a:gd name="connsiteX185" fmla="*/ 3667125 w 4457700"/>
                    <a:gd name="connsiteY185" fmla="*/ 4266248 h 4342448"/>
                    <a:gd name="connsiteX186" fmla="*/ 4419600 w 4457700"/>
                    <a:gd name="connsiteY186" fmla="*/ 4266248 h 4342448"/>
                    <a:gd name="connsiteX187" fmla="*/ 4457700 w 4457700"/>
                    <a:gd name="connsiteY187" fmla="*/ 4304348 h 4342448"/>
                    <a:gd name="connsiteX188" fmla="*/ 4419600 w 4457700"/>
                    <a:gd name="connsiteY188" fmla="*/ 4342448 h 4342448"/>
                    <a:gd name="connsiteX189" fmla="*/ 38100 w 4457700"/>
                    <a:gd name="connsiteY189" fmla="*/ 4342448 h 4342448"/>
                    <a:gd name="connsiteX190" fmla="*/ 0 w 4457700"/>
                    <a:gd name="connsiteY190" fmla="*/ 4304348 h 4342448"/>
                    <a:gd name="connsiteX191" fmla="*/ 38100 w 4457700"/>
                    <a:gd name="connsiteY191" fmla="*/ 4266248 h 4342448"/>
                    <a:gd name="connsiteX192" fmla="*/ 790575 w 4457700"/>
                    <a:gd name="connsiteY192" fmla="*/ 4266248 h 4342448"/>
                    <a:gd name="connsiteX193" fmla="*/ 536257 w 4457700"/>
                    <a:gd name="connsiteY193" fmla="*/ 3815715 h 4342448"/>
                    <a:gd name="connsiteX194" fmla="*/ 536257 w 4457700"/>
                    <a:gd name="connsiteY194" fmla="*/ 526732 h 4342448"/>
                    <a:gd name="connsiteX195" fmla="*/ 1062990 w 4457700"/>
                    <a:gd name="connsiteY195" fmla="*/ 0 h 4342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</a:cxnLst>
                  <a:rect l="l" t="t" r="r" b="b"/>
                  <a:pathLst>
                    <a:path w="4457700" h="4342448">
                      <a:moveTo>
                        <a:pt x="3108960" y="3338512"/>
                      </a:moveTo>
                      <a:lnTo>
                        <a:pt x="2843213" y="3544252"/>
                      </a:lnTo>
                      <a:lnTo>
                        <a:pt x="2962275" y="3698557"/>
                      </a:lnTo>
                      <a:cubicBezTo>
                        <a:pt x="3019425" y="3771900"/>
                        <a:pt x="3125153" y="3785235"/>
                        <a:pt x="3198495" y="3728085"/>
                      </a:cubicBezTo>
                      <a:cubicBezTo>
                        <a:pt x="3233738" y="3701415"/>
                        <a:pt x="3256598" y="3661410"/>
                        <a:pt x="3262313" y="3616642"/>
                      </a:cubicBezTo>
                      <a:cubicBezTo>
                        <a:pt x="3268028" y="3571875"/>
                        <a:pt x="3255645" y="3528060"/>
                        <a:pt x="3228023" y="3492817"/>
                      </a:cubicBezTo>
                      <a:close/>
                      <a:moveTo>
                        <a:pt x="1662112" y="3337560"/>
                      </a:moveTo>
                      <a:lnTo>
                        <a:pt x="1396365" y="3544253"/>
                      </a:lnTo>
                      <a:lnTo>
                        <a:pt x="1515427" y="3698558"/>
                      </a:lnTo>
                      <a:cubicBezTo>
                        <a:pt x="1572577" y="3771900"/>
                        <a:pt x="1678305" y="3785235"/>
                        <a:pt x="1751647" y="3728085"/>
                      </a:cubicBezTo>
                      <a:cubicBezTo>
                        <a:pt x="1824037" y="3671888"/>
                        <a:pt x="1838325" y="3566160"/>
                        <a:pt x="1782127" y="3491865"/>
                      </a:cubicBezTo>
                      <a:close/>
                      <a:moveTo>
                        <a:pt x="1383387" y="3060859"/>
                      </a:moveTo>
                      <a:cubicBezTo>
                        <a:pt x="1340644" y="3055382"/>
                        <a:pt x="1295876" y="3066098"/>
                        <a:pt x="1259204" y="3094673"/>
                      </a:cubicBezTo>
                      <a:cubicBezTo>
                        <a:pt x="1223962" y="3122295"/>
                        <a:pt x="1201102" y="3162300"/>
                        <a:pt x="1195387" y="3207068"/>
                      </a:cubicBezTo>
                      <a:cubicBezTo>
                        <a:pt x="1189672" y="3251835"/>
                        <a:pt x="1202054" y="3295650"/>
                        <a:pt x="1228725" y="3330893"/>
                      </a:cubicBezTo>
                      <a:lnTo>
                        <a:pt x="1348740" y="3484245"/>
                      </a:lnTo>
                      <a:lnTo>
                        <a:pt x="1614487" y="3277553"/>
                      </a:lnTo>
                      <a:lnTo>
                        <a:pt x="1495425" y="3124200"/>
                      </a:lnTo>
                      <a:cubicBezTo>
                        <a:pt x="1466850" y="3088005"/>
                        <a:pt x="1426131" y="3066336"/>
                        <a:pt x="1383387" y="3060859"/>
                      </a:cubicBezTo>
                      <a:close/>
                      <a:moveTo>
                        <a:pt x="2809875" y="3059430"/>
                      </a:moveTo>
                      <a:cubicBezTo>
                        <a:pt x="2772728" y="3059430"/>
                        <a:pt x="2736533" y="3071812"/>
                        <a:pt x="2707006" y="3094672"/>
                      </a:cubicBezTo>
                      <a:cubicBezTo>
                        <a:pt x="2671763" y="3121342"/>
                        <a:pt x="2648903" y="3161347"/>
                        <a:pt x="2643188" y="3206115"/>
                      </a:cubicBezTo>
                      <a:cubicBezTo>
                        <a:pt x="2637473" y="3250882"/>
                        <a:pt x="2648903" y="3295650"/>
                        <a:pt x="2676525" y="3330892"/>
                      </a:cubicBezTo>
                      <a:lnTo>
                        <a:pt x="2795588" y="3484245"/>
                      </a:lnTo>
                      <a:lnTo>
                        <a:pt x="3062288" y="3278505"/>
                      </a:lnTo>
                      <a:lnTo>
                        <a:pt x="2943225" y="3124200"/>
                      </a:lnTo>
                      <a:cubicBezTo>
                        <a:pt x="2916556" y="3088957"/>
                        <a:pt x="2876550" y="3066097"/>
                        <a:pt x="2831783" y="3060382"/>
                      </a:cubicBezTo>
                      <a:cubicBezTo>
                        <a:pt x="2824163" y="3059430"/>
                        <a:pt x="2817495" y="3059430"/>
                        <a:pt x="2809875" y="3059430"/>
                      </a:cubicBezTo>
                      <a:close/>
                      <a:moveTo>
                        <a:pt x="2792135" y="2985522"/>
                      </a:moveTo>
                      <a:cubicBezTo>
                        <a:pt x="2808030" y="2984421"/>
                        <a:pt x="2824163" y="2984897"/>
                        <a:pt x="2840356" y="2987040"/>
                      </a:cubicBezTo>
                      <a:cubicBezTo>
                        <a:pt x="2906078" y="2994660"/>
                        <a:pt x="2963228" y="3027997"/>
                        <a:pt x="3003233" y="3079432"/>
                      </a:cubicBezTo>
                      <a:lnTo>
                        <a:pt x="3144203" y="3261360"/>
                      </a:lnTo>
                      <a:cubicBezTo>
                        <a:pt x="3145156" y="3262312"/>
                        <a:pt x="3145156" y="3262312"/>
                        <a:pt x="3146108" y="3263265"/>
                      </a:cubicBezTo>
                      <a:cubicBezTo>
                        <a:pt x="3146108" y="3263265"/>
                        <a:pt x="3146108" y="3264217"/>
                        <a:pt x="3147060" y="3265170"/>
                      </a:cubicBezTo>
                      <a:lnTo>
                        <a:pt x="3288031" y="3447097"/>
                      </a:lnTo>
                      <a:cubicBezTo>
                        <a:pt x="3328035" y="3498532"/>
                        <a:pt x="3346133" y="3562350"/>
                        <a:pt x="3337560" y="3627120"/>
                      </a:cubicBezTo>
                      <a:cubicBezTo>
                        <a:pt x="3328988" y="3691890"/>
                        <a:pt x="3296603" y="3749040"/>
                        <a:pt x="3245168" y="3789045"/>
                      </a:cubicBezTo>
                      <a:cubicBezTo>
                        <a:pt x="3200400" y="3823335"/>
                        <a:pt x="3148013" y="3840480"/>
                        <a:pt x="3095625" y="3840480"/>
                      </a:cubicBezTo>
                      <a:cubicBezTo>
                        <a:pt x="3022283" y="3840480"/>
                        <a:pt x="2950845" y="3808095"/>
                        <a:pt x="2902268" y="3746182"/>
                      </a:cubicBezTo>
                      <a:lnTo>
                        <a:pt x="2617470" y="3378517"/>
                      </a:lnTo>
                      <a:cubicBezTo>
                        <a:pt x="2577466" y="3327082"/>
                        <a:pt x="2559368" y="3263265"/>
                        <a:pt x="2567941" y="3198495"/>
                      </a:cubicBezTo>
                      <a:cubicBezTo>
                        <a:pt x="2575560" y="3132772"/>
                        <a:pt x="2608898" y="3075622"/>
                        <a:pt x="2660333" y="3035617"/>
                      </a:cubicBezTo>
                      <a:cubicBezTo>
                        <a:pt x="2698909" y="3006328"/>
                        <a:pt x="2744451" y="2988826"/>
                        <a:pt x="2792135" y="2985522"/>
                      </a:cubicBezTo>
                      <a:close/>
                      <a:moveTo>
                        <a:pt x="1346059" y="2984402"/>
                      </a:moveTo>
                      <a:cubicBezTo>
                        <a:pt x="1361710" y="2983394"/>
                        <a:pt x="1377404" y="2983885"/>
                        <a:pt x="1392912" y="2985850"/>
                      </a:cubicBezTo>
                      <a:cubicBezTo>
                        <a:pt x="1454944" y="2993708"/>
                        <a:pt x="1513999" y="3025140"/>
                        <a:pt x="1555432" y="3078480"/>
                      </a:cubicBezTo>
                      <a:lnTo>
                        <a:pt x="1698307" y="3262313"/>
                      </a:lnTo>
                      <a:lnTo>
                        <a:pt x="1842134" y="3446145"/>
                      </a:lnTo>
                      <a:cubicBezTo>
                        <a:pt x="1924050" y="3552825"/>
                        <a:pt x="1905000" y="3706178"/>
                        <a:pt x="1798320" y="3789045"/>
                      </a:cubicBezTo>
                      <a:cubicBezTo>
                        <a:pt x="1753552" y="3823335"/>
                        <a:pt x="1701165" y="3840480"/>
                        <a:pt x="1648777" y="3840480"/>
                      </a:cubicBezTo>
                      <a:cubicBezTo>
                        <a:pt x="1575434" y="3840480"/>
                        <a:pt x="1503045" y="3808095"/>
                        <a:pt x="1455420" y="3746183"/>
                      </a:cubicBezTo>
                      <a:lnTo>
                        <a:pt x="1169670" y="3377565"/>
                      </a:lnTo>
                      <a:cubicBezTo>
                        <a:pt x="1129665" y="3326130"/>
                        <a:pt x="1111567" y="3262313"/>
                        <a:pt x="1120140" y="3197543"/>
                      </a:cubicBezTo>
                      <a:cubicBezTo>
                        <a:pt x="1127759" y="3132773"/>
                        <a:pt x="1161097" y="3074670"/>
                        <a:pt x="1212532" y="3034665"/>
                      </a:cubicBezTo>
                      <a:cubicBezTo>
                        <a:pt x="1252537" y="3003947"/>
                        <a:pt x="1299106" y="2987427"/>
                        <a:pt x="1346059" y="2984402"/>
                      </a:cubicBezTo>
                      <a:close/>
                      <a:moveTo>
                        <a:pt x="3108960" y="2169795"/>
                      </a:moveTo>
                      <a:lnTo>
                        <a:pt x="2843213" y="2375535"/>
                      </a:lnTo>
                      <a:lnTo>
                        <a:pt x="2962275" y="2528887"/>
                      </a:lnTo>
                      <a:cubicBezTo>
                        <a:pt x="2989897" y="2564129"/>
                        <a:pt x="3029903" y="2586989"/>
                        <a:pt x="3074670" y="2592704"/>
                      </a:cubicBezTo>
                      <a:cubicBezTo>
                        <a:pt x="3119438" y="2598420"/>
                        <a:pt x="3163253" y="2586989"/>
                        <a:pt x="3198495" y="2559367"/>
                      </a:cubicBezTo>
                      <a:cubicBezTo>
                        <a:pt x="3233738" y="2531745"/>
                        <a:pt x="3256597" y="2491739"/>
                        <a:pt x="3262313" y="2446972"/>
                      </a:cubicBezTo>
                      <a:cubicBezTo>
                        <a:pt x="3267075" y="2402204"/>
                        <a:pt x="3255645" y="2358389"/>
                        <a:pt x="3228022" y="2324100"/>
                      </a:cubicBezTo>
                      <a:close/>
                      <a:moveTo>
                        <a:pt x="1661160" y="2169795"/>
                      </a:moveTo>
                      <a:lnTo>
                        <a:pt x="1395412" y="2376488"/>
                      </a:lnTo>
                      <a:lnTo>
                        <a:pt x="1514475" y="2529840"/>
                      </a:lnTo>
                      <a:cubicBezTo>
                        <a:pt x="1571625" y="2603182"/>
                        <a:pt x="1677352" y="2616517"/>
                        <a:pt x="1750695" y="2559367"/>
                      </a:cubicBezTo>
                      <a:cubicBezTo>
                        <a:pt x="1785937" y="2531745"/>
                        <a:pt x="1808797" y="2491740"/>
                        <a:pt x="1814512" y="2446972"/>
                      </a:cubicBezTo>
                      <a:cubicBezTo>
                        <a:pt x="1820227" y="2402205"/>
                        <a:pt x="1808797" y="2358390"/>
                        <a:pt x="1781175" y="2324100"/>
                      </a:cubicBezTo>
                      <a:close/>
                      <a:moveTo>
                        <a:pt x="1383387" y="1890831"/>
                      </a:moveTo>
                      <a:cubicBezTo>
                        <a:pt x="1340644" y="1885473"/>
                        <a:pt x="1295876" y="1896427"/>
                        <a:pt x="1259205" y="1925002"/>
                      </a:cubicBezTo>
                      <a:cubicBezTo>
                        <a:pt x="1185862" y="1982152"/>
                        <a:pt x="1172527" y="2087880"/>
                        <a:pt x="1228725" y="2161222"/>
                      </a:cubicBezTo>
                      <a:lnTo>
                        <a:pt x="1348740" y="2315527"/>
                      </a:lnTo>
                      <a:lnTo>
                        <a:pt x="1614487" y="2108835"/>
                      </a:lnTo>
                      <a:lnTo>
                        <a:pt x="1495425" y="1954530"/>
                      </a:lnTo>
                      <a:cubicBezTo>
                        <a:pt x="1466850" y="1917859"/>
                        <a:pt x="1426131" y="1896189"/>
                        <a:pt x="1383387" y="1890831"/>
                      </a:cubicBezTo>
                      <a:close/>
                      <a:moveTo>
                        <a:pt x="2809875" y="1889760"/>
                      </a:moveTo>
                      <a:cubicBezTo>
                        <a:pt x="2773680" y="1889760"/>
                        <a:pt x="2737485" y="1901190"/>
                        <a:pt x="2707005" y="1925002"/>
                      </a:cubicBezTo>
                      <a:cubicBezTo>
                        <a:pt x="2671763" y="1951672"/>
                        <a:pt x="2648903" y="1991677"/>
                        <a:pt x="2643188" y="2036445"/>
                      </a:cubicBezTo>
                      <a:cubicBezTo>
                        <a:pt x="2637472" y="2081212"/>
                        <a:pt x="2648903" y="2125027"/>
                        <a:pt x="2676525" y="2161222"/>
                      </a:cubicBezTo>
                      <a:lnTo>
                        <a:pt x="2796540" y="2314575"/>
                      </a:lnTo>
                      <a:lnTo>
                        <a:pt x="3062288" y="2108835"/>
                      </a:lnTo>
                      <a:lnTo>
                        <a:pt x="2943225" y="1954529"/>
                      </a:lnTo>
                      <a:cubicBezTo>
                        <a:pt x="2909888" y="1911667"/>
                        <a:pt x="2860357" y="1889760"/>
                        <a:pt x="2809875" y="1889760"/>
                      </a:cubicBezTo>
                      <a:close/>
                      <a:moveTo>
                        <a:pt x="2792907" y="1814964"/>
                      </a:moveTo>
                      <a:cubicBezTo>
                        <a:pt x="2871163" y="1809690"/>
                        <a:pt x="2950488" y="1842134"/>
                        <a:pt x="3002280" y="1908810"/>
                      </a:cubicBezTo>
                      <a:lnTo>
                        <a:pt x="3144203" y="2091690"/>
                      </a:lnTo>
                      <a:cubicBezTo>
                        <a:pt x="3144203" y="2091690"/>
                        <a:pt x="3145155" y="2092642"/>
                        <a:pt x="3145155" y="2092642"/>
                      </a:cubicBezTo>
                      <a:cubicBezTo>
                        <a:pt x="3145155" y="2092642"/>
                        <a:pt x="3146107" y="2093595"/>
                        <a:pt x="3146107" y="2093595"/>
                      </a:cubicBezTo>
                      <a:lnTo>
                        <a:pt x="3288030" y="2275522"/>
                      </a:lnTo>
                      <a:cubicBezTo>
                        <a:pt x="3328035" y="2326957"/>
                        <a:pt x="3346132" y="2390775"/>
                        <a:pt x="3337560" y="2455545"/>
                      </a:cubicBezTo>
                      <a:cubicBezTo>
                        <a:pt x="3329940" y="2520314"/>
                        <a:pt x="3296603" y="2578417"/>
                        <a:pt x="3245168" y="2618422"/>
                      </a:cubicBezTo>
                      <a:cubicBezTo>
                        <a:pt x="3201353" y="2651760"/>
                        <a:pt x="3149918" y="2669857"/>
                        <a:pt x="3095625" y="2669857"/>
                      </a:cubicBezTo>
                      <a:cubicBezTo>
                        <a:pt x="3085147" y="2669857"/>
                        <a:pt x="3074670" y="2668904"/>
                        <a:pt x="3064193" y="2667952"/>
                      </a:cubicBezTo>
                      <a:cubicBezTo>
                        <a:pt x="2998470" y="2660332"/>
                        <a:pt x="2941320" y="2626995"/>
                        <a:pt x="2901315" y="2575560"/>
                      </a:cubicBezTo>
                      <a:lnTo>
                        <a:pt x="2759393" y="2392679"/>
                      </a:lnTo>
                      <a:cubicBezTo>
                        <a:pt x="2759393" y="2391727"/>
                        <a:pt x="2759393" y="2391727"/>
                        <a:pt x="2758440" y="2390775"/>
                      </a:cubicBezTo>
                      <a:lnTo>
                        <a:pt x="2616518" y="2207895"/>
                      </a:lnTo>
                      <a:cubicBezTo>
                        <a:pt x="2576513" y="2156460"/>
                        <a:pt x="2558415" y="2092642"/>
                        <a:pt x="2566988" y="2027872"/>
                      </a:cubicBezTo>
                      <a:cubicBezTo>
                        <a:pt x="2574607" y="1963102"/>
                        <a:pt x="2607945" y="1905952"/>
                        <a:pt x="2659380" y="1865947"/>
                      </a:cubicBezTo>
                      <a:cubicBezTo>
                        <a:pt x="2699385" y="1834872"/>
                        <a:pt x="2745954" y="1818128"/>
                        <a:pt x="2792907" y="1814964"/>
                      </a:cubicBezTo>
                      <a:close/>
                      <a:moveTo>
                        <a:pt x="1346059" y="1813311"/>
                      </a:moveTo>
                      <a:cubicBezTo>
                        <a:pt x="1424315" y="1808232"/>
                        <a:pt x="1503640" y="1840825"/>
                        <a:pt x="1555432" y="1906905"/>
                      </a:cubicBezTo>
                      <a:lnTo>
                        <a:pt x="1841182" y="2275522"/>
                      </a:lnTo>
                      <a:cubicBezTo>
                        <a:pt x="1880235" y="2326957"/>
                        <a:pt x="1898332" y="2390775"/>
                        <a:pt x="1889760" y="2455545"/>
                      </a:cubicBezTo>
                      <a:cubicBezTo>
                        <a:pt x="1882140" y="2520315"/>
                        <a:pt x="1848802" y="2578417"/>
                        <a:pt x="1797367" y="2618422"/>
                      </a:cubicBezTo>
                      <a:cubicBezTo>
                        <a:pt x="1752600" y="2652713"/>
                        <a:pt x="1700212" y="2669857"/>
                        <a:pt x="1647825" y="2669857"/>
                      </a:cubicBezTo>
                      <a:cubicBezTo>
                        <a:pt x="1574482" y="2669857"/>
                        <a:pt x="1502092" y="2637472"/>
                        <a:pt x="1454467" y="2575560"/>
                      </a:cubicBezTo>
                      <a:lnTo>
                        <a:pt x="1311592" y="2391727"/>
                      </a:lnTo>
                      <a:lnTo>
                        <a:pt x="1168717" y="2206942"/>
                      </a:lnTo>
                      <a:cubicBezTo>
                        <a:pt x="1086802" y="2100262"/>
                        <a:pt x="1105852" y="1946910"/>
                        <a:pt x="1212532" y="1864042"/>
                      </a:cubicBezTo>
                      <a:cubicBezTo>
                        <a:pt x="1252537" y="1832967"/>
                        <a:pt x="1299106" y="1816358"/>
                        <a:pt x="1346059" y="1813311"/>
                      </a:cubicBezTo>
                      <a:close/>
                      <a:moveTo>
                        <a:pt x="1660207" y="1000125"/>
                      </a:moveTo>
                      <a:lnTo>
                        <a:pt x="1394460" y="1205866"/>
                      </a:lnTo>
                      <a:lnTo>
                        <a:pt x="1514475" y="1360171"/>
                      </a:lnTo>
                      <a:cubicBezTo>
                        <a:pt x="1571625" y="1433513"/>
                        <a:pt x="1677352" y="1446848"/>
                        <a:pt x="1750695" y="1389698"/>
                      </a:cubicBezTo>
                      <a:cubicBezTo>
                        <a:pt x="1785937" y="1362075"/>
                        <a:pt x="1808797" y="1322071"/>
                        <a:pt x="1814512" y="1277303"/>
                      </a:cubicBezTo>
                      <a:cubicBezTo>
                        <a:pt x="1820227" y="1232536"/>
                        <a:pt x="1808797" y="1188721"/>
                        <a:pt x="1780222" y="1154430"/>
                      </a:cubicBezTo>
                      <a:close/>
                      <a:moveTo>
                        <a:pt x="3108960" y="999172"/>
                      </a:moveTo>
                      <a:lnTo>
                        <a:pt x="2843213" y="1204912"/>
                      </a:lnTo>
                      <a:lnTo>
                        <a:pt x="2962275" y="1359217"/>
                      </a:lnTo>
                      <a:cubicBezTo>
                        <a:pt x="2989898" y="1394460"/>
                        <a:pt x="3029903" y="1417320"/>
                        <a:pt x="3074670" y="1423035"/>
                      </a:cubicBezTo>
                      <a:cubicBezTo>
                        <a:pt x="3119438" y="1428750"/>
                        <a:pt x="3163253" y="1417320"/>
                        <a:pt x="3198495" y="1389697"/>
                      </a:cubicBezTo>
                      <a:cubicBezTo>
                        <a:pt x="3233738" y="1362075"/>
                        <a:pt x="3256598" y="1322070"/>
                        <a:pt x="3262313" y="1277302"/>
                      </a:cubicBezTo>
                      <a:cubicBezTo>
                        <a:pt x="3267075" y="1232535"/>
                        <a:pt x="3255645" y="1188720"/>
                        <a:pt x="3228023" y="1153477"/>
                      </a:cubicBezTo>
                      <a:close/>
                      <a:moveTo>
                        <a:pt x="1362075" y="720091"/>
                      </a:moveTo>
                      <a:cubicBezTo>
                        <a:pt x="1325880" y="720091"/>
                        <a:pt x="1289685" y="731520"/>
                        <a:pt x="1259205" y="755333"/>
                      </a:cubicBezTo>
                      <a:cubicBezTo>
                        <a:pt x="1185862" y="811530"/>
                        <a:pt x="1172527" y="918210"/>
                        <a:pt x="1229677" y="990600"/>
                      </a:cubicBezTo>
                      <a:lnTo>
                        <a:pt x="1348740" y="1144905"/>
                      </a:lnTo>
                      <a:lnTo>
                        <a:pt x="1614487" y="939166"/>
                      </a:lnTo>
                      <a:lnTo>
                        <a:pt x="1495425" y="784860"/>
                      </a:lnTo>
                      <a:cubicBezTo>
                        <a:pt x="1462087" y="741998"/>
                        <a:pt x="1412557" y="720091"/>
                        <a:pt x="1362075" y="720091"/>
                      </a:cubicBezTo>
                      <a:close/>
                      <a:moveTo>
                        <a:pt x="2809875" y="720090"/>
                      </a:moveTo>
                      <a:cubicBezTo>
                        <a:pt x="2772728" y="720090"/>
                        <a:pt x="2736533" y="732472"/>
                        <a:pt x="2707006" y="755332"/>
                      </a:cubicBezTo>
                      <a:cubicBezTo>
                        <a:pt x="2671763" y="782002"/>
                        <a:pt x="2648903" y="822007"/>
                        <a:pt x="2643188" y="866775"/>
                      </a:cubicBezTo>
                      <a:cubicBezTo>
                        <a:pt x="2637473" y="911542"/>
                        <a:pt x="2648903" y="955357"/>
                        <a:pt x="2676525" y="990600"/>
                      </a:cubicBezTo>
                      <a:lnTo>
                        <a:pt x="2796541" y="1144905"/>
                      </a:lnTo>
                      <a:lnTo>
                        <a:pt x="3062288" y="939165"/>
                      </a:lnTo>
                      <a:lnTo>
                        <a:pt x="2943225" y="784860"/>
                      </a:lnTo>
                      <a:cubicBezTo>
                        <a:pt x="2916556" y="749617"/>
                        <a:pt x="2876550" y="726757"/>
                        <a:pt x="2831783" y="721042"/>
                      </a:cubicBezTo>
                      <a:cubicBezTo>
                        <a:pt x="2824163" y="720090"/>
                        <a:pt x="2817495" y="720090"/>
                        <a:pt x="2809875" y="720090"/>
                      </a:cubicBezTo>
                      <a:close/>
                      <a:moveTo>
                        <a:pt x="2228850" y="677228"/>
                      </a:moveTo>
                      <a:cubicBezTo>
                        <a:pt x="2249805" y="677228"/>
                        <a:pt x="2266950" y="694373"/>
                        <a:pt x="2266950" y="715328"/>
                      </a:cubicBezTo>
                      <a:lnTo>
                        <a:pt x="2266950" y="3627120"/>
                      </a:lnTo>
                      <a:cubicBezTo>
                        <a:pt x="2266950" y="3648075"/>
                        <a:pt x="2249805" y="3665220"/>
                        <a:pt x="2228850" y="3665220"/>
                      </a:cubicBezTo>
                      <a:cubicBezTo>
                        <a:pt x="2207895" y="3665220"/>
                        <a:pt x="2190750" y="3649028"/>
                        <a:pt x="2190750" y="3627120"/>
                      </a:cubicBezTo>
                      <a:lnTo>
                        <a:pt x="2190750" y="715328"/>
                      </a:lnTo>
                      <a:cubicBezTo>
                        <a:pt x="2190750" y="694373"/>
                        <a:pt x="2207895" y="677228"/>
                        <a:pt x="2228850" y="677228"/>
                      </a:cubicBezTo>
                      <a:close/>
                      <a:moveTo>
                        <a:pt x="2792002" y="644292"/>
                      </a:moveTo>
                      <a:cubicBezTo>
                        <a:pt x="2807971" y="643176"/>
                        <a:pt x="2824164" y="643652"/>
                        <a:pt x="2840356" y="645795"/>
                      </a:cubicBezTo>
                      <a:cubicBezTo>
                        <a:pt x="2906078" y="654367"/>
                        <a:pt x="2963228" y="686752"/>
                        <a:pt x="3003233" y="738187"/>
                      </a:cubicBezTo>
                      <a:lnTo>
                        <a:pt x="3145156" y="921067"/>
                      </a:lnTo>
                      <a:cubicBezTo>
                        <a:pt x="3145156" y="921067"/>
                        <a:pt x="3146108" y="922020"/>
                        <a:pt x="3146108" y="922020"/>
                      </a:cubicBezTo>
                      <a:cubicBezTo>
                        <a:pt x="3147060" y="922020"/>
                        <a:pt x="3147060" y="922972"/>
                        <a:pt x="3147060" y="922972"/>
                      </a:cubicBezTo>
                      <a:lnTo>
                        <a:pt x="3288983" y="1105852"/>
                      </a:lnTo>
                      <a:cubicBezTo>
                        <a:pt x="3328988" y="1157287"/>
                        <a:pt x="3347085" y="1221105"/>
                        <a:pt x="3338513" y="1285875"/>
                      </a:cubicBezTo>
                      <a:cubicBezTo>
                        <a:pt x="3330893" y="1350645"/>
                        <a:pt x="3297556" y="1408747"/>
                        <a:pt x="3246120" y="1448752"/>
                      </a:cubicBezTo>
                      <a:cubicBezTo>
                        <a:pt x="3202306" y="1482090"/>
                        <a:pt x="3150870" y="1500187"/>
                        <a:pt x="3096578" y="1500187"/>
                      </a:cubicBezTo>
                      <a:cubicBezTo>
                        <a:pt x="3086100" y="1500187"/>
                        <a:pt x="3075623" y="1499235"/>
                        <a:pt x="3065145" y="1498282"/>
                      </a:cubicBezTo>
                      <a:cubicBezTo>
                        <a:pt x="2999423" y="1490662"/>
                        <a:pt x="2942273" y="1457325"/>
                        <a:pt x="2902268" y="1405890"/>
                      </a:cubicBezTo>
                      <a:lnTo>
                        <a:pt x="2617470" y="1037272"/>
                      </a:lnTo>
                      <a:cubicBezTo>
                        <a:pt x="2577466" y="985837"/>
                        <a:pt x="2559368" y="922020"/>
                        <a:pt x="2567941" y="857250"/>
                      </a:cubicBezTo>
                      <a:cubicBezTo>
                        <a:pt x="2575560" y="792480"/>
                        <a:pt x="2608898" y="735330"/>
                        <a:pt x="2660333" y="695325"/>
                      </a:cubicBezTo>
                      <a:cubicBezTo>
                        <a:pt x="2698196" y="665321"/>
                        <a:pt x="2744094" y="647640"/>
                        <a:pt x="2792002" y="644292"/>
                      </a:cubicBezTo>
                      <a:close/>
                      <a:moveTo>
                        <a:pt x="1345641" y="643390"/>
                      </a:moveTo>
                      <a:cubicBezTo>
                        <a:pt x="1423943" y="638116"/>
                        <a:pt x="1503640" y="670560"/>
                        <a:pt x="1555432" y="737235"/>
                      </a:cubicBezTo>
                      <a:lnTo>
                        <a:pt x="1841182" y="1105853"/>
                      </a:lnTo>
                      <a:cubicBezTo>
                        <a:pt x="1880235" y="1157288"/>
                        <a:pt x="1898332" y="1221105"/>
                        <a:pt x="1889760" y="1285875"/>
                      </a:cubicBezTo>
                      <a:cubicBezTo>
                        <a:pt x="1882140" y="1350646"/>
                        <a:pt x="1848802" y="1408748"/>
                        <a:pt x="1797367" y="1448753"/>
                      </a:cubicBezTo>
                      <a:cubicBezTo>
                        <a:pt x="1752600" y="1483043"/>
                        <a:pt x="1700212" y="1500188"/>
                        <a:pt x="1647825" y="1500188"/>
                      </a:cubicBezTo>
                      <a:cubicBezTo>
                        <a:pt x="1574482" y="1500188"/>
                        <a:pt x="1502092" y="1467803"/>
                        <a:pt x="1454467" y="1405891"/>
                      </a:cubicBezTo>
                      <a:lnTo>
                        <a:pt x="1168717" y="1037273"/>
                      </a:lnTo>
                      <a:cubicBezTo>
                        <a:pt x="1086802" y="930593"/>
                        <a:pt x="1105852" y="777241"/>
                        <a:pt x="1212532" y="694373"/>
                      </a:cubicBezTo>
                      <a:cubicBezTo>
                        <a:pt x="1252180" y="663298"/>
                        <a:pt x="1298659" y="646554"/>
                        <a:pt x="1345641" y="643390"/>
                      </a:cubicBezTo>
                      <a:close/>
                      <a:moveTo>
                        <a:pt x="1062990" y="76200"/>
                      </a:moveTo>
                      <a:cubicBezTo>
                        <a:pt x="814387" y="76200"/>
                        <a:pt x="612457" y="278130"/>
                        <a:pt x="612457" y="526732"/>
                      </a:cubicBezTo>
                      <a:lnTo>
                        <a:pt x="612457" y="3815715"/>
                      </a:lnTo>
                      <a:cubicBezTo>
                        <a:pt x="612457" y="4064317"/>
                        <a:pt x="814387" y="4266248"/>
                        <a:pt x="1062990" y="4266248"/>
                      </a:cubicBezTo>
                      <a:lnTo>
                        <a:pt x="3394710" y="4266248"/>
                      </a:lnTo>
                      <a:cubicBezTo>
                        <a:pt x="3643312" y="4266248"/>
                        <a:pt x="3845242" y="4064317"/>
                        <a:pt x="3845242" y="3815715"/>
                      </a:cubicBezTo>
                      <a:lnTo>
                        <a:pt x="3845242" y="526732"/>
                      </a:lnTo>
                      <a:cubicBezTo>
                        <a:pt x="3845242" y="278130"/>
                        <a:pt x="3643312" y="76200"/>
                        <a:pt x="3394710" y="76200"/>
                      </a:cubicBezTo>
                      <a:close/>
                      <a:moveTo>
                        <a:pt x="1062990" y="0"/>
                      </a:moveTo>
                      <a:lnTo>
                        <a:pt x="3394710" y="0"/>
                      </a:lnTo>
                      <a:cubicBezTo>
                        <a:pt x="3685222" y="0"/>
                        <a:pt x="3921442" y="236220"/>
                        <a:pt x="3921442" y="526732"/>
                      </a:cubicBezTo>
                      <a:lnTo>
                        <a:pt x="3921442" y="3815715"/>
                      </a:lnTo>
                      <a:cubicBezTo>
                        <a:pt x="3921442" y="4006215"/>
                        <a:pt x="3819525" y="4173855"/>
                        <a:pt x="3667125" y="4266248"/>
                      </a:cubicBezTo>
                      <a:lnTo>
                        <a:pt x="4419600" y="4266248"/>
                      </a:lnTo>
                      <a:cubicBezTo>
                        <a:pt x="4440555" y="4266248"/>
                        <a:pt x="4457700" y="4283392"/>
                        <a:pt x="4457700" y="4304348"/>
                      </a:cubicBezTo>
                      <a:cubicBezTo>
                        <a:pt x="4457700" y="4325302"/>
                        <a:pt x="4440555" y="4342448"/>
                        <a:pt x="4419600" y="4342448"/>
                      </a:cubicBezTo>
                      <a:lnTo>
                        <a:pt x="38100" y="4342448"/>
                      </a:lnTo>
                      <a:cubicBezTo>
                        <a:pt x="17145" y="4342448"/>
                        <a:pt x="0" y="4325302"/>
                        <a:pt x="0" y="4304348"/>
                      </a:cubicBezTo>
                      <a:cubicBezTo>
                        <a:pt x="0" y="4283392"/>
                        <a:pt x="17145" y="4266248"/>
                        <a:pt x="38100" y="4266248"/>
                      </a:cubicBezTo>
                      <a:lnTo>
                        <a:pt x="790575" y="4266248"/>
                      </a:lnTo>
                      <a:cubicBezTo>
                        <a:pt x="638175" y="4173855"/>
                        <a:pt x="536257" y="4006215"/>
                        <a:pt x="536257" y="3815715"/>
                      </a:cubicBezTo>
                      <a:lnTo>
                        <a:pt x="536257" y="526732"/>
                      </a:lnTo>
                      <a:cubicBezTo>
                        <a:pt x="536257" y="236220"/>
                        <a:pt x="772477" y="0"/>
                        <a:pt x="1062990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6350" cap="flat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Verdana (Body)"/>
                  </a:endParaRPr>
                </a:p>
              </p:txBody>
            </p:sp>
          </p:grp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E9C41D6-03F5-146A-0EE1-79CE689AD05F}"/>
              </a:ext>
            </a:extLst>
          </p:cNvPr>
          <p:cNvGrpSpPr/>
          <p:nvPr/>
        </p:nvGrpSpPr>
        <p:grpSpPr>
          <a:xfrm>
            <a:off x="8229119" y="545238"/>
            <a:ext cx="1940767" cy="744339"/>
            <a:chOff x="-53759" y="4953753"/>
            <a:chExt cx="1940767" cy="744339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DADD713-A19E-E48F-85E1-F7C55EA20A02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A8C9B94E-F9C1-FC00-CB60-B936C91D7514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DB284822-776B-6A26-2915-FAEA4649FE0C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20" name="Google Shape;520;p30">
              <a:extLst>
                <a:ext uri="{FF2B5EF4-FFF2-40B4-BE49-F238E27FC236}">
                  <a16:creationId xmlns:a16="http://schemas.microsoft.com/office/drawing/2014/main" id="{9FEDC0AB-1F22-314B-3715-856F98DC0CB8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21" name="Google Shape;521;p30">
                <a:extLst>
                  <a:ext uri="{FF2B5EF4-FFF2-40B4-BE49-F238E27FC236}">
                    <a16:creationId xmlns:a16="http://schemas.microsoft.com/office/drawing/2014/main" id="{88A7EDC6-0089-3BCB-9509-D84BF77F1652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522;p30">
                <a:extLst>
                  <a:ext uri="{FF2B5EF4-FFF2-40B4-BE49-F238E27FC236}">
                    <a16:creationId xmlns:a16="http://schemas.microsoft.com/office/drawing/2014/main" id="{9BD5282E-419A-A518-BEAF-1EB0BA354701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98691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28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rPr>
              <a:t>Key Medical Concepts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6151732-82A7-4732-A64A-1BFC7053FA74}"/>
              </a:ext>
            </a:extLst>
          </p:cNvPr>
          <p:cNvGrpSpPr/>
          <p:nvPr/>
        </p:nvGrpSpPr>
        <p:grpSpPr>
          <a:xfrm>
            <a:off x="714929" y="560859"/>
            <a:ext cx="10788848" cy="5478952"/>
            <a:chOff x="614952" y="-3722169"/>
            <a:chExt cx="10788848" cy="5478952"/>
          </a:xfrm>
        </p:grpSpPr>
        <p:sp>
          <p:nvSpPr>
            <p:cNvPr id="39" name="Google Shape;521;p30">
              <a:extLst>
                <a:ext uri="{FF2B5EF4-FFF2-40B4-BE49-F238E27FC236}">
                  <a16:creationId xmlns:a16="http://schemas.microsoft.com/office/drawing/2014/main" id="{4938E104-9FA9-4C96-8251-F116EC04178A}"/>
                </a:ext>
              </a:extLst>
            </p:cNvPr>
            <p:cNvSpPr/>
            <p:nvPr/>
          </p:nvSpPr>
          <p:spPr>
            <a:xfrm rot="10800000">
              <a:off x="10437466" y="-3722169"/>
              <a:ext cx="966334" cy="966344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522;p30">
              <a:extLst>
                <a:ext uri="{FF2B5EF4-FFF2-40B4-BE49-F238E27FC236}">
                  <a16:creationId xmlns:a16="http://schemas.microsoft.com/office/drawing/2014/main" id="{63215443-744C-4B12-B449-0DCD46035A10}"/>
                </a:ext>
              </a:extLst>
            </p:cNvPr>
            <p:cNvSpPr/>
            <p:nvPr/>
          </p:nvSpPr>
          <p:spPr>
            <a:xfrm rot="10800000">
              <a:off x="614952" y="1489538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E403ECC-6D5F-4597-AABA-5BDFFD664431}"/>
              </a:ext>
            </a:extLst>
          </p:cNvPr>
          <p:cNvGrpSpPr/>
          <p:nvPr/>
        </p:nvGrpSpPr>
        <p:grpSpPr>
          <a:xfrm>
            <a:off x="851044" y="1828683"/>
            <a:ext cx="10492404" cy="3929441"/>
            <a:chOff x="851044" y="1828683"/>
            <a:chExt cx="10492404" cy="3929441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CD3FD314-C05A-41D8-AB31-0265894B19EB}"/>
                </a:ext>
              </a:extLst>
            </p:cNvPr>
            <p:cNvGrpSpPr/>
            <p:nvPr/>
          </p:nvGrpSpPr>
          <p:grpSpPr>
            <a:xfrm>
              <a:off x="6296566" y="1828683"/>
              <a:ext cx="2321626" cy="3929441"/>
              <a:chOff x="6106031" y="1840258"/>
              <a:chExt cx="2321626" cy="3929441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FD3CACD3-40CA-428F-B843-FA9BEEA89BCA}"/>
                  </a:ext>
                </a:extLst>
              </p:cNvPr>
              <p:cNvGrpSpPr/>
              <p:nvPr/>
            </p:nvGrpSpPr>
            <p:grpSpPr>
              <a:xfrm>
                <a:off x="6605035" y="1840258"/>
                <a:ext cx="1323620" cy="1323622"/>
                <a:chOff x="6795571" y="2187500"/>
                <a:chExt cx="1323620" cy="1323622"/>
              </a:xfrm>
            </p:grpSpPr>
            <p:sp>
              <p:nvSpPr>
                <p:cNvPr id="103" name="Rectangle: Rounded Corners 102">
                  <a:extLst>
                    <a:ext uri="{FF2B5EF4-FFF2-40B4-BE49-F238E27FC236}">
                      <a16:creationId xmlns:a16="http://schemas.microsoft.com/office/drawing/2014/main" id="{D00046B0-918D-4E6E-8719-E8F006E8CF9E}"/>
                    </a:ext>
                  </a:extLst>
                </p:cNvPr>
                <p:cNvSpPr/>
                <p:nvPr/>
              </p:nvSpPr>
              <p:spPr>
                <a:xfrm rot="2700000">
                  <a:off x="6795570" y="2187501"/>
                  <a:ext cx="1323622" cy="1323620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57" name="Graphic 55">
                  <a:extLst>
                    <a:ext uri="{FF2B5EF4-FFF2-40B4-BE49-F238E27FC236}">
                      <a16:creationId xmlns:a16="http://schemas.microsoft.com/office/drawing/2014/main" id="{39C7EA87-6BBF-5641-213D-9C967D2BF787}"/>
                    </a:ext>
                  </a:extLst>
                </p:cNvPr>
                <p:cNvSpPr/>
                <p:nvPr/>
              </p:nvSpPr>
              <p:spPr>
                <a:xfrm>
                  <a:off x="7064907" y="2396212"/>
                  <a:ext cx="784949" cy="906196"/>
                </a:xfrm>
                <a:custGeom>
                  <a:avLst/>
                  <a:gdLst>
                    <a:gd name="connsiteX0" fmla="*/ 4200251 w 4790152"/>
                    <a:gd name="connsiteY0" fmla="*/ 4349750 h 5530068"/>
                    <a:gd name="connsiteX1" fmla="*/ 4200251 w 4790152"/>
                    <a:gd name="connsiteY1" fmla="*/ 4350018 h 5530068"/>
                    <a:gd name="connsiteX2" fmla="*/ 4790153 w 4790152"/>
                    <a:gd name="connsiteY2" fmla="*/ 4939921 h 5530068"/>
                    <a:gd name="connsiteX3" fmla="*/ 4200251 w 4790152"/>
                    <a:gd name="connsiteY3" fmla="*/ 5529840 h 5530068"/>
                    <a:gd name="connsiteX4" fmla="*/ 3303624 w 4790152"/>
                    <a:gd name="connsiteY4" fmla="*/ 5529840 h 5530068"/>
                    <a:gd name="connsiteX5" fmla="*/ 3097616 w 4790152"/>
                    <a:gd name="connsiteY5" fmla="*/ 5491778 h 5530068"/>
                    <a:gd name="connsiteX6" fmla="*/ 2916519 w 4790152"/>
                    <a:gd name="connsiteY6" fmla="*/ 5530068 h 5530068"/>
                    <a:gd name="connsiteX7" fmla="*/ 454611 w 4790152"/>
                    <a:gd name="connsiteY7" fmla="*/ 5530068 h 5530068"/>
                    <a:gd name="connsiteX8" fmla="*/ 0 w 4790152"/>
                    <a:gd name="connsiteY8" fmla="*/ 5075212 h 5530068"/>
                    <a:gd name="connsiteX9" fmla="*/ 0 w 4790152"/>
                    <a:gd name="connsiteY9" fmla="*/ 1799945 h 5530068"/>
                    <a:gd name="connsiteX10" fmla="*/ 359508 w 4790152"/>
                    <a:gd name="connsiteY10" fmla="*/ 1355250 h 5530068"/>
                    <a:gd name="connsiteX11" fmla="*/ 462915 w 4790152"/>
                    <a:gd name="connsiteY11" fmla="*/ 1333012 h 5530068"/>
                    <a:gd name="connsiteX12" fmla="*/ 674279 w 4790152"/>
                    <a:gd name="connsiteY12" fmla="*/ 1071820 h 5530068"/>
                    <a:gd name="connsiteX13" fmla="*/ 674279 w 4790152"/>
                    <a:gd name="connsiteY13" fmla="*/ 823486 h 5530068"/>
                    <a:gd name="connsiteX14" fmla="*/ 461303 w 4790152"/>
                    <a:gd name="connsiteY14" fmla="*/ 823486 h 5530068"/>
                    <a:gd name="connsiteX15" fmla="*/ 367543 w 4790152"/>
                    <a:gd name="connsiteY15" fmla="*/ 729726 h 5530068"/>
                    <a:gd name="connsiteX16" fmla="*/ 367543 w 4790152"/>
                    <a:gd name="connsiteY16" fmla="*/ 93760 h 5530068"/>
                    <a:gd name="connsiteX17" fmla="*/ 461303 w 4790152"/>
                    <a:gd name="connsiteY17" fmla="*/ 0 h 5530068"/>
                    <a:gd name="connsiteX18" fmla="*/ 2909838 w 4790152"/>
                    <a:gd name="connsiteY18" fmla="*/ 0 h 5530068"/>
                    <a:gd name="connsiteX19" fmla="*/ 3003598 w 4790152"/>
                    <a:gd name="connsiteY19" fmla="*/ 93760 h 5530068"/>
                    <a:gd name="connsiteX20" fmla="*/ 3003598 w 4790152"/>
                    <a:gd name="connsiteY20" fmla="*/ 729726 h 5530068"/>
                    <a:gd name="connsiteX21" fmla="*/ 2909838 w 4790152"/>
                    <a:gd name="connsiteY21" fmla="*/ 823486 h 5530068"/>
                    <a:gd name="connsiteX22" fmla="*/ 2696863 w 4790152"/>
                    <a:gd name="connsiteY22" fmla="*/ 823486 h 5530068"/>
                    <a:gd name="connsiteX23" fmla="*/ 2696863 w 4790152"/>
                    <a:gd name="connsiteY23" fmla="*/ 1071820 h 5530068"/>
                    <a:gd name="connsiteX24" fmla="*/ 2908227 w 4790152"/>
                    <a:gd name="connsiteY24" fmla="*/ 1332744 h 5530068"/>
                    <a:gd name="connsiteX25" fmla="*/ 3011634 w 4790152"/>
                    <a:gd name="connsiteY25" fmla="*/ 1354981 h 5530068"/>
                    <a:gd name="connsiteX26" fmla="*/ 3371410 w 4790152"/>
                    <a:gd name="connsiteY26" fmla="*/ 1799676 h 5530068"/>
                    <a:gd name="connsiteX27" fmla="*/ 3371410 w 4790152"/>
                    <a:gd name="connsiteY27" fmla="*/ 4349767 h 5530068"/>
                    <a:gd name="connsiteX28" fmla="*/ 2901460 w 4790152"/>
                    <a:gd name="connsiteY28" fmla="*/ 4939652 h 5530068"/>
                    <a:gd name="connsiteX29" fmla="*/ 2901191 w 4790152"/>
                    <a:gd name="connsiteY29" fmla="*/ 4939652 h 5530068"/>
                    <a:gd name="connsiteX30" fmla="*/ 3303562 w 4790152"/>
                    <a:gd name="connsiteY30" fmla="*/ 5342045 h 5530068"/>
                    <a:gd name="connsiteX31" fmla="*/ 3658515 w 4790152"/>
                    <a:gd name="connsiteY31" fmla="*/ 5342045 h 5530068"/>
                    <a:gd name="connsiteX32" fmla="*/ 3658515 w 4790152"/>
                    <a:gd name="connsiteY32" fmla="*/ 4537293 h 5530068"/>
                    <a:gd name="connsiteX33" fmla="*/ 3303830 w 4790152"/>
                    <a:gd name="connsiteY33" fmla="*/ 4537293 h 5530068"/>
                    <a:gd name="connsiteX34" fmla="*/ 2901460 w 4790152"/>
                    <a:gd name="connsiteY34" fmla="*/ 4939663 h 5530068"/>
                    <a:gd name="connsiteX35" fmla="*/ 187463 w 4790152"/>
                    <a:gd name="connsiteY35" fmla="*/ 5074926 h 5530068"/>
                    <a:gd name="connsiteX36" fmla="*/ 454548 w 4790152"/>
                    <a:gd name="connsiteY36" fmla="*/ 5342274 h 5530068"/>
                    <a:gd name="connsiteX37" fmla="*/ 2873594 w 4790152"/>
                    <a:gd name="connsiteY37" fmla="*/ 5342274 h 5530068"/>
                    <a:gd name="connsiteX38" fmla="*/ 2873594 w 4790152"/>
                    <a:gd name="connsiteY38" fmla="*/ 4537562 h 5530068"/>
                    <a:gd name="connsiteX39" fmla="*/ 187429 w 4790152"/>
                    <a:gd name="connsiteY39" fmla="*/ 4537562 h 5530068"/>
                    <a:gd name="connsiteX40" fmla="*/ 187463 w 4790152"/>
                    <a:gd name="connsiteY40" fmla="*/ 2546621 h 5530068"/>
                    <a:gd name="connsiteX41" fmla="*/ 187463 w 4790152"/>
                    <a:gd name="connsiteY41" fmla="*/ 4350047 h 5530068"/>
                    <a:gd name="connsiteX42" fmla="*/ 3183781 w 4790152"/>
                    <a:gd name="connsiteY42" fmla="*/ 4350047 h 5530068"/>
                    <a:gd name="connsiteX43" fmla="*/ 3183781 w 4790152"/>
                    <a:gd name="connsiteY43" fmla="*/ 2546621 h 5530068"/>
                    <a:gd name="connsiteX44" fmla="*/ 2274353 w 4790152"/>
                    <a:gd name="connsiteY44" fmla="*/ 3122865 h 5530068"/>
                    <a:gd name="connsiteX45" fmla="*/ 2368113 w 4790152"/>
                    <a:gd name="connsiteY45" fmla="*/ 3216625 h 5530068"/>
                    <a:gd name="connsiteX46" fmla="*/ 2368113 w 4790152"/>
                    <a:gd name="connsiteY46" fmla="*/ 3680077 h 5530068"/>
                    <a:gd name="connsiteX47" fmla="*/ 2274353 w 4790152"/>
                    <a:gd name="connsiteY47" fmla="*/ 3773838 h 5530068"/>
                    <a:gd name="connsiteX48" fmla="*/ 2011017 w 4790152"/>
                    <a:gd name="connsiteY48" fmla="*/ 3773838 h 5530068"/>
                    <a:gd name="connsiteX49" fmla="*/ 2011017 w 4790152"/>
                    <a:gd name="connsiteY49" fmla="*/ 4036905 h 5530068"/>
                    <a:gd name="connsiteX50" fmla="*/ 1917257 w 4790152"/>
                    <a:gd name="connsiteY50" fmla="*/ 4130665 h 5530068"/>
                    <a:gd name="connsiteX51" fmla="*/ 1453805 w 4790152"/>
                    <a:gd name="connsiteY51" fmla="*/ 4130665 h 5530068"/>
                    <a:gd name="connsiteX52" fmla="*/ 1360044 w 4790152"/>
                    <a:gd name="connsiteY52" fmla="*/ 4036905 h 5530068"/>
                    <a:gd name="connsiteX53" fmla="*/ 1360044 w 4790152"/>
                    <a:gd name="connsiteY53" fmla="*/ 3773838 h 5530068"/>
                    <a:gd name="connsiteX54" fmla="*/ 1096709 w 4790152"/>
                    <a:gd name="connsiteY54" fmla="*/ 3773838 h 5530068"/>
                    <a:gd name="connsiteX55" fmla="*/ 1002948 w 4790152"/>
                    <a:gd name="connsiteY55" fmla="*/ 3680077 h 5530068"/>
                    <a:gd name="connsiteX56" fmla="*/ 1002948 w 4790152"/>
                    <a:gd name="connsiteY56" fmla="*/ 3216625 h 5530068"/>
                    <a:gd name="connsiteX57" fmla="*/ 1096709 w 4790152"/>
                    <a:gd name="connsiteY57" fmla="*/ 3122865 h 5530068"/>
                    <a:gd name="connsiteX58" fmla="*/ 1360044 w 4790152"/>
                    <a:gd name="connsiteY58" fmla="*/ 3122865 h 5530068"/>
                    <a:gd name="connsiteX59" fmla="*/ 1360044 w 4790152"/>
                    <a:gd name="connsiteY59" fmla="*/ 2859529 h 5530068"/>
                    <a:gd name="connsiteX60" fmla="*/ 1453805 w 4790152"/>
                    <a:gd name="connsiteY60" fmla="*/ 2765769 h 5530068"/>
                    <a:gd name="connsiteX61" fmla="*/ 1917257 w 4790152"/>
                    <a:gd name="connsiteY61" fmla="*/ 2765769 h 5530068"/>
                    <a:gd name="connsiteX62" fmla="*/ 2011017 w 4790152"/>
                    <a:gd name="connsiteY62" fmla="*/ 2859529 h 5530068"/>
                    <a:gd name="connsiteX63" fmla="*/ 2011017 w 4790152"/>
                    <a:gd name="connsiteY63" fmla="*/ 3122865 h 5530068"/>
                    <a:gd name="connsiteX64" fmla="*/ 2180593 w 4790152"/>
                    <a:gd name="connsiteY64" fmla="*/ 3586317 h 5530068"/>
                    <a:gd name="connsiteX65" fmla="*/ 2180593 w 4790152"/>
                    <a:gd name="connsiteY65" fmla="*/ 3310391 h 5530068"/>
                    <a:gd name="connsiteX66" fmla="*/ 1917257 w 4790152"/>
                    <a:gd name="connsiteY66" fmla="*/ 3310391 h 5530068"/>
                    <a:gd name="connsiteX67" fmla="*/ 1823497 w 4790152"/>
                    <a:gd name="connsiteY67" fmla="*/ 3216631 h 5530068"/>
                    <a:gd name="connsiteX68" fmla="*/ 1823497 w 4790152"/>
                    <a:gd name="connsiteY68" fmla="*/ 2953295 h 5530068"/>
                    <a:gd name="connsiteX69" fmla="*/ 1547571 w 4790152"/>
                    <a:gd name="connsiteY69" fmla="*/ 2953295 h 5530068"/>
                    <a:gd name="connsiteX70" fmla="*/ 1547571 w 4790152"/>
                    <a:gd name="connsiteY70" fmla="*/ 3216631 h 5530068"/>
                    <a:gd name="connsiteX71" fmla="*/ 1453810 w 4790152"/>
                    <a:gd name="connsiteY71" fmla="*/ 3310391 h 5530068"/>
                    <a:gd name="connsiteX72" fmla="*/ 1190475 w 4790152"/>
                    <a:gd name="connsiteY72" fmla="*/ 3310391 h 5530068"/>
                    <a:gd name="connsiteX73" fmla="*/ 1190475 w 4790152"/>
                    <a:gd name="connsiteY73" fmla="*/ 3586317 h 5530068"/>
                    <a:gd name="connsiteX74" fmla="*/ 1453810 w 4790152"/>
                    <a:gd name="connsiteY74" fmla="*/ 3586317 h 5530068"/>
                    <a:gd name="connsiteX75" fmla="*/ 1547571 w 4790152"/>
                    <a:gd name="connsiteY75" fmla="*/ 3680077 h 5530068"/>
                    <a:gd name="connsiteX76" fmla="*/ 1547571 w 4790152"/>
                    <a:gd name="connsiteY76" fmla="*/ 3943145 h 5530068"/>
                    <a:gd name="connsiteX77" fmla="*/ 1823497 w 4790152"/>
                    <a:gd name="connsiteY77" fmla="*/ 3943145 h 5530068"/>
                    <a:gd name="connsiteX78" fmla="*/ 1823497 w 4790152"/>
                    <a:gd name="connsiteY78" fmla="*/ 3680077 h 5530068"/>
                    <a:gd name="connsiteX79" fmla="*/ 1917257 w 4790152"/>
                    <a:gd name="connsiteY79" fmla="*/ 3586317 h 5530068"/>
                    <a:gd name="connsiteX80" fmla="*/ 398598 w 4790152"/>
                    <a:gd name="connsiteY80" fmla="*/ 1538575 h 5530068"/>
                    <a:gd name="connsiteX81" fmla="*/ 187498 w 4790152"/>
                    <a:gd name="connsiteY81" fmla="*/ 1799768 h 5530068"/>
                    <a:gd name="connsiteX82" fmla="*/ 187498 w 4790152"/>
                    <a:gd name="connsiteY82" fmla="*/ 2359124 h 5530068"/>
                    <a:gd name="connsiteX83" fmla="*/ 3183815 w 4790152"/>
                    <a:gd name="connsiteY83" fmla="*/ 2359124 h 5530068"/>
                    <a:gd name="connsiteX84" fmla="*/ 3183815 w 4790152"/>
                    <a:gd name="connsiteY84" fmla="*/ 1800036 h 5530068"/>
                    <a:gd name="connsiteX85" fmla="*/ 2972452 w 4790152"/>
                    <a:gd name="connsiteY85" fmla="*/ 1538844 h 5530068"/>
                    <a:gd name="connsiteX86" fmla="*/ 2869044 w 4790152"/>
                    <a:gd name="connsiteY86" fmla="*/ 1516607 h 5530068"/>
                    <a:gd name="connsiteX87" fmla="*/ 2509268 w 4790152"/>
                    <a:gd name="connsiteY87" fmla="*/ 1071911 h 5530068"/>
                    <a:gd name="connsiteX88" fmla="*/ 2509268 w 4790152"/>
                    <a:gd name="connsiteY88" fmla="*/ 823577 h 5530068"/>
                    <a:gd name="connsiteX89" fmla="*/ 861748 w 4790152"/>
                    <a:gd name="connsiteY89" fmla="*/ 823577 h 5530068"/>
                    <a:gd name="connsiteX90" fmla="*/ 861748 w 4790152"/>
                    <a:gd name="connsiteY90" fmla="*/ 1071643 h 5530068"/>
                    <a:gd name="connsiteX91" fmla="*/ 501971 w 4790152"/>
                    <a:gd name="connsiteY91" fmla="*/ 1516338 h 5530068"/>
                    <a:gd name="connsiteX92" fmla="*/ 555046 w 4790152"/>
                    <a:gd name="connsiteY92" fmla="*/ 187892 h 5530068"/>
                    <a:gd name="connsiteX93" fmla="*/ 555046 w 4790152"/>
                    <a:gd name="connsiteY93" fmla="*/ 636342 h 5530068"/>
                    <a:gd name="connsiteX94" fmla="*/ 2816072 w 4790152"/>
                    <a:gd name="connsiteY94" fmla="*/ 636342 h 5530068"/>
                    <a:gd name="connsiteX95" fmla="*/ 2816072 w 4790152"/>
                    <a:gd name="connsiteY95" fmla="*/ 187892 h 5530068"/>
                    <a:gd name="connsiteX96" fmla="*/ 4485481 w 4790152"/>
                    <a:gd name="connsiteY96" fmla="*/ 5224316 h 5530068"/>
                    <a:gd name="connsiteX97" fmla="*/ 4485212 w 4790152"/>
                    <a:gd name="connsiteY97" fmla="*/ 5224316 h 5530068"/>
                    <a:gd name="connsiteX98" fmla="*/ 4602547 w 4790152"/>
                    <a:gd name="connsiteY98" fmla="*/ 4940063 h 5530068"/>
                    <a:gd name="connsiteX99" fmla="*/ 4200177 w 4790152"/>
                    <a:gd name="connsiteY99" fmla="*/ 4537424 h 5530068"/>
                    <a:gd name="connsiteX100" fmla="*/ 3846024 w 4790152"/>
                    <a:gd name="connsiteY100" fmla="*/ 4537424 h 5530068"/>
                    <a:gd name="connsiteX101" fmla="*/ 3846024 w 4790152"/>
                    <a:gd name="connsiteY101" fmla="*/ 5342159 h 5530068"/>
                    <a:gd name="connsiteX102" fmla="*/ 4200445 w 4790152"/>
                    <a:gd name="connsiteY102" fmla="*/ 5342159 h 5530068"/>
                    <a:gd name="connsiteX103" fmla="*/ 4485481 w 4790152"/>
                    <a:gd name="connsiteY103" fmla="*/ 5224259 h 5530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4790152" h="5530068">
                      <a:moveTo>
                        <a:pt x="4200251" y="4349750"/>
                      </a:moveTo>
                      <a:lnTo>
                        <a:pt x="4200251" y="4350018"/>
                      </a:lnTo>
                      <a:cubicBezTo>
                        <a:pt x="4523863" y="4350018"/>
                        <a:pt x="4790153" y="4616303"/>
                        <a:pt x="4790153" y="4939921"/>
                      </a:cubicBezTo>
                      <a:cubicBezTo>
                        <a:pt x="4790153" y="5263521"/>
                        <a:pt x="4523868" y="5529840"/>
                        <a:pt x="4200251" y="5529840"/>
                      </a:cubicBezTo>
                      <a:lnTo>
                        <a:pt x="3303624" y="5529840"/>
                      </a:lnTo>
                      <a:cubicBezTo>
                        <a:pt x="3233170" y="5529554"/>
                        <a:pt x="3163516" y="5516982"/>
                        <a:pt x="3097616" y="5491778"/>
                      </a:cubicBezTo>
                      <a:cubicBezTo>
                        <a:pt x="3040557" y="5516982"/>
                        <a:pt x="2978938" y="5529840"/>
                        <a:pt x="2916519" y="5530068"/>
                      </a:cubicBezTo>
                      <a:lnTo>
                        <a:pt x="454611" y="5530068"/>
                      </a:lnTo>
                      <a:cubicBezTo>
                        <a:pt x="205471" y="5529554"/>
                        <a:pt x="269" y="5324614"/>
                        <a:pt x="0" y="5075212"/>
                      </a:cubicBezTo>
                      <a:lnTo>
                        <a:pt x="0" y="1799945"/>
                      </a:lnTo>
                      <a:cubicBezTo>
                        <a:pt x="806" y="1586707"/>
                        <a:pt x="151093" y="1400787"/>
                        <a:pt x="359508" y="1355250"/>
                      </a:cubicBezTo>
                      <a:lnTo>
                        <a:pt x="462915" y="1333012"/>
                      </a:lnTo>
                      <a:cubicBezTo>
                        <a:pt x="585610" y="1306495"/>
                        <a:pt x="673747" y="1197190"/>
                        <a:pt x="674279" y="1071820"/>
                      </a:cubicBezTo>
                      <a:lnTo>
                        <a:pt x="674279" y="823486"/>
                      </a:lnTo>
                      <a:lnTo>
                        <a:pt x="461303" y="823486"/>
                      </a:lnTo>
                      <a:cubicBezTo>
                        <a:pt x="409868" y="823486"/>
                        <a:pt x="367543" y="781161"/>
                        <a:pt x="367543" y="729726"/>
                      </a:cubicBezTo>
                      <a:lnTo>
                        <a:pt x="367543" y="93760"/>
                      </a:lnTo>
                      <a:cubicBezTo>
                        <a:pt x="367543" y="42325"/>
                        <a:pt x="409868" y="0"/>
                        <a:pt x="461303" y="0"/>
                      </a:cubicBezTo>
                      <a:lnTo>
                        <a:pt x="2909838" y="0"/>
                      </a:lnTo>
                      <a:cubicBezTo>
                        <a:pt x="2961273" y="0"/>
                        <a:pt x="3003598" y="42325"/>
                        <a:pt x="3003598" y="93760"/>
                      </a:cubicBezTo>
                      <a:lnTo>
                        <a:pt x="3003598" y="729726"/>
                      </a:lnTo>
                      <a:cubicBezTo>
                        <a:pt x="3003598" y="781161"/>
                        <a:pt x="2961273" y="823486"/>
                        <a:pt x="2909838" y="823486"/>
                      </a:cubicBezTo>
                      <a:lnTo>
                        <a:pt x="2696863" y="823486"/>
                      </a:lnTo>
                      <a:lnTo>
                        <a:pt x="2696863" y="1071820"/>
                      </a:lnTo>
                      <a:cubicBezTo>
                        <a:pt x="2697669" y="1197195"/>
                        <a:pt x="2785800" y="1306226"/>
                        <a:pt x="2908227" y="1332744"/>
                      </a:cubicBezTo>
                      <a:lnTo>
                        <a:pt x="3011634" y="1354981"/>
                      </a:lnTo>
                      <a:cubicBezTo>
                        <a:pt x="3220323" y="1400524"/>
                        <a:pt x="3370341" y="1586438"/>
                        <a:pt x="3371410" y="1799676"/>
                      </a:cubicBezTo>
                      <a:lnTo>
                        <a:pt x="3371410" y="4349767"/>
                      </a:lnTo>
                      <a:close/>
                      <a:moveTo>
                        <a:pt x="2901460" y="4939652"/>
                      </a:moveTo>
                      <a:lnTo>
                        <a:pt x="2901191" y="4939652"/>
                      </a:lnTo>
                      <a:cubicBezTo>
                        <a:pt x="2901460" y="5160422"/>
                        <a:pt x="3083088" y="5341759"/>
                        <a:pt x="3303562" y="5342045"/>
                      </a:cubicBezTo>
                      <a:lnTo>
                        <a:pt x="3658515" y="5342045"/>
                      </a:lnTo>
                      <a:lnTo>
                        <a:pt x="3658515" y="4537293"/>
                      </a:lnTo>
                      <a:lnTo>
                        <a:pt x="3303830" y="4537293"/>
                      </a:lnTo>
                      <a:cubicBezTo>
                        <a:pt x="3083357" y="4537830"/>
                        <a:pt x="2901997" y="4719190"/>
                        <a:pt x="2901460" y="4939663"/>
                      </a:cubicBezTo>
                      <a:close/>
                      <a:moveTo>
                        <a:pt x="187463" y="5074926"/>
                      </a:moveTo>
                      <a:cubicBezTo>
                        <a:pt x="187732" y="5221458"/>
                        <a:pt x="308016" y="5342045"/>
                        <a:pt x="454548" y="5342274"/>
                      </a:cubicBezTo>
                      <a:lnTo>
                        <a:pt x="2873594" y="5342274"/>
                      </a:lnTo>
                      <a:cubicBezTo>
                        <a:pt x="2661693" y="5117560"/>
                        <a:pt x="2661693" y="4762047"/>
                        <a:pt x="2873594" y="4537562"/>
                      </a:cubicBezTo>
                      <a:lnTo>
                        <a:pt x="187429" y="4537562"/>
                      </a:lnTo>
                      <a:close/>
                      <a:moveTo>
                        <a:pt x="187463" y="2546621"/>
                      </a:moveTo>
                      <a:lnTo>
                        <a:pt x="187463" y="4350047"/>
                      </a:lnTo>
                      <a:lnTo>
                        <a:pt x="3183781" y="4350047"/>
                      </a:lnTo>
                      <a:lnTo>
                        <a:pt x="3183781" y="2546621"/>
                      </a:lnTo>
                      <a:close/>
                      <a:moveTo>
                        <a:pt x="2274353" y="3122865"/>
                      </a:moveTo>
                      <a:cubicBezTo>
                        <a:pt x="2325788" y="3122865"/>
                        <a:pt x="2368113" y="3165190"/>
                        <a:pt x="2368113" y="3216625"/>
                      </a:cubicBezTo>
                      <a:lnTo>
                        <a:pt x="2368113" y="3680077"/>
                      </a:lnTo>
                      <a:cubicBezTo>
                        <a:pt x="2368113" y="3731512"/>
                        <a:pt x="2325788" y="3773838"/>
                        <a:pt x="2274353" y="3773838"/>
                      </a:cubicBezTo>
                      <a:lnTo>
                        <a:pt x="2011017" y="3773838"/>
                      </a:lnTo>
                      <a:lnTo>
                        <a:pt x="2011017" y="4036905"/>
                      </a:lnTo>
                      <a:cubicBezTo>
                        <a:pt x="2011017" y="4088340"/>
                        <a:pt x="1968692" y="4130665"/>
                        <a:pt x="1917257" y="4130665"/>
                      </a:cubicBezTo>
                      <a:lnTo>
                        <a:pt x="1453805" y="4130665"/>
                      </a:lnTo>
                      <a:cubicBezTo>
                        <a:pt x="1402370" y="4130665"/>
                        <a:pt x="1360044" y="4088340"/>
                        <a:pt x="1360044" y="4036905"/>
                      </a:cubicBezTo>
                      <a:lnTo>
                        <a:pt x="1360044" y="3773838"/>
                      </a:lnTo>
                      <a:lnTo>
                        <a:pt x="1096709" y="3773838"/>
                      </a:lnTo>
                      <a:cubicBezTo>
                        <a:pt x="1045274" y="3773838"/>
                        <a:pt x="1002948" y="3731512"/>
                        <a:pt x="1002948" y="3680077"/>
                      </a:cubicBezTo>
                      <a:lnTo>
                        <a:pt x="1002948" y="3216625"/>
                      </a:lnTo>
                      <a:cubicBezTo>
                        <a:pt x="1002948" y="3165190"/>
                        <a:pt x="1045274" y="3122865"/>
                        <a:pt x="1096709" y="3122865"/>
                      </a:cubicBezTo>
                      <a:lnTo>
                        <a:pt x="1360044" y="3122865"/>
                      </a:lnTo>
                      <a:lnTo>
                        <a:pt x="1360044" y="2859529"/>
                      </a:lnTo>
                      <a:cubicBezTo>
                        <a:pt x="1360044" y="2808094"/>
                        <a:pt x="1402370" y="2765769"/>
                        <a:pt x="1453805" y="2765769"/>
                      </a:cubicBezTo>
                      <a:lnTo>
                        <a:pt x="1917257" y="2765769"/>
                      </a:lnTo>
                      <a:cubicBezTo>
                        <a:pt x="1968692" y="2765769"/>
                        <a:pt x="2011017" y="2808094"/>
                        <a:pt x="2011017" y="2859529"/>
                      </a:cubicBezTo>
                      <a:lnTo>
                        <a:pt x="2011017" y="3122865"/>
                      </a:lnTo>
                      <a:close/>
                      <a:moveTo>
                        <a:pt x="2180593" y="3586317"/>
                      </a:moveTo>
                      <a:lnTo>
                        <a:pt x="2180593" y="3310391"/>
                      </a:lnTo>
                      <a:lnTo>
                        <a:pt x="1917257" y="3310391"/>
                      </a:lnTo>
                      <a:cubicBezTo>
                        <a:pt x="1865822" y="3310391"/>
                        <a:pt x="1823497" y="3268066"/>
                        <a:pt x="1823497" y="3216631"/>
                      </a:cubicBezTo>
                      <a:lnTo>
                        <a:pt x="1823497" y="2953295"/>
                      </a:lnTo>
                      <a:lnTo>
                        <a:pt x="1547571" y="2953295"/>
                      </a:lnTo>
                      <a:lnTo>
                        <a:pt x="1547571" y="3216631"/>
                      </a:lnTo>
                      <a:cubicBezTo>
                        <a:pt x="1547571" y="3268066"/>
                        <a:pt x="1505245" y="3310391"/>
                        <a:pt x="1453810" y="3310391"/>
                      </a:cubicBezTo>
                      <a:lnTo>
                        <a:pt x="1190475" y="3310391"/>
                      </a:lnTo>
                      <a:lnTo>
                        <a:pt x="1190475" y="3586317"/>
                      </a:lnTo>
                      <a:lnTo>
                        <a:pt x="1453810" y="3586317"/>
                      </a:lnTo>
                      <a:cubicBezTo>
                        <a:pt x="1505245" y="3586317"/>
                        <a:pt x="1547571" y="3628642"/>
                        <a:pt x="1547571" y="3680077"/>
                      </a:cubicBezTo>
                      <a:lnTo>
                        <a:pt x="1547571" y="3943145"/>
                      </a:lnTo>
                      <a:lnTo>
                        <a:pt x="1823497" y="3943145"/>
                      </a:lnTo>
                      <a:lnTo>
                        <a:pt x="1823497" y="3680077"/>
                      </a:lnTo>
                      <a:cubicBezTo>
                        <a:pt x="1823497" y="3628642"/>
                        <a:pt x="1865822" y="3586317"/>
                        <a:pt x="1917257" y="3586317"/>
                      </a:cubicBezTo>
                      <a:close/>
                      <a:moveTo>
                        <a:pt x="398598" y="1538575"/>
                      </a:moveTo>
                      <a:cubicBezTo>
                        <a:pt x="276172" y="1565361"/>
                        <a:pt x="188035" y="1674398"/>
                        <a:pt x="187498" y="1799768"/>
                      </a:cubicBezTo>
                      <a:lnTo>
                        <a:pt x="187498" y="2359124"/>
                      </a:lnTo>
                      <a:lnTo>
                        <a:pt x="3183815" y="2359124"/>
                      </a:lnTo>
                      <a:lnTo>
                        <a:pt x="3183815" y="1800036"/>
                      </a:lnTo>
                      <a:cubicBezTo>
                        <a:pt x="3183278" y="1674661"/>
                        <a:pt x="3094878" y="1565630"/>
                        <a:pt x="2972452" y="1538844"/>
                      </a:cubicBezTo>
                      <a:lnTo>
                        <a:pt x="2869044" y="1516607"/>
                      </a:lnTo>
                      <a:cubicBezTo>
                        <a:pt x="2660356" y="1471070"/>
                        <a:pt x="2510074" y="1285418"/>
                        <a:pt x="2509268" y="1071911"/>
                      </a:cubicBezTo>
                      <a:lnTo>
                        <a:pt x="2509268" y="823577"/>
                      </a:lnTo>
                      <a:lnTo>
                        <a:pt x="861748" y="823577"/>
                      </a:lnTo>
                      <a:lnTo>
                        <a:pt x="861748" y="1071643"/>
                      </a:lnTo>
                      <a:cubicBezTo>
                        <a:pt x="860679" y="1285149"/>
                        <a:pt x="710654" y="1470801"/>
                        <a:pt x="501971" y="1516338"/>
                      </a:cubicBezTo>
                      <a:close/>
                      <a:moveTo>
                        <a:pt x="555046" y="187892"/>
                      </a:moveTo>
                      <a:lnTo>
                        <a:pt x="555046" y="636342"/>
                      </a:lnTo>
                      <a:lnTo>
                        <a:pt x="2816072" y="636342"/>
                      </a:lnTo>
                      <a:lnTo>
                        <a:pt x="2816072" y="187892"/>
                      </a:lnTo>
                      <a:close/>
                      <a:moveTo>
                        <a:pt x="4485481" y="5224316"/>
                      </a:moveTo>
                      <a:lnTo>
                        <a:pt x="4485212" y="5224316"/>
                      </a:lnTo>
                      <a:cubicBezTo>
                        <a:pt x="4560222" y="5148992"/>
                        <a:pt x="4602547" y="5046682"/>
                        <a:pt x="4602547" y="4940063"/>
                      </a:cubicBezTo>
                      <a:cubicBezTo>
                        <a:pt x="4602547" y="4719321"/>
                        <a:pt x="4420919" y="4537693"/>
                        <a:pt x="4200177" y="4537424"/>
                      </a:cubicBezTo>
                      <a:lnTo>
                        <a:pt x="3846024" y="4537424"/>
                      </a:lnTo>
                      <a:lnTo>
                        <a:pt x="3846024" y="5342159"/>
                      </a:lnTo>
                      <a:lnTo>
                        <a:pt x="4200445" y="5342159"/>
                      </a:lnTo>
                      <a:cubicBezTo>
                        <a:pt x="4307333" y="5342445"/>
                        <a:pt x="4409934" y="5299812"/>
                        <a:pt x="4485481" y="522425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57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C735BE82-59E4-4E8B-9893-27C014B967F3}"/>
                  </a:ext>
                </a:extLst>
              </p:cNvPr>
              <p:cNvGrpSpPr/>
              <p:nvPr/>
            </p:nvGrpSpPr>
            <p:grpSpPr>
              <a:xfrm>
                <a:off x="6106031" y="3643643"/>
                <a:ext cx="2321626" cy="2126056"/>
                <a:chOff x="7811246" y="2122770"/>
                <a:chExt cx="3440013" cy="2126056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D7A13B88-A04F-4941-A269-17C62BB84945}"/>
                    </a:ext>
                  </a:extLst>
                </p:cNvPr>
                <p:cNvSpPr txBox="1"/>
                <p:nvPr/>
              </p:nvSpPr>
              <p:spPr>
                <a:xfrm>
                  <a:off x="7811246" y="2122770"/>
                  <a:ext cx="3440013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spc="0" dirty="0">
                      <a:solidFill>
                        <a:schemeClr val="accent3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283FDCBE-0C2C-4A94-97F1-B711CC3C3837}"/>
                    </a:ext>
                  </a:extLst>
                </p:cNvPr>
                <p:cNvSpPr txBox="1"/>
                <p:nvPr/>
              </p:nvSpPr>
              <p:spPr>
                <a:xfrm>
                  <a:off x="7891215" y="2463722"/>
                  <a:ext cx="3280083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Lorem ipsum dolor sit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labore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et dolore magna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8B7741A-2439-4B60-8C18-9D98F404D736}"/>
                </a:ext>
              </a:extLst>
            </p:cNvPr>
            <p:cNvGrpSpPr/>
            <p:nvPr/>
          </p:nvGrpSpPr>
          <p:grpSpPr>
            <a:xfrm>
              <a:off x="3573805" y="1828684"/>
              <a:ext cx="2321626" cy="3929440"/>
              <a:chOff x="4136593" y="1840259"/>
              <a:chExt cx="2321626" cy="3929440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750F08AA-CB18-42D7-BA2A-4E413A02A87F}"/>
                  </a:ext>
                </a:extLst>
              </p:cNvPr>
              <p:cNvGrpSpPr/>
              <p:nvPr/>
            </p:nvGrpSpPr>
            <p:grpSpPr>
              <a:xfrm>
                <a:off x="4635596" y="1840259"/>
                <a:ext cx="1323622" cy="1323622"/>
                <a:chOff x="4072806" y="2187504"/>
                <a:chExt cx="1323622" cy="1323622"/>
              </a:xfrm>
            </p:grpSpPr>
            <p:sp>
              <p:nvSpPr>
                <p:cNvPr id="96" name="Rectangle: Rounded Corners 95">
                  <a:extLst>
                    <a:ext uri="{FF2B5EF4-FFF2-40B4-BE49-F238E27FC236}">
                      <a16:creationId xmlns:a16="http://schemas.microsoft.com/office/drawing/2014/main" id="{D3288B31-4416-4D3A-A753-41B8E2BFE0B2}"/>
                    </a:ext>
                  </a:extLst>
                </p:cNvPr>
                <p:cNvSpPr/>
                <p:nvPr/>
              </p:nvSpPr>
              <p:spPr>
                <a:xfrm rot="2700000">
                  <a:off x="4072806" y="2187504"/>
                  <a:ext cx="1323622" cy="1323622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CA04D431-B461-97F2-6F93-A43E1C804797}"/>
                    </a:ext>
                  </a:extLst>
                </p:cNvPr>
                <p:cNvSpPr/>
                <p:nvPr/>
              </p:nvSpPr>
              <p:spPr>
                <a:xfrm>
                  <a:off x="4223924" y="2420472"/>
                  <a:ext cx="1043982" cy="978874"/>
                </a:xfrm>
                <a:custGeom>
                  <a:avLst/>
                  <a:gdLst>
                    <a:gd name="connsiteX0" fmla="*/ 670648 w 1341144"/>
                    <a:gd name="connsiteY0" fmla="*/ 959787 h 1257511"/>
                    <a:gd name="connsiteX1" fmla="*/ 670648 w 1341144"/>
                    <a:gd name="connsiteY1" fmla="*/ 959791 h 1257511"/>
                    <a:gd name="connsiteX2" fmla="*/ 691587 w 1341144"/>
                    <a:gd name="connsiteY2" fmla="*/ 978408 h 1257511"/>
                    <a:gd name="connsiteX3" fmla="*/ 691587 w 1341144"/>
                    <a:gd name="connsiteY3" fmla="*/ 1236551 h 1257511"/>
                    <a:gd name="connsiteX4" fmla="*/ 681108 w 1341144"/>
                    <a:gd name="connsiteY4" fmla="*/ 1254703 h 1257511"/>
                    <a:gd name="connsiteX5" fmla="*/ 660151 w 1341144"/>
                    <a:gd name="connsiteY5" fmla="*/ 1254703 h 1257511"/>
                    <a:gd name="connsiteX6" fmla="*/ 649673 w 1341144"/>
                    <a:gd name="connsiteY6" fmla="*/ 1236551 h 1257511"/>
                    <a:gd name="connsiteX7" fmla="*/ 649673 w 1341144"/>
                    <a:gd name="connsiteY7" fmla="*/ 978408 h 1257511"/>
                    <a:gd name="connsiteX8" fmla="*/ 670648 w 1341144"/>
                    <a:gd name="connsiteY8" fmla="*/ 959787 h 1257511"/>
                    <a:gd name="connsiteX9" fmla="*/ 600855 w 1341144"/>
                    <a:gd name="connsiteY9" fmla="*/ 908900 h 1257511"/>
                    <a:gd name="connsiteX10" fmla="*/ 635407 w 1341144"/>
                    <a:gd name="connsiteY10" fmla="*/ 934293 h 1257511"/>
                    <a:gd name="connsiteX11" fmla="*/ 620502 w 1341144"/>
                    <a:gd name="connsiteY11" fmla="*/ 948076 h 1257511"/>
                    <a:gd name="connsiteX12" fmla="*/ 583561 w 1341144"/>
                    <a:gd name="connsiteY12" fmla="*/ 1050328 h 1257511"/>
                    <a:gd name="connsiteX13" fmla="*/ 607757 w 1341144"/>
                    <a:gd name="connsiteY13" fmla="*/ 1108496 h 1257511"/>
                    <a:gd name="connsiteX14" fmla="*/ 607757 w 1341144"/>
                    <a:gd name="connsiteY14" fmla="*/ 1168215 h 1257511"/>
                    <a:gd name="connsiteX15" fmla="*/ 541913 w 1341144"/>
                    <a:gd name="connsiteY15" fmla="*/ 1055048 h 1257511"/>
                    <a:gd name="connsiteX16" fmla="*/ 589905 w 1341144"/>
                    <a:gd name="connsiteY16" fmla="*/ 919438 h 1257511"/>
                    <a:gd name="connsiteX17" fmla="*/ 589905 w 1341144"/>
                    <a:gd name="connsiteY17" fmla="*/ 919435 h 1257511"/>
                    <a:gd name="connsiteX18" fmla="*/ 600855 w 1341144"/>
                    <a:gd name="connsiteY18" fmla="*/ 908900 h 1257511"/>
                    <a:gd name="connsiteX19" fmla="*/ 705173 w 1341144"/>
                    <a:gd name="connsiteY19" fmla="*/ 829620 h 1257511"/>
                    <a:gd name="connsiteX20" fmla="*/ 705174 w 1341144"/>
                    <a:gd name="connsiteY20" fmla="*/ 829620 h 1257511"/>
                    <a:gd name="connsiteX21" fmla="*/ 705172 w 1341144"/>
                    <a:gd name="connsiteY21" fmla="*/ 829622 h 1257511"/>
                    <a:gd name="connsiteX22" fmla="*/ 670578 w 1341144"/>
                    <a:gd name="connsiteY22" fmla="*/ 682560 h 1257511"/>
                    <a:gd name="connsiteX23" fmla="*/ 691583 w 1341144"/>
                    <a:gd name="connsiteY23" fmla="*/ 700439 h 1257511"/>
                    <a:gd name="connsiteX24" fmla="*/ 691583 w 1341144"/>
                    <a:gd name="connsiteY24" fmla="*/ 784956 h 1257511"/>
                    <a:gd name="connsiteX25" fmla="*/ 670573 w 1341144"/>
                    <a:gd name="connsiteY25" fmla="*/ 803734 h 1257511"/>
                    <a:gd name="connsiteX26" fmla="*/ 649669 w 1341144"/>
                    <a:gd name="connsiteY26" fmla="*/ 784956 h 1257511"/>
                    <a:gd name="connsiteX27" fmla="*/ 649669 w 1341144"/>
                    <a:gd name="connsiteY27" fmla="*/ 700439 h 1257511"/>
                    <a:gd name="connsiteX28" fmla="*/ 670578 w 1341144"/>
                    <a:gd name="connsiteY28" fmla="*/ 682560 h 1257511"/>
                    <a:gd name="connsiteX29" fmla="*/ 746479 w 1341144"/>
                    <a:gd name="connsiteY29" fmla="*/ 636924 h 1257511"/>
                    <a:gd name="connsiteX30" fmla="*/ 796086 w 1341144"/>
                    <a:gd name="connsiteY30" fmla="*/ 737460 h 1257511"/>
                    <a:gd name="connsiteX31" fmla="*/ 739944 w 1341144"/>
                    <a:gd name="connsiteY31" fmla="*/ 854651 h 1257511"/>
                    <a:gd name="connsiteX32" fmla="*/ 710457 w 1341144"/>
                    <a:gd name="connsiteY32" fmla="*/ 833387 h 1257511"/>
                    <a:gd name="connsiteX33" fmla="*/ 705174 w 1341144"/>
                    <a:gd name="connsiteY33" fmla="*/ 829620 h 1257511"/>
                    <a:gd name="connsiteX34" fmla="*/ 741743 w 1341144"/>
                    <a:gd name="connsiteY34" fmla="*/ 788646 h 1257511"/>
                    <a:gd name="connsiteX35" fmla="*/ 754259 w 1341144"/>
                    <a:gd name="connsiteY35" fmla="*/ 740250 h 1257511"/>
                    <a:gd name="connsiteX36" fmla="*/ 708062 w 1341144"/>
                    <a:gd name="connsiteY36" fmla="*/ 658536 h 1257511"/>
                    <a:gd name="connsiteX37" fmla="*/ 746479 w 1341144"/>
                    <a:gd name="connsiteY37" fmla="*/ 636924 h 1257511"/>
                    <a:gd name="connsiteX38" fmla="*/ 510043 w 1341144"/>
                    <a:gd name="connsiteY38" fmla="*/ 340603 h 1257511"/>
                    <a:gd name="connsiteX39" fmla="*/ 516241 w 1341144"/>
                    <a:gd name="connsiteY39" fmla="*/ 455424 h 1257511"/>
                    <a:gd name="connsiteX40" fmla="*/ 535822 w 1341144"/>
                    <a:gd name="connsiteY40" fmla="*/ 489578 h 1257511"/>
                    <a:gd name="connsiteX41" fmla="*/ 535819 w 1341144"/>
                    <a:gd name="connsiteY41" fmla="*/ 489581 h 1257511"/>
                    <a:gd name="connsiteX42" fmla="*/ 535824 w 1341144"/>
                    <a:gd name="connsiteY42" fmla="*/ 489581 h 1257511"/>
                    <a:gd name="connsiteX43" fmla="*/ 535822 w 1341144"/>
                    <a:gd name="connsiteY43" fmla="*/ 489578 h 1257511"/>
                    <a:gd name="connsiteX44" fmla="*/ 535824 w 1341144"/>
                    <a:gd name="connsiteY44" fmla="*/ 489575 h 1257511"/>
                    <a:gd name="connsiteX45" fmla="*/ 546215 w 1341144"/>
                    <a:gd name="connsiteY45" fmla="*/ 411057 h 1257511"/>
                    <a:gd name="connsiteX46" fmla="*/ 510043 w 1341144"/>
                    <a:gd name="connsiteY46" fmla="*/ 340603 h 1257511"/>
                    <a:gd name="connsiteX47" fmla="*/ 831168 w 1341144"/>
                    <a:gd name="connsiteY47" fmla="*/ 340496 h 1257511"/>
                    <a:gd name="connsiteX48" fmla="*/ 795035 w 1341144"/>
                    <a:gd name="connsiteY48" fmla="*/ 411020 h 1257511"/>
                    <a:gd name="connsiteX49" fmla="*/ 805422 w 1341144"/>
                    <a:gd name="connsiteY49" fmla="*/ 489582 h 1257511"/>
                    <a:gd name="connsiteX50" fmla="*/ 805422 w 1341144"/>
                    <a:gd name="connsiteY50" fmla="*/ 489586 h 1257511"/>
                    <a:gd name="connsiteX51" fmla="*/ 831168 w 1341144"/>
                    <a:gd name="connsiteY51" fmla="*/ 340496 h 1257511"/>
                    <a:gd name="connsiteX52" fmla="*/ 840840 w 1341144"/>
                    <a:gd name="connsiteY52" fmla="*/ 299842 h 1257511"/>
                    <a:gd name="connsiteX53" fmla="*/ 840841 w 1341144"/>
                    <a:gd name="connsiteY53" fmla="*/ 299842 h 1257511"/>
                    <a:gd name="connsiteX54" fmla="*/ 860195 w 1341144"/>
                    <a:gd name="connsiteY54" fmla="*/ 310320 h 1257511"/>
                    <a:gd name="connsiteX55" fmla="*/ 871530 w 1341144"/>
                    <a:gd name="connsiteY55" fmla="*/ 329186 h 1257511"/>
                    <a:gd name="connsiteX56" fmla="*/ 874163 w 1341144"/>
                    <a:gd name="connsiteY56" fmla="*/ 441067 h 1257511"/>
                    <a:gd name="connsiteX57" fmla="*/ 818264 w 1341144"/>
                    <a:gd name="connsiteY57" fmla="*/ 538013 h 1257511"/>
                    <a:gd name="connsiteX58" fmla="*/ 717689 w 1341144"/>
                    <a:gd name="connsiteY58" fmla="*/ 604961 h 1257511"/>
                    <a:gd name="connsiteX59" fmla="*/ 586975 w 1341144"/>
                    <a:gd name="connsiteY59" fmla="*/ 740258 h 1257511"/>
                    <a:gd name="connsiteX60" fmla="*/ 688772 w 1341144"/>
                    <a:gd name="connsiteY60" fmla="*/ 869387 h 1257511"/>
                    <a:gd name="connsiteX61" fmla="*/ 751341 w 1341144"/>
                    <a:gd name="connsiteY61" fmla="*/ 919448 h 1257511"/>
                    <a:gd name="connsiteX62" fmla="*/ 799333 w 1341144"/>
                    <a:gd name="connsiteY62" fmla="*/ 1055058 h 1257511"/>
                    <a:gd name="connsiteX63" fmla="*/ 733489 w 1341144"/>
                    <a:gd name="connsiteY63" fmla="*/ 1168226 h 1257511"/>
                    <a:gd name="connsiteX64" fmla="*/ 733489 w 1341144"/>
                    <a:gd name="connsiteY64" fmla="*/ 1108597 h 1257511"/>
                    <a:gd name="connsiteX65" fmla="*/ 757685 w 1341144"/>
                    <a:gd name="connsiteY65" fmla="*/ 1050337 h 1257511"/>
                    <a:gd name="connsiteX66" fmla="*/ 720744 w 1341144"/>
                    <a:gd name="connsiteY66" fmla="*/ 948090 h 1257511"/>
                    <a:gd name="connsiteX67" fmla="*/ 664598 w 1341144"/>
                    <a:gd name="connsiteY67" fmla="*/ 903622 h 1257511"/>
                    <a:gd name="connsiteX68" fmla="*/ 664593 w 1341144"/>
                    <a:gd name="connsiteY68" fmla="*/ 903622 h 1257511"/>
                    <a:gd name="connsiteX69" fmla="*/ 545156 w 1341144"/>
                    <a:gd name="connsiteY69" fmla="*/ 737465 h 1257511"/>
                    <a:gd name="connsiteX70" fmla="*/ 697420 w 1341144"/>
                    <a:gd name="connsiteY70" fmla="*/ 568268 h 1257511"/>
                    <a:gd name="connsiteX71" fmla="*/ 773877 w 1341144"/>
                    <a:gd name="connsiteY71" fmla="*/ 521050 h 1257511"/>
                    <a:gd name="connsiteX72" fmla="*/ 752912 w 1341144"/>
                    <a:gd name="connsiteY72" fmla="*/ 412493 h 1257511"/>
                    <a:gd name="connsiteX73" fmla="*/ 800109 w 1341144"/>
                    <a:gd name="connsiteY73" fmla="*/ 312512 h 1257511"/>
                    <a:gd name="connsiteX74" fmla="*/ 818743 w 1341144"/>
                    <a:gd name="connsiteY74" fmla="*/ 300614 h 1257511"/>
                    <a:gd name="connsiteX75" fmla="*/ 840840 w 1341144"/>
                    <a:gd name="connsiteY75" fmla="*/ 299842 h 1257511"/>
                    <a:gd name="connsiteX76" fmla="*/ 515300 w 1341144"/>
                    <a:gd name="connsiteY76" fmla="*/ 299043 h 1257511"/>
                    <a:gd name="connsiteX77" fmla="*/ 541137 w 1341144"/>
                    <a:gd name="connsiteY77" fmla="*/ 312508 h 1257511"/>
                    <a:gd name="connsiteX78" fmla="*/ 588330 w 1341144"/>
                    <a:gd name="connsiteY78" fmla="*/ 412490 h 1257511"/>
                    <a:gd name="connsiteX79" fmla="*/ 567369 w 1341144"/>
                    <a:gd name="connsiteY79" fmla="*/ 521046 h 1257511"/>
                    <a:gd name="connsiteX80" fmla="*/ 628331 w 1341144"/>
                    <a:gd name="connsiteY80" fmla="*/ 559650 h 1257511"/>
                    <a:gd name="connsiteX81" fmla="*/ 628332 w 1341144"/>
                    <a:gd name="connsiteY81" fmla="*/ 559652 h 1257511"/>
                    <a:gd name="connsiteX82" fmla="*/ 589799 w 1341144"/>
                    <a:gd name="connsiteY82" fmla="*/ 585914 h 1257511"/>
                    <a:gd name="connsiteX83" fmla="*/ 522993 w 1341144"/>
                    <a:gd name="connsiteY83" fmla="*/ 538010 h 1257511"/>
                    <a:gd name="connsiteX84" fmla="*/ 467087 w 1341144"/>
                    <a:gd name="connsiteY84" fmla="*/ 441059 h 1257511"/>
                    <a:gd name="connsiteX85" fmla="*/ 469719 w 1341144"/>
                    <a:gd name="connsiteY85" fmla="*/ 329177 h 1257511"/>
                    <a:gd name="connsiteX86" fmla="*/ 486929 w 1341144"/>
                    <a:gd name="connsiteY86" fmla="*/ 305667 h 1257511"/>
                    <a:gd name="connsiteX87" fmla="*/ 515300 w 1341144"/>
                    <a:gd name="connsiteY87" fmla="*/ 299043 h 1257511"/>
                    <a:gd name="connsiteX88" fmla="*/ 917521 w 1341144"/>
                    <a:gd name="connsiteY88" fmla="*/ 42014 h 1257511"/>
                    <a:gd name="connsiteX89" fmla="*/ 942065 w 1341144"/>
                    <a:gd name="connsiteY89" fmla="*/ 48024 h 1257511"/>
                    <a:gd name="connsiteX90" fmla="*/ 1300806 w 1341144"/>
                    <a:gd name="connsiteY90" fmla="*/ 132900 h 1257511"/>
                    <a:gd name="connsiteX91" fmla="*/ 1329329 w 1341144"/>
                    <a:gd name="connsiteY91" fmla="*/ 145592 h 1257511"/>
                    <a:gd name="connsiteX92" fmla="*/ 1341144 w 1341144"/>
                    <a:gd name="connsiteY92" fmla="*/ 174490 h 1257511"/>
                    <a:gd name="connsiteX93" fmla="*/ 1329687 w 1341144"/>
                    <a:gd name="connsiteY93" fmla="*/ 203532 h 1257511"/>
                    <a:gd name="connsiteX94" fmla="*/ 1068499 w 1341144"/>
                    <a:gd name="connsiteY94" fmla="*/ 329843 h 1257511"/>
                    <a:gd name="connsiteX95" fmla="*/ 1068494 w 1341144"/>
                    <a:gd name="connsiteY95" fmla="*/ 329843 h 1257511"/>
                    <a:gd name="connsiteX96" fmla="*/ 1033165 w 1341144"/>
                    <a:gd name="connsiteY96" fmla="*/ 402301 h 1257511"/>
                    <a:gd name="connsiteX97" fmla="*/ 914924 w 1341144"/>
                    <a:gd name="connsiteY97" fmla="*/ 449262 h 1257511"/>
                    <a:gd name="connsiteX98" fmla="*/ 921202 w 1341144"/>
                    <a:gd name="connsiteY98" fmla="*/ 406519 h 1257511"/>
                    <a:gd name="connsiteX99" fmla="*/ 1026680 w 1341144"/>
                    <a:gd name="connsiteY99" fmla="*/ 327181 h 1257511"/>
                    <a:gd name="connsiteX100" fmla="*/ 933623 w 1341144"/>
                    <a:gd name="connsiteY100" fmla="*/ 299697 h 1257511"/>
                    <a:gd name="connsiteX101" fmla="*/ 921507 w 1341144"/>
                    <a:gd name="connsiteY101" fmla="*/ 282595 h 1257511"/>
                    <a:gd name="connsiteX102" fmla="*/ 930261 w 1341144"/>
                    <a:gd name="connsiteY102" fmla="*/ 263550 h 1257511"/>
                    <a:gd name="connsiteX103" fmla="*/ 951130 w 1341144"/>
                    <a:gd name="connsiteY103" fmla="*/ 261611 h 1257511"/>
                    <a:gd name="connsiteX104" fmla="*/ 1067684 w 1341144"/>
                    <a:gd name="connsiteY104" fmla="*/ 288218 h 1257511"/>
                    <a:gd name="connsiteX105" fmla="*/ 1184006 w 1341144"/>
                    <a:gd name="connsiteY105" fmla="*/ 260633 h 1257511"/>
                    <a:gd name="connsiteX106" fmla="*/ 987288 w 1341144"/>
                    <a:gd name="connsiteY106" fmla="*/ 218449 h 1257511"/>
                    <a:gd name="connsiteX107" fmla="*/ 974636 w 1341144"/>
                    <a:gd name="connsiteY107" fmla="*/ 201740 h 1257511"/>
                    <a:gd name="connsiteX108" fmla="*/ 982783 w 1341144"/>
                    <a:gd name="connsiteY108" fmla="*/ 182430 h 1257511"/>
                    <a:gd name="connsiteX109" fmla="*/ 1003577 w 1341144"/>
                    <a:gd name="connsiteY109" fmla="*/ 179832 h 1257511"/>
                    <a:gd name="connsiteX110" fmla="*/ 1249123 w 1341144"/>
                    <a:gd name="connsiteY110" fmla="*/ 220092 h 1257511"/>
                    <a:gd name="connsiteX111" fmla="*/ 1249123 w 1341144"/>
                    <a:gd name="connsiteY111" fmla="*/ 220087 h 1257511"/>
                    <a:gd name="connsiteX112" fmla="*/ 1299107 w 1341144"/>
                    <a:gd name="connsiteY112" fmla="*/ 174786 h 1257511"/>
                    <a:gd name="connsiteX113" fmla="*/ 924137 w 1341144"/>
                    <a:gd name="connsiteY113" fmla="*/ 85920 h 1257511"/>
                    <a:gd name="connsiteX114" fmla="*/ 907411 w 1341144"/>
                    <a:gd name="connsiteY114" fmla="*/ 85571 h 1257511"/>
                    <a:gd name="connsiteX115" fmla="*/ 895539 w 1341144"/>
                    <a:gd name="connsiteY115" fmla="*/ 97364 h 1257511"/>
                    <a:gd name="connsiteX116" fmla="*/ 733462 w 1341144"/>
                    <a:gd name="connsiteY116" fmla="*/ 236495 h 1257511"/>
                    <a:gd name="connsiteX117" fmla="*/ 733462 w 1341144"/>
                    <a:gd name="connsiteY117" fmla="*/ 236491 h 1257511"/>
                    <a:gd name="connsiteX118" fmla="*/ 733462 w 1341144"/>
                    <a:gd name="connsiteY118" fmla="*/ 194412 h 1257511"/>
                    <a:gd name="connsiteX119" fmla="*/ 856766 w 1341144"/>
                    <a:gd name="connsiteY119" fmla="*/ 81446 h 1257511"/>
                    <a:gd name="connsiteX120" fmla="*/ 892620 w 1341144"/>
                    <a:gd name="connsiteY120" fmla="*/ 46286 h 1257511"/>
                    <a:gd name="connsiteX121" fmla="*/ 917521 w 1341144"/>
                    <a:gd name="connsiteY121" fmla="*/ 42014 h 1257511"/>
                    <a:gd name="connsiteX122" fmla="*/ 423729 w 1341144"/>
                    <a:gd name="connsiteY122" fmla="*/ 42014 h 1257511"/>
                    <a:gd name="connsiteX123" fmla="*/ 448630 w 1341144"/>
                    <a:gd name="connsiteY123" fmla="*/ 46286 h 1257511"/>
                    <a:gd name="connsiteX124" fmla="*/ 484484 w 1341144"/>
                    <a:gd name="connsiteY124" fmla="*/ 81446 h 1257511"/>
                    <a:gd name="connsiteX125" fmla="*/ 607789 w 1341144"/>
                    <a:gd name="connsiteY125" fmla="*/ 194412 h 1257511"/>
                    <a:gd name="connsiteX126" fmla="*/ 607789 w 1341144"/>
                    <a:gd name="connsiteY126" fmla="*/ 236491 h 1257511"/>
                    <a:gd name="connsiteX127" fmla="*/ 607784 w 1341144"/>
                    <a:gd name="connsiteY127" fmla="*/ 236496 h 1257511"/>
                    <a:gd name="connsiteX128" fmla="*/ 445707 w 1341144"/>
                    <a:gd name="connsiteY128" fmla="*/ 97365 h 1257511"/>
                    <a:gd name="connsiteX129" fmla="*/ 433835 w 1341144"/>
                    <a:gd name="connsiteY129" fmla="*/ 85572 h 1257511"/>
                    <a:gd name="connsiteX130" fmla="*/ 417109 w 1341144"/>
                    <a:gd name="connsiteY130" fmla="*/ 85921 h 1257511"/>
                    <a:gd name="connsiteX131" fmla="*/ 42144 w 1341144"/>
                    <a:gd name="connsiteY131" fmla="*/ 174787 h 1257511"/>
                    <a:gd name="connsiteX132" fmla="*/ 92122 w 1341144"/>
                    <a:gd name="connsiteY132" fmla="*/ 220088 h 1257511"/>
                    <a:gd name="connsiteX133" fmla="*/ 92122 w 1341144"/>
                    <a:gd name="connsiteY133" fmla="*/ 220093 h 1257511"/>
                    <a:gd name="connsiteX134" fmla="*/ 337669 w 1341144"/>
                    <a:gd name="connsiteY134" fmla="*/ 179833 h 1257511"/>
                    <a:gd name="connsiteX135" fmla="*/ 358463 w 1341144"/>
                    <a:gd name="connsiteY135" fmla="*/ 182431 h 1257511"/>
                    <a:gd name="connsiteX136" fmla="*/ 366612 w 1341144"/>
                    <a:gd name="connsiteY136" fmla="*/ 201741 h 1257511"/>
                    <a:gd name="connsiteX137" fmla="*/ 353964 w 1341144"/>
                    <a:gd name="connsiteY137" fmla="*/ 218450 h 1257511"/>
                    <a:gd name="connsiteX138" fmla="*/ 157249 w 1341144"/>
                    <a:gd name="connsiteY138" fmla="*/ 260634 h 1257511"/>
                    <a:gd name="connsiteX139" fmla="*/ 273568 w 1341144"/>
                    <a:gd name="connsiteY139" fmla="*/ 288219 h 1257511"/>
                    <a:gd name="connsiteX140" fmla="*/ 390121 w 1341144"/>
                    <a:gd name="connsiteY140" fmla="*/ 261612 h 1257511"/>
                    <a:gd name="connsiteX141" fmla="*/ 410991 w 1341144"/>
                    <a:gd name="connsiteY141" fmla="*/ 263551 h 1257511"/>
                    <a:gd name="connsiteX142" fmla="*/ 419745 w 1341144"/>
                    <a:gd name="connsiteY142" fmla="*/ 282596 h 1257511"/>
                    <a:gd name="connsiteX143" fmla="*/ 407629 w 1341144"/>
                    <a:gd name="connsiteY143" fmla="*/ 299698 h 1257511"/>
                    <a:gd name="connsiteX144" fmla="*/ 314571 w 1341144"/>
                    <a:gd name="connsiteY144" fmla="*/ 327182 h 1257511"/>
                    <a:gd name="connsiteX145" fmla="*/ 420050 w 1341144"/>
                    <a:gd name="connsiteY145" fmla="*/ 406521 h 1257511"/>
                    <a:gd name="connsiteX146" fmla="*/ 426328 w 1341144"/>
                    <a:gd name="connsiteY146" fmla="*/ 449264 h 1257511"/>
                    <a:gd name="connsiteX147" fmla="*/ 308087 w 1341144"/>
                    <a:gd name="connsiteY147" fmla="*/ 402302 h 1257511"/>
                    <a:gd name="connsiteX148" fmla="*/ 272757 w 1341144"/>
                    <a:gd name="connsiteY148" fmla="*/ 329844 h 1257511"/>
                    <a:gd name="connsiteX149" fmla="*/ 272753 w 1341144"/>
                    <a:gd name="connsiteY149" fmla="*/ 329844 h 1257511"/>
                    <a:gd name="connsiteX150" fmla="*/ 11569 w 1341144"/>
                    <a:gd name="connsiteY150" fmla="*/ 203533 h 1257511"/>
                    <a:gd name="connsiteX151" fmla="*/ 724 w 1341144"/>
                    <a:gd name="connsiteY151" fmla="*/ 182594 h 1257511"/>
                    <a:gd name="connsiteX152" fmla="*/ 3129 w 1341144"/>
                    <a:gd name="connsiteY152" fmla="*/ 159131 h 1257511"/>
                    <a:gd name="connsiteX153" fmla="*/ 17877 w 1341144"/>
                    <a:gd name="connsiteY153" fmla="*/ 140449 h 1257511"/>
                    <a:gd name="connsiteX154" fmla="*/ 40449 w 1341144"/>
                    <a:gd name="connsiteY154" fmla="*/ 132900 h 1257511"/>
                    <a:gd name="connsiteX155" fmla="*/ 399186 w 1341144"/>
                    <a:gd name="connsiteY155" fmla="*/ 48024 h 1257511"/>
                    <a:gd name="connsiteX156" fmla="*/ 423729 w 1341144"/>
                    <a:gd name="connsiteY156" fmla="*/ 42014 h 1257511"/>
                    <a:gd name="connsiteX157" fmla="*/ 670626 w 1341144"/>
                    <a:gd name="connsiteY157" fmla="*/ 42011 h 1257511"/>
                    <a:gd name="connsiteX158" fmla="*/ 641002 w 1341144"/>
                    <a:gd name="connsiteY158" fmla="*/ 54301 h 1257511"/>
                    <a:gd name="connsiteX159" fmla="*/ 628712 w 1341144"/>
                    <a:gd name="connsiteY159" fmla="*/ 83925 h 1257511"/>
                    <a:gd name="connsiteX160" fmla="*/ 640989 w 1341144"/>
                    <a:gd name="connsiteY160" fmla="*/ 113562 h 1257511"/>
                    <a:gd name="connsiteX161" fmla="*/ 670626 w 1341144"/>
                    <a:gd name="connsiteY161" fmla="*/ 125838 h 1257511"/>
                    <a:gd name="connsiteX162" fmla="*/ 700263 w 1341144"/>
                    <a:gd name="connsiteY162" fmla="*/ 113562 h 1257511"/>
                    <a:gd name="connsiteX163" fmla="*/ 712539 w 1341144"/>
                    <a:gd name="connsiteY163" fmla="*/ 83925 h 1257511"/>
                    <a:gd name="connsiteX164" fmla="*/ 700263 w 1341144"/>
                    <a:gd name="connsiteY164" fmla="*/ 54288 h 1257511"/>
                    <a:gd name="connsiteX165" fmla="*/ 670626 w 1341144"/>
                    <a:gd name="connsiteY165" fmla="*/ 42011 h 1257511"/>
                    <a:gd name="connsiteX166" fmla="*/ 670626 w 1341144"/>
                    <a:gd name="connsiteY166" fmla="*/ 0 h 1257511"/>
                    <a:gd name="connsiteX167" fmla="*/ 739438 w 1341144"/>
                    <a:gd name="connsiteY167" fmla="*/ 35954 h 1257511"/>
                    <a:gd name="connsiteX168" fmla="*/ 749222 w 1341144"/>
                    <a:gd name="connsiteY168" fmla="*/ 112975 h 1257511"/>
                    <a:gd name="connsiteX169" fmla="*/ 691583 w 1341144"/>
                    <a:gd name="connsiteY169" fmla="*/ 164991 h 1257511"/>
                    <a:gd name="connsiteX170" fmla="*/ 691586 w 1341144"/>
                    <a:gd name="connsiteY170" fmla="*/ 523538 h 1257511"/>
                    <a:gd name="connsiteX171" fmla="*/ 677161 w 1341144"/>
                    <a:gd name="connsiteY171" fmla="*/ 531575 h 1257511"/>
                    <a:gd name="connsiteX172" fmla="*/ 670594 w 1341144"/>
                    <a:gd name="connsiteY172" fmla="*/ 535212 h 1257511"/>
                    <a:gd name="connsiteX173" fmla="*/ 664094 w 1341144"/>
                    <a:gd name="connsiteY173" fmla="*/ 531575 h 1257511"/>
                    <a:gd name="connsiteX174" fmla="*/ 649669 w 1341144"/>
                    <a:gd name="connsiteY174" fmla="*/ 523538 h 1257511"/>
                    <a:gd name="connsiteX175" fmla="*/ 649669 w 1341144"/>
                    <a:gd name="connsiteY175" fmla="*/ 164991 h 1257511"/>
                    <a:gd name="connsiteX176" fmla="*/ 592029 w 1341144"/>
                    <a:gd name="connsiteY176" fmla="*/ 112975 h 1257511"/>
                    <a:gd name="connsiteX177" fmla="*/ 601814 w 1341144"/>
                    <a:gd name="connsiteY177" fmla="*/ 35954 h 1257511"/>
                    <a:gd name="connsiteX178" fmla="*/ 670626 w 1341144"/>
                    <a:gd name="connsiteY178" fmla="*/ 0 h 12575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</a:cxnLst>
                  <a:rect l="l" t="t" r="r" b="b"/>
                  <a:pathLst>
                    <a:path w="1341144" h="1257511">
                      <a:moveTo>
                        <a:pt x="670648" y="959787"/>
                      </a:moveTo>
                      <a:lnTo>
                        <a:pt x="670648" y="959791"/>
                      </a:lnTo>
                      <a:cubicBezTo>
                        <a:pt x="678520" y="965847"/>
                        <a:pt x="691089" y="977858"/>
                        <a:pt x="691587" y="978408"/>
                      </a:cubicBezTo>
                      <a:lnTo>
                        <a:pt x="691587" y="1236551"/>
                      </a:lnTo>
                      <a:cubicBezTo>
                        <a:pt x="691587" y="1244040"/>
                        <a:pt x="687592" y="1250959"/>
                        <a:pt x="681108" y="1254703"/>
                      </a:cubicBezTo>
                      <a:cubicBezTo>
                        <a:pt x="674624" y="1258447"/>
                        <a:pt x="666635" y="1258447"/>
                        <a:pt x="660151" y="1254703"/>
                      </a:cubicBezTo>
                      <a:cubicBezTo>
                        <a:pt x="653668" y="1250959"/>
                        <a:pt x="649673" y="1244040"/>
                        <a:pt x="649673" y="1236551"/>
                      </a:cubicBezTo>
                      <a:lnTo>
                        <a:pt x="649673" y="978408"/>
                      </a:lnTo>
                      <a:cubicBezTo>
                        <a:pt x="650167" y="977858"/>
                        <a:pt x="662785" y="965838"/>
                        <a:pt x="670648" y="959787"/>
                      </a:cubicBezTo>
                      <a:close/>
                      <a:moveTo>
                        <a:pt x="600855" y="908900"/>
                      </a:moveTo>
                      <a:cubicBezTo>
                        <a:pt x="612582" y="918004"/>
                        <a:pt x="624279" y="926421"/>
                        <a:pt x="635407" y="934293"/>
                      </a:cubicBezTo>
                      <a:cubicBezTo>
                        <a:pt x="630163" y="938585"/>
                        <a:pt x="625186" y="943187"/>
                        <a:pt x="620502" y="948076"/>
                      </a:cubicBezTo>
                      <a:cubicBezTo>
                        <a:pt x="593830" y="975119"/>
                        <a:pt x="580330" y="1012484"/>
                        <a:pt x="583561" y="1050328"/>
                      </a:cubicBezTo>
                      <a:cubicBezTo>
                        <a:pt x="586172" y="1071564"/>
                        <a:pt x="594537" y="1091675"/>
                        <a:pt x="607757" y="1108496"/>
                      </a:cubicBezTo>
                      <a:lnTo>
                        <a:pt x="607757" y="1168215"/>
                      </a:lnTo>
                      <a:cubicBezTo>
                        <a:pt x="571427" y="1140932"/>
                        <a:pt x="547680" y="1100114"/>
                        <a:pt x="541913" y="1055048"/>
                      </a:cubicBezTo>
                      <a:cubicBezTo>
                        <a:pt x="537281" y="1004994"/>
                        <a:pt x="554819" y="955431"/>
                        <a:pt x="589905" y="919438"/>
                      </a:cubicBezTo>
                      <a:lnTo>
                        <a:pt x="589905" y="919435"/>
                      </a:lnTo>
                      <a:cubicBezTo>
                        <a:pt x="593253" y="915863"/>
                        <a:pt x="597017" y="912375"/>
                        <a:pt x="600855" y="908900"/>
                      </a:cubicBezTo>
                      <a:close/>
                      <a:moveTo>
                        <a:pt x="705173" y="829620"/>
                      </a:moveTo>
                      <a:lnTo>
                        <a:pt x="705174" y="829620"/>
                      </a:lnTo>
                      <a:lnTo>
                        <a:pt x="705172" y="829622"/>
                      </a:lnTo>
                      <a:close/>
                      <a:moveTo>
                        <a:pt x="670578" y="682560"/>
                      </a:moveTo>
                      <a:cubicBezTo>
                        <a:pt x="678065" y="687926"/>
                        <a:pt x="685090" y="693902"/>
                        <a:pt x="691583" y="700439"/>
                      </a:cubicBezTo>
                      <a:lnTo>
                        <a:pt x="691583" y="784956"/>
                      </a:lnTo>
                      <a:cubicBezTo>
                        <a:pt x="684950" y="791618"/>
                        <a:pt x="677934" y="797889"/>
                        <a:pt x="670573" y="803734"/>
                      </a:cubicBezTo>
                      <a:cubicBezTo>
                        <a:pt x="663243" y="797892"/>
                        <a:pt x="656261" y="791623"/>
                        <a:pt x="649669" y="784956"/>
                      </a:cubicBezTo>
                      <a:lnTo>
                        <a:pt x="649669" y="700439"/>
                      </a:lnTo>
                      <a:cubicBezTo>
                        <a:pt x="656121" y="693899"/>
                        <a:pt x="663116" y="687917"/>
                        <a:pt x="670578" y="682560"/>
                      </a:cubicBezTo>
                      <a:close/>
                      <a:moveTo>
                        <a:pt x="746479" y="636924"/>
                      </a:moveTo>
                      <a:cubicBezTo>
                        <a:pt x="775452" y="662714"/>
                        <a:pt x="793243" y="698773"/>
                        <a:pt x="796086" y="737460"/>
                      </a:cubicBezTo>
                      <a:cubicBezTo>
                        <a:pt x="799360" y="786414"/>
                        <a:pt x="773427" y="823857"/>
                        <a:pt x="739944" y="854651"/>
                      </a:cubicBezTo>
                      <a:cubicBezTo>
                        <a:pt x="733392" y="849778"/>
                        <a:pt x="718549" y="839161"/>
                        <a:pt x="710457" y="833387"/>
                      </a:cubicBezTo>
                      <a:lnTo>
                        <a:pt x="705174" y="829620"/>
                      </a:lnTo>
                      <a:lnTo>
                        <a:pt x="741743" y="788646"/>
                      </a:lnTo>
                      <a:cubicBezTo>
                        <a:pt x="750599" y="773930"/>
                        <a:pt x="755447" y="757976"/>
                        <a:pt x="754259" y="740250"/>
                      </a:cubicBezTo>
                      <a:cubicBezTo>
                        <a:pt x="751967" y="705937"/>
                        <a:pt x="733957" y="680331"/>
                        <a:pt x="708062" y="658536"/>
                      </a:cubicBezTo>
                      <a:cubicBezTo>
                        <a:pt x="717349" y="653126"/>
                        <a:pt x="743632" y="638500"/>
                        <a:pt x="746479" y="636924"/>
                      </a:cubicBezTo>
                      <a:close/>
                      <a:moveTo>
                        <a:pt x="510043" y="340603"/>
                      </a:moveTo>
                      <a:cubicBezTo>
                        <a:pt x="498425" y="378810"/>
                        <a:pt x="500901" y="419449"/>
                        <a:pt x="516241" y="455424"/>
                      </a:cubicBezTo>
                      <a:lnTo>
                        <a:pt x="535822" y="489578"/>
                      </a:lnTo>
                      <a:lnTo>
                        <a:pt x="535819" y="489581"/>
                      </a:lnTo>
                      <a:lnTo>
                        <a:pt x="535824" y="489581"/>
                      </a:lnTo>
                      <a:lnTo>
                        <a:pt x="535822" y="489578"/>
                      </a:lnTo>
                      <a:lnTo>
                        <a:pt x="535824" y="489575"/>
                      </a:lnTo>
                      <a:cubicBezTo>
                        <a:pt x="547198" y="465068"/>
                        <a:pt x="550821" y="437680"/>
                        <a:pt x="546215" y="411057"/>
                      </a:cubicBezTo>
                      <a:cubicBezTo>
                        <a:pt x="541609" y="384438"/>
                        <a:pt x="528987" y="359857"/>
                        <a:pt x="510043" y="340603"/>
                      </a:cubicBezTo>
                      <a:close/>
                      <a:moveTo>
                        <a:pt x="831168" y="340496"/>
                      </a:moveTo>
                      <a:cubicBezTo>
                        <a:pt x="812238" y="359789"/>
                        <a:pt x="799637" y="384388"/>
                        <a:pt x="795035" y="411020"/>
                      </a:cubicBezTo>
                      <a:cubicBezTo>
                        <a:pt x="790438" y="437657"/>
                        <a:pt x="794062" y="465059"/>
                        <a:pt x="805422" y="489582"/>
                      </a:cubicBezTo>
                      <a:lnTo>
                        <a:pt x="805422" y="489586"/>
                      </a:lnTo>
                      <a:cubicBezTo>
                        <a:pt x="837141" y="446773"/>
                        <a:pt x="846690" y="391465"/>
                        <a:pt x="831168" y="340496"/>
                      </a:cubicBezTo>
                      <a:close/>
                      <a:moveTo>
                        <a:pt x="840840" y="299842"/>
                      </a:moveTo>
                      <a:lnTo>
                        <a:pt x="840841" y="299842"/>
                      </a:lnTo>
                      <a:cubicBezTo>
                        <a:pt x="848114" y="301540"/>
                        <a:pt x="854794" y="305159"/>
                        <a:pt x="860195" y="310320"/>
                      </a:cubicBezTo>
                      <a:cubicBezTo>
                        <a:pt x="865592" y="315481"/>
                        <a:pt x="869504" y="321994"/>
                        <a:pt x="871530" y="329186"/>
                      </a:cubicBezTo>
                      <a:cubicBezTo>
                        <a:pt x="882646" y="365536"/>
                        <a:pt x="883554" y="404236"/>
                        <a:pt x="874163" y="441067"/>
                      </a:cubicBezTo>
                      <a:cubicBezTo>
                        <a:pt x="864766" y="477894"/>
                        <a:pt x="845430" y="511434"/>
                        <a:pt x="818264" y="538013"/>
                      </a:cubicBezTo>
                      <a:cubicBezTo>
                        <a:pt x="790610" y="564686"/>
                        <a:pt x="753539" y="585162"/>
                        <a:pt x="717689" y="604961"/>
                      </a:cubicBezTo>
                      <a:cubicBezTo>
                        <a:pt x="652722" y="640853"/>
                        <a:pt x="591354" y="674748"/>
                        <a:pt x="586975" y="740258"/>
                      </a:cubicBezTo>
                      <a:cubicBezTo>
                        <a:pt x="583315" y="794915"/>
                        <a:pt x="636926" y="832774"/>
                        <a:pt x="688772" y="869387"/>
                      </a:cubicBezTo>
                      <a:cubicBezTo>
                        <a:pt x="711191" y="884022"/>
                        <a:pt x="732144" y="900788"/>
                        <a:pt x="751341" y="919448"/>
                      </a:cubicBezTo>
                      <a:cubicBezTo>
                        <a:pt x="786427" y="955443"/>
                        <a:pt x="803965" y="1005007"/>
                        <a:pt x="799333" y="1055058"/>
                      </a:cubicBezTo>
                      <a:cubicBezTo>
                        <a:pt x="793566" y="1100114"/>
                        <a:pt x="769819" y="1140943"/>
                        <a:pt x="733489" y="1168226"/>
                      </a:cubicBezTo>
                      <a:lnTo>
                        <a:pt x="733489" y="1108597"/>
                      </a:lnTo>
                      <a:cubicBezTo>
                        <a:pt x="746709" y="1091742"/>
                        <a:pt x="755074" y="1071599"/>
                        <a:pt x="757685" y="1050337"/>
                      </a:cubicBezTo>
                      <a:cubicBezTo>
                        <a:pt x="760915" y="1012493"/>
                        <a:pt x="747416" y="975128"/>
                        <a:pt x="720744" y="948090"/>
                      </a:cubicBezTo>
                      <a:cubicBezTo>
                        <a:pt x="703429" y="931578"/>
                        <a:pt x="684634" y="916694"/>
                        <a:pt x="664598" y="903622"/>
                      </a:cubicBezTo>
                      <a:lnTo>
                        <a:pt x="664593" y="903622"/>
                      </a:lnTo>
                      <a:cubicBezTo>
                        <a:pt x="609057" y="864402"/>
                        <a:pt x="539934" y="815582"/>
                        <a:pt x="545156" y="737465"/>
                      </a:cubicBezTo>
                      <a:cubicBezTo>
                        <a:pt x="551069" y="649118"/>
                        <a:pt x="628821" y="606165"/>
                        <a:pt x="697420" y="568268"/>
                      </a:cubicBezTo>
                      <a:cubicBezTo>
                        <a:pt x="724078" y="554515"/>
                        <a:pt x="749637" y="538727"/>
                        <a:pt x="773877" y="521050"/>
                      </a:cubicBezTo>
                      <a:cubicBezTo>
                        <a:pt x="755540" y="488007"/>
                        <a:pt x="748196" y="449989"/>
                        <a:pt x="752912" y="412493"/>
                      </a:cubicBezTo>
                      <a:cubicBezTo>
                        <a:pt x="757632" y="375002"/>
                        <a:pt x="774161" y="339983"/>
                        <a:pt x="800109" y="312512"/>
                      </a:cubicBezTo>
                      <a:cubicBezTo>
                        <a:pt x="805143" y="306949"/>
                        <a:pt x="811578" y="302842"/>
                        <a:pt x="818743" y="300614"/>
                      </a:cubicBezTo>
                      <a:cubicBezTo>
                        <a:pt x="825908" y="298383"/>
                        <a:pt x="833540" y="298117"/>
                        <a:pt x="840840" y="299842"/>
                      </a:cubicBezTo>
                      <a:close/>
                      <a:moveTo>
                        <a:pt x="515300" y="299043"/>
                      </a:moveTo>
                      <a:cubicBezTo>
                        <a:pt x="525245" y="300301"/>
                        <a:pt x="534410" y="305078"/>
                        <a:pt x="541137" y="312508"/>
                      </a:cubicBezTo>
                      <a:cubicBezTo>
                        <a:pt x="567085" y="339979"/>
                        <a:pt x="583614" y="374999"/>
                        <a:pt x="588330" y="412490"/>
                      </a:cubicBezTo>
                      <a:cubicBezTo>
                        <a:pt x="593050" y="449985"/>
                        <a:pt x="585706" y="488005"/>
                        <a:pt x="567369" y="521046"/>
                      </a:cubicBezTo>
                      <a:cubicBezTo>
                        <a:pt x="586693" y="535432"/>
                        <a:pt x="607069" y="548334"/>
                        <a:pt x="628331" y="559650"/>
                      </a:cubicBezTo>
                      <a:lnTo>
                        <a:pt x="628332" y="559652"/>
                      </a:lnTo>
                      <a:cubicBezTo>
                        <a:pt x="615046" y="567738"/>
                        <a:pt x="602184" y="576505"/>
                        <a:pt x="589799" y="585914"/>
                      </a:cubicBezTo>
                      <a:cubicBezTo>
                        <a:pt x="565723" y="572629"/>
                        <a:pt x="543299" y="556549"/>
                        <a:pt x="522993" y="538010"/>
                      </a:cubicBezTo>
                      <a:cubicBezTo>
                        <a:pt x="495823" y="511430"/>
                        <a:pt x="476482" y="477891"/>
                        <a:pt x="467087" y="441059"/>
                      </a:cubicBezTo>
                      <a:cubicBezTo>
                        <a:pt x="457695" y="404229"/>
                        <a:pt x="458603" y="365525"/>
                        <a:pt x="469719" y="329177"/>
                      </a:cubicBezTo>
                      <a:cubicBezTo>
                        <a:pt x="472460" y="319533"/>
                        <a:pt x="478564" y="311194"/>
                        <a:pt x="486929" y="305667"/>
                      </a:cubicBezTo>
                      <a:cubicBezTo>
                        <a:pt x="495291" y="300139"/>
                        <a:pt x="505354" y="297790"/>
                        <a:pt x="515300" y="299043"/>
                      </a:cubicBezTo>
                      <a:close/>
                      <a:moveTo>
                        <a:pt x="917521" y="42014"/>
                      </a:moveTo>
                      <a:cubicBezTo>
                        <a:pt x="925940" y="42310"/>
                        <a:pt x="934300" y="44320"/>
                        <a:pt x="942065" y="48024"/>
                      </a:cubicBezTo>
                      <a:cubicBezTo>
                        <a:pt x="1083577" y="114951"/>
                        <a:pt x="1227574" y="129926"/>
                        <a:pt x="1300806" y="132900"/>
                      </a:cubicBezTo>
                      <a:cubicBezTo>
                        <a:pt x="1311591" y="133297"/>
                        <a:pt x="1321807" y="137843"/>
                        <a:pt x="1329329" y="145592"/>
                      </a:cubicBezTo>
                      <a:cubicBezTo>
                        <a:pt x="1336840" y="153341"/>
                        <a:pt x="1341076" y="163693"/>
                        <a:pt x="1341144" y="174490"/>
                      </a:cubicBezTo>
                      <a:cubicBezTo>
                        <a:pt x="1341210" y="185287"/>
                        <a:pt x="1337109" y="195691"/>
                        <a:pt x="1329687" y="203532"/>
                      </a:cubicBezTo>
                      <a:cubicBezTo>
                        <a:pt x="1288165" y="247166"/>
                        <a:pt x="1193753" y="328748"/>
                        <a:pt x="1068499" y="329843"/>
                      </a:cubicBezTo>
                      <a:lnTo>
                        <a:pt x="1068494" y="329843"/>
                      </a:lnTo>
                      <a:cubicBezTo>
                        <a:pt x="1065460" y="357358"/>
                        <a:pt x="1052973" y="382968"/>
                        <a:pt x="1033165" y="402301"/>
                      </a:cubicBezTo>
                      <a:cubicBezTo>
                        <a:pt x="1005921" y="429252"/>
                        <a:pt x="966142" y="444888"/>
                        <a:pt x="914924" y="449262"/>
                      </a:cubicBezTo>
                      <a:cubicBezTo>
                        <a:pt x="918229" y="435222"/>
                        <a:pt x="920333" y="420919"/>
                        <a:pt x="921202" y="406519"/>
                      </a:cubicBezTo>
                      <a:cubicBezTo>
                        <a:pt x="1014765" y="394779"/>
                        <a:pt x="1025450" y="339536"/>
                        <a:pt x="1026680" y="327181"/>
                      </a:cubicBezTo>
                      <a:cubicBezTo>
                        <a:pt x="994464" y="322705"/>
                        <a:pt x="963098" y="313445"/>
                        <a:pt x="933623" y="299697"/>
                      </a:cubicBezTo>
                      <a:cubicBezTo>
                        <a:pt x="926817" y="296570"/>
                        <a:pt x="922201" y="290052"/>
                        <a:pt x="921507" y="282595"/>
                      </a:cubicBezTo>
                      <a:cubicBezTo>
                        <a:pt x="920813" y="275137"/>
                        <a:pt x="924149" y="267881"/>
                        <a:pt x="930261" y="263550"/>
                      </a:cubicBezTo>
                      <a:cubicBezTo>
                        <a:pt x="936373" y="259224"/>
                        <a:pt x="944328" y="258485"/>
                        <a:pt x="951130" y="261611"/>
                      </a:cubicBezTo>
                      <a:cubicBezTo>
                        <a:pt x="987430" y="279284"/>
                        <a:pt x="1027308" y="288388"/>
                        <a:pt x="1067684" y="288218"/>
                      </a:cubicBezTo>
                      <a:cubicBezTo>
                        <a:pt x="1108061" y="288048"/>
                        <a:pt x="1147860" y="278612"/>
                        <a:pt x="1184006" y="260633"/>
                      </a:cubicBezTo>
                      <a:cubicBezTo>
                        <a:pt x="1116579" y="257319"/>
                        <a:pt x="1050136" y="243073"/>
                        <a:pt x="987288" y="218449"/>
                      </a:cubicBezTo>
                      <a:cubicBezTo>
                        <a:pt x="980385" y="215537"/>
                        <a:pt x="975566" y="209171"/>
                        <a:pt x="974636" y="201740"/>
                      </a:cubicBezTo>
                      <a:cubicBezTo>
                        <a:pt x="973706" y="194310"/>
                        <a:pt x="976814" y="186949"/>
                        <a:pt x="982783" y="182430"/>
                      </a:cubicBezTo>
                      <a:cubicBezTo>
                        <a:pt x="988751" y="177911"/>
                        <a:pt x="996680" y="176921"/>
                        <a:pt x="1003577" y="179832"/>
                      </a:cubicBezTo>
                      <a:cubicBezTo>
                        <a:pt x="1111440" y="225322"/>
                        <a:pt x="1238315" y="220232"/>
                        <a:pt x="1249123" y="220092"/>
                      </a:cubicBezTo>
                      <a:lnTo>
                        <a:pt x="1249123" y="220087"/>
                      </a:lnTo>
                      <a:cubicBezTo>
                        <a:pt x="1266906" y="206269"/>
                        <a:pt x="1283615" y="191123"/>
                        <a:pt x="1299107" y="174786"/>
                      </a:cubicBezTo>
                      <a:cubicBezTo>
                        <a:pt x="1222690" y="171682"/>
                        <a:pt x="1072355" y="156012"/>
                        <a:pt x="924137" y="85920"/>
                      </a:cubicBezTo>
                      <a:cubicBezTo>
                        <a:pt x="918841" y="83540"/>
                        <a:pt x="912802" y="83414"/>
                        <a:pt x="907411" y="85571"/>
                      </a:cubicBezTo>
                      <a:cubicBezTo>
                        <a:pt x="902019" y="87732"/>
                        <a:pt x="897731" y="91985"/>
                        <a:pt x="895539" y="97364"/>
                      </a:cubicBezTo>
                      <a:cubicBezTo>
                        <a:pt x="842209" y="233243"/>
                        <a:pt x="734278" y="236495"/>
                        <a:pt x="733462" y="236495"/>
                      </a:cubicBezTo>
                      <a:lnTo>
                        <a:pt x="733462" y="236491"/>
                      </a:lnTo>
                      <a:lnTo>
                        <a:pt x="733462" y="194412"/>
                      </a:lnTo>
                      <a:cubicBezTo>
                        <a:pt x="800655" y="185204"/>
                        <a:pt x="837600" y="128110"/>
                        <a:pt x="856766" y="81446"/>
                      </a:cubicBezTo>
                      <a:cubicBezTo>
                        <a:pt x="863416" y="65322"/>
                        <a:pt x="876370" y="52617"/>
                        <a:pt x="892620" y="46286"/>
                      </a:cubicBezTo>
                      <a:cubicBezTo>
                        <a:pt x="900623" y="43136"/>
                        <a:pt x="909102" y="41718"/>
                        <a:pt x="917521" y="42014"/>
                      </a:cubicBezTo>
                      <a:close/>
                      <a:moveTo>
                        <a:pt x="423729" y="42014"/>
                      </a:moveTo>
                      <a:cubicBezTo>
                        <a:pt x="432149" y="41718"/>
                        <a:pt x="440627" y="43136"/>
                        <a:pt x="448630" y="46286"/>
                      </a:cubicBezTo>
                      <a:cubicBezTo>
                        <a:pt x="464881" y="52617"/>
                        <a:pt x="477835" y="65322"/>
                        <a:pt x="484484" y="81446"/>
                      </a:cubicBezTo>
                      <a:cubicBezTo>
                        <a:pt x="503650" y="128110"/>
                        <a:pt x="540596" y="185204"/>
                        <a:pt x="607789" y="194412"/>
                      </a:cubicBezTo>
                      <a:lnTo>
                        <a:pt x="607789" y="236491"/>
                      </a:lnTo>
                      <a:lnTo>
                        <a:pt x="607784" y="236496"/>
                      </a:lnTo>
                      <a:cubicBezTo>
                        <a:pt x="606968" y="236496"/>
                        <a:pt x="499038" y="233244"/>
                        <a:pt x="445707" y="97365"/>
                      </a:cubicBezTo>
                      <a:cubicBezTo>
                        <a:pt x="443516" y="91986"/>
                        <a:pt x="439228" y="87733"/>
                        <a:pt x="433835" y="85572"/>
                      </a:cubicBezTo>
                      <a:cubicBezTo>
                        <a:pt x="428444" y="83415"/>
                        <a:pt x="422406" y="83542"/>
                        <a:pt x="417109" y="85921"/>
                      </a:cubicBezTo>
                      <a:cubicBezTo>
                        <a:pt x="268891" y="156013"/>
                        <a:pt x="118562" y="171683"/>
                        <a:pt x="42144" y="174787"/>
                      </a:cubicBezTo>
                      <a:cubicBezTo>
                        <a:pt x="57635" y="191124"/>
                        <a:pt x="74344" y="206270"/>
                        <a:pt x="92122" y="220088"/>
                      </a:cubicBezTo>
                      <a:lnTo>
                        <a:pt x="92122" y="220093"/>
                      </a:lnTo>
                      <a:cubicBezTo>
                        <a:pt x="102930" y="220233"/>
                        <a:pt x="229806" y="225323"/>
                        <a:pt x="337669" y="179833"/>
                      </a:cubicBezTo>
                      <a:cubicBezTo>
                        <a:pt x="344566" y="176922"/>
                        <a:pt x="352496" y="177912"/>
                        <a:pt x="358463" y="182431"/>
                      </a:cubicBezTo>
                      <a:cubicBezTo>
                        <a:pt x="364432" y="186950"/>
                        <a:pt x="367541" y="194311"/>
                        <a:pt x="366612" y="201741"/>
                      </a:cubicBezTo>
                      <a:cubicBezTo>
                        <a:pt x="365682" y="209172"/>
                        <a:pt x="360861" y="215538"/>
                        <a:pt x="353964" y="218450"/>
                      </a:cubicBezTo>
                      <a:cubicBezTo>
                        <a:pt x="291114" y="243074"/>
                        <a:pt x="224673" y="257320"/>
                        <a:pt x="157249" y="260634"/>
                      </a:cubicBezTo>
                      <a:cubicBezTo>
                        <a:pt x="193394" y="278613"/>
                        <a:pt x="233191" y="288049"/>
                        <a:pt x="273568" y="288219"/>
                      </a:cubicBezTo>
                      <a:cubicBezTo>
                        <a:pt x="313943" y="288389"/>
                        <a:pt x="353822" y="279285"/>
                        <a:pt x="390121" y="261612"/>
                      </a:cubicBezTo>
                      <a:cubicBezTo>
                        <a:pt x="396923" y="258486"/>
                        <a:pt x="404883" y="259225"/>
                        <a:pt x="410991" y="263551"/>
                      </a:cubicBezTo>
                      <a:cubicBezTo>
                        <a:pt x="417102" y="267882"/>
                        <a:pt x="420439" y="275139"/>
                        <a:pt x="419745" y="282596"/>
                      </a:cubicBezTo>
                      <a:cubicBezTo>
                        <a:pt x="419051" y="290053"/>
                        <a:pt x="414434" y="296571"/>
                        <a:pt x="407629" y="299698"/>
                      </a:cubicBezTo>
                      <a:cubicBezTo>
                        <a:pt x="378154" y="313446"/>
                        <a:pt x="346788" y="322707"/>
                        <a:pt x="314571" y="327182"/>
                      </a:cubicBezTo>
                      <a:cubicBezTo>
                        <a:pt x="315801" y="339537"/>
                        <a:pt x="326486" y="394780"/>
                        <a:pt x="420050" y="406521"/>
                      </a:cubicBezTo>
                      <a:cubicBezTo>
                        <a:pt x="420923" y="420920"/>
                        <a:pt x="423023" y="435223"/>
                        <a:pt x="426328" y="449264"/>
                      </a:cubicBezTo>
                      <a:cubicBezTo>
                        <a:pt x="375109" y="444889"/>
                        <a:pt x="335331" y="429253"/>
                        <a:pt x="308087" y="402302"/>
                      </a:cubicBezTo>
                      <a:cubicBezTo>
                        <a:pt x="288279" y="382970"/>
                        <a:pt x="275791" y="357359"/>
                        <a:pt x="272757" y="329844"/>
                      </a:cubicBezTo>
                      <a:lnTo>
                        <a:pt x="272753" y="329844"/>
                      </a:lnTo>
                      <a:cubicBezTo>
                        <a:pt x="147504" y="328749"/>
                        <a:pt x="53086" y="247167"/>
                        <a:pt x="11569" y="203533"/>
                      </a:cubicBezTo>
                      <a:cubicBezTo>
                        <a:pt x="5993" y="197757"/>
                        <a:pt x="2226" y="190478"/>
                        <a:pt x="724" y="182594"/>
                      </a:cubicBezTo>
                      <a:cubicBezTo>
                        <a:pt x="-774" y="174705"/>
                        <a:pt x="60" y="166553"/>
                        <a:pt x="3129" y="159131"/>
                      </a:cubicBezTo>
                      <a:cubicBezTo>
                        <a:pt x="6119" y="151604"/>
                        <a:pt x="11245" y="145108"/>
                        <a:pt x="17877" y="140449"/>
                      </a:cubicBezTo>
                      <a:cubicBezTo>
                        <a:pt x="24504" y="135791"/>
                        <a:pt x="32350" y="133166"/>
                        <a:pt x="40449" y="132900"/>
                      </a:cubicBezTo>
                      <a:cubicBezTo>
                        <a:pt x="113692" y="129926"/>
                        <a:pt x="257674" y="114951"/>
                        <a:pt x="399186" y="48024"/>
                      </a:cubicBezTo>
                      <a:cubicBezTo>
                        <a:pt x="406950" y="44320"/>
                        <a:pt x="415310" y="42310"/>
                        <a:pt x="423729" y="42014"/>
                      </a:cubicBezTo>
                      <a:close/>
                      <a:moveTo>
                        <a:pt x="670626" y="42011"/>
                      </a:moveTo>
                      <a:cubicBezTo>
                        <a:pt x="659514" y="42024"/>
                        <a:pt x="648861" y="46443"/>
                        <a:pt x="641002" y="54301"/>
                      </a:cubicBezTo>
                      <a:cubicBezTo>
                        <a:pt x="633144" y="62160"/>
                        <a:pt x="628726" y="72814"/>
                        <a:pt x="628712" y="83925"/>
                      </a:cubicBezTo>
                      <a:cubicBezTo>
                        <a:pt x="628712" y="95041"/>
                        <a:pt x="633126" y="105703"/>
                        <a:pt x="640989" y="113562"/>
                      </a:cubicBezTo>
                      <a:cubicBezTo>
                        <a:pt x="648849" y="121425"/>
                        <a:pt x="659509" y="125838"/>
                        <a:pt x="670626" y="125838"/>
                      </a:cubicBezTo>
                      <a:cubicBezTo>
                        <a:pt x="681742" y="125838"/>
                        <a:pt x="692404" y="121425"/>
                        <a:pt x="700263" y="113562"/>
                      </a:cubicBezTo>
                      <a:cubicBezTo>
                        <a:pt x="708126" y="105702"/>
                        <a:pt x="712539" y="95041"/>
                        <a:pt x="712539" y="83925"/>
                      </a:cubicBezTo>
                      <a:cubicBezTo>
                        <a:pt x="712539" y="72808"/>
                        <a:pt x="708126" y="62146"/>
                        <a:pt x="700263" y="54288"/>
                      </a:cubicBezTo>
                      <a:cubicBezTo>
                        <a:pt x="692403" y="46425"/>
                        <a:pt x="681741" y="42011"/>
                        <a:pt x="670626" y="42011"/>
                      </a:cubicBezTo>
                      <a:close/>
                      <a:moveTo>
                        <a:pt x="670626" y="0"/>
                      </a:moveTo>
                      <a:cubicBezTo>
                        <a:pt x="698065" y="0"/>
                        <a:pt x="723768" y="13430"/>
                        <a:pt x="739438" y="35954"/>
                      </a:cubicBezTo>
                      <a:cubicBezTo>
                        <a:pt x="755107" y="58478"/>
                        <a:pt x="758762" y="87245"/>
                        <a:pt x="749222" y="112975"/>
                      </a:cubicBezTo>
                      <a:cubicBezTo>
                        <a:pt x="739678" y="138703"/>
                        <a:pt x="718149" y="158132"/>
                        <a:pt x="691583" y="164991"/>
                      </a:cubicBezTo>
                      <a:lnTo>
                        <a:pt x="691586" y="523538"/>
                      </a:lnTo>
                      <a:cubicBezTo>
                        <a:pt x="686798" y="526210"/>
                        <a:pt x="682060" y="528869"/>
                        <a:pt x="677161" y="531575"/>
                      </a:cubicBezTo>
                      <a:cubicBezTo>
                        <a:pt x="675000" y="532768"/>
                        <a:pt x="672782" y="534003"/>
                        <a:pt x="670594" y="535212"/>
                      </a:cubicBezTo>
                      <a:cubicBezTo>
                        <a:pt x="668451" y="534025"/>
                        <a:pt x="666211" y="532745"/>
                        <a:pt x="664094" y="531575"/>
                      </a:cubicBezTo>
                      <a:cubicBezTo>
                        <a:pt x="659191" y="528869"/>
                        <a:pt x="654454" y="526210"/>
                        <a:pt x="649669" y="523538"/>
                      </a:cubicBezTo>
                      <a:lnTo>
                        <a:pt x="649669" y="164991"/>
                      </a:lnTo>
                      <a:cubicBezTo>
                        <a:pt x="623102" y="158132"/>
                        <a:pt x="601573" y="138704"/>
                        <a:pt x="592029" y="112975"/>
                      </a:cubicBezTo>
                      <a:cubicBezTo>
                        <a:pt x="582490" y="87246"/>
                        <a:pt x="586143" y="58478"/>
                        <a:pt x="601814" y="35954"/>
                      </a:cubicBezTo>
                      <a:cubicBezTo>
                        <a:pt x="617483" y="13430"/>
                        <a:pt x="643186" y="0"/>
                        <a:pt x="670626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11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E2B9E675-FE62-48E1-9311-0B15A0FF45AA}"/>
                  </a:ext>
                </a:extLst>
              </p:cNvPr>
              <p:cNvGrpSpPr/>
              <p:nvPr/>
            </p:nvGrpSpPr>
            <p:grpSpPr>
              <a:xfrm>
                <a:off x="4136593" y="3643643"/>
                <a:ext cx="2321626" cy="2126056"/>
                <a:chOff x="7811246" y="2122770"/>
                <a:chExt cx="3440013" cy="2126056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C72BBDF4-7690-47A8-80FF-F4D359AC0D57}"/>
                    </a:ext>
                  </a:extLst>
                </p:cNvPr>
                <p:cNvSpPr txBox="1"/>
                <p:nvPr/>
              </p:nvSpPr>
              <p:spPr>
                <a:xfrm>
                  <a:off x="7811246" y="2122770"/>
                  <a:ext cx="3440013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spc="0" dirty="0">
                      <a:solidFill>
                        <a:schemeClr val="accent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4E4FC58F-BB7A-4E83-B428-E3DCCC64BEE8}"/>
                    </a:ext>
                  </a:extLst>
                </p:cNvPr>
                <p:cNvSpPr txBox="1"/>
                <p:nvPr/>
              </p:nvSpPr>
              <p:spPr>
                <a:xfrm>
                  <a:off x="7891215" y="2463722"/>
                  <a:ext cx="3280083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Lorem ipsum dolor sit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labore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et dolore magna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4E0612B-808C-4144-AC13-50C659B3A5EA}"/>
                </a:ext>
              </a:extLst>
            </p:cNvPr>
            <p:cNvGrpSpPr/>
            <p:nvPr/>
          </p:nvGrpSpPr>
          <p:grpSpPr>
            <a:xfrm>
              <a:off x="851044" y="1828684"/>
              <a:ext cx="2321626" cy="3929440"/>
              <a:chOff x="851045" y="1840259"/>
              <a:chExt cx="2321626" cy="3929440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28970919-1C66-4BD1-BB85-5B0010590F8D}"/>
                  </a:ext>
                </a:extLst>
              </p:cNvPr>
              <p:cNvGrpSpPr/>
              <p:nvPr/>
            </p:nvGrpSpPr>
            <p:grpSpPr>
              <a:xfrm>
                <a:off x="1350048" y="1840259"/>
                <a:ext cx="1323622" cy="1323622"/>
                <a:chOff x="1350048" y="2187504"/>
                <a:chExt cx="1323622" cy="1323622"/>
              </a:xfrm>
            </p:grpSpPr>
            <p:sp>
              <p:nvSpPr>
                <p:cNvPr id="81" name="Rectangle: Rounded Corners 80">
                  <a:extLst>
                    <a:ext uri="{FF2B5EF4-FFF2-40B4-BE49-F238E27FC236}">
                      <a16:creationId xmlns:a16="http://schemas.microsoft.com/office/drawing/2014/main" id="{6177A2DA-B685-4B15-AB34-024C5ACEB0E6}"/>
                    </a:ext>
                  </a:extLst>
                </p:cNvPr>
                <p:cNvSpPr/>
                <p:nvPr/>
              </p:nvSpPr>
              <p:spPr>
                <a:xfrm rot="2700000">
                  <a:off x="1350048" y="2187504"/>
                  <a:ext cx="1323622" cy="1323622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912D7663-01E2-3D36-ADB3-53883F22A456}"/>
                    </a:ext>
                  </a:extLst>
                </p:cNvPr>
                <p:cNvSpPr/>
                <p:nvPr/>
              </p:nvSpPr>
              <p:spPr>
                <a:xfrm>
                  <a:off x="1570175" y="2476900"/>
                  <a:ext cx="883374" cy="744836"/>
                </a:xfrm>
                <a:custGeom>
                  <a:avLst/>
                  <a:gdLst>
                    <a:gd name="connsiteX0" fmla="*/ 401169 w 1092345"/>
                    <a:gd name="connsiteY0" fmla="*/ 295776 h 921039"/>
                    <a:gd name="connsiteX1" fmla="*/ 365386 w 1092345"/>
                    <a:gd name="connsiteY1" fmla="*/ 416310 h 921039"/>
                    <a:gd name="connsiteX2" fmla="*/ 346552 w 1092345"/>
                    <a:gd name="connsiteY2" fmla="*/ 429494 h 921039"/>
                    <a:gd name="connsiteX3" fmla="*/ 109240 w 1092345"/>
                    <a:gd name="connsiteY3" fmla="*/ 429494 h 921039"/>
                    <a:gd name="connsiteX4" fmla="*/ 161973 w 1092345"/>
                    <a:gd name="connsiteY4" fmla="*/ 502945 h 921039"/>
                    <a:gd name="connsiteX5" fmla="*/ 538644 w 1092345"/>
                    <a:gd name="connsiteY5" fmla="*/ 881493 h 921039"/>
                    <a:gd name="connsiteX6" fmla="*/ 551828 w 1092345"/>
                    <a:gd name="connsiteY6" fmla="*/ 881493 h 921039"/>
                    <a:gd name="connsiteX7" fmla="*/ 928498 w 1092345"/>
                    <a:gd name="connsiteY7" fmla="*/ 502945 h 921039"/>
                    <a:gd name="connsiteX8" fmla="*/ 928503 w 1092345"/>
                    <a:gd name="connsiteY8" fmla="*/ 502939 h 921039"/>
                    <a:gd name="connsiteX9" fmla="*/ 979354 w 1092345"/>
                    <a:gd name="connsiteY9" fmla="*/ 427605 h 921039"/>
                    <a:gd name="connsiteX10" fmla="*/ 683672 w 1092345"/>
                    <a:gd name="connsiteY10" fmla="*/ 427605 h 921039"/>
                    <a:gd name="connsiteX11" fmla="*/ 668605 w 1092345"/>
                    <a:gd name="connsiteY11" fmla="*/ 420072 h 921039"/>
                    <a:gd name="connsiteX12" fmla="*/ 647889 w 1092345"/>
                    <a:gd name="connsiteY12" fmla="*/ 389938 h 921039"/>
                    <a:gd name="connsiteX13" fmla="*/ 610222 w 1092345"/>
                    <a:gd name="connsiteY13" fmla="*/ 463389 h 921039"/>
                    <a:gd name="connsiteX14" fmla="*/ 593271 w 1092345"/>
                    <a:gd name="connsiteY14" fmla="*/ 472806 h 921039"/>
                    <a:gd name="connsiteX15" fmla="*/ 576321 w 1092345"/>
                    <a:gd name="connsiteY15" fmla="*/ 461506 h 921039"/>
                    <a:gd name="connsiteX16" fmla="*/ 548071 w 1092345"/>
                    <a:gd name="connsiteY16" fmla="*/ 386172 h 921039"/>
                    <a:gd name="connsiteX17" fmla="*/ 510404 w 1092345"/>
                    <a:gd name="connsiteY17" fmla="*/ 533083 h 921039"/>
                    <a:gd name="connsiteX18" fmla="*/ 493454 w 1092345"/>
                    <a:gd name="connsiteY18" fmla="*/ 548150 h 921039"/>
                    <a:gd name="connsiteX19" fmla="*/ 474620 w 1092345"/>
                    <a:gd name="connsiteY19" fmla="*/ 534967 h 921039"/>
                    <a:gd name="connsiteX20" fmla="*/ 749575 w 1092345"/>
                    <a:gd name="connsiteY20" fmla="*/ 75418 h 921039"/>
                    <a:gd name="connsiteX21" fmla="*/ 920965 w 1092345"/>
                    <a:gd name="connsiteY21" fmla="*/ 154519 h 921039"/>
                    <a:gd name="connsiteX22" fmla="*/ 919081 w 1092345"/>
                    <a:gd name="connsiteY22" fmla="*/ 180886 h 921039"/>
                    <a:gd name="connsiteX23" fmla="*/ 905898 w 1092345"/>
                    <a:gd name="connsiteY23" fmla="*/ 184652 h 921039"/>
                    <a:gd name="connsiteX24" fmla="*/ 890831 w 1092345"/>
                    <a:gd name="connsiteY24" fmla="*/ 179002 h 921039"/>
                    <a:gd name="connsiteX25" fmla="*/ 747696 w 1092345"/>
                    <a:gd name="connsiteY25" fmla="*/ 113085 h 921039"/>
                    <a:gd name="connsiteX26" fmla="*/ 747691 w 1092345"/>
                    <a:gd name="connsiteY26" fmla="*/ 113085 h 921039"/>
                    <a:gd name="connsiteX27" fmla="*/ 730741 w 1092345"/>
                    <a:gd name="connsiteY27" fmla="*/ 94252 h 921039"/>
                    <a:gd name="connsiteX28" fmla="*/ 749575 w 1092345"/>
                    <a:gd name="connsiteY28" fmla="*/ 75418 h 921039"/>
                    <a:gd name="connsiteX29" fmla="*/ 337135 w 1092345"/>
                    <a:gd name="connsiteY29" fmla="*/ 37746 h 921039"/>
                    <a:gd name="connsiteX30" fmla="*/ 145023 w 1092345"/>
                    <a:gd name="connsiteY30" fmla="*/ 130031 h 921039"/>
                    <a:gd name="connsiteX31" fmla="*/ 145038 w 1092345"/>
                    <a:gd name="connsiteY31" fmla="*/ 130026 h 921039"/>
                    <a:gd name="connsiteX32" fmla="*/ 96071 w 1092345"/>
                    <a:gd name="connsiteY32" fmla="*/ 395573 h 921039"/>
                    <a:gd name="connsiteX33" fmla="*/ 335262 w 1092345"/>
                    <a:gd name="connsiteY33" fmla="*/ 395573 h 921039"/>
                    <a:gd name="connsiteX34" fmla="*/ 386113 w 1092345"/>
                    <a:gd name="connsiteY34" fmla="*/ 227960 h 921039"/>
                    <a:gd name="connsiteX35" fmla="*/ 404946 w 1092345"/>
                    <a:gd name="connsiteY35" fmla="*/ 214776 h 921039"/>
                    <a:gd name="connsiteX36" fmla="*/ 423780 w 1092345"/>
                    <a:gd name="connsiteY36" fmla="*/ 227960 h 921039"/>
                    <a:gd name="connsiteX37" fmla="*/ 495347 w 1092345"/>
                    <a:gd name="connsiteY37" fmla="*/ 463374 h 921039"/>
                    <a:gd name="connsiteX38" fmla="*/ 531131 w 1092345"/>
                    <a:gd name="connsiteY38" fmla="*/ 324016 h 921039"/>
                    <a:gd name="connsiteX39" fmla="*/ 548081 w 1092345"/>
                    <a:gd name="connsiteY39" fmla="*/ 308949 h 921039"/>
                    <a:gd name="connsiteX40" fmla="*/ 566914 w 1092345"/>
                    <a:gd name="connsiteY40" fmla="*/ 320249 h 921039"/>
                    <a:gd name="connsiteX41" fmla="*/ 600815 w 1092345"/>
                    <a:gd name="connsiteY41" fmla="*/ 410650 h 921039"/>
                    <a:gd name="connsiteX42" fmla="*/ 632832 w 1092345"/>
                    <a:gd name="connsiteY42" fmla="*/ 346616 h 921039"/>
                    <a:gd name="connsiteX43" fmla="*/ 647899 w 1092345"/>
                    <a:gd name="connsiteY43" fmla="*/ 337199 h 921039"/>
                    <a:gd name="connsiteX44" fmla="*/ 664849 w 1092345"/>
                    <a:gd name="connsiteY44" fmla="*/ 344733 h 921039"/>
                    <a:gd name="connsiteX45" fmla="*/ 696866 w 1092345"/>
                    <a:gd name="connsiteY45" fmla="*/ 393700 h 921039"/>
                    <a:gd name="connsiteX46" fmla="*/ 998207 w 1092345"/>
                    <a:gd name="connsiteY46" fmla="*/ 393700 h 921039"/>
                    <a:gd name="connsiteX47" fmla="*/ 949240 w 1092345"/>
                    <a:gd name="connsiteY47" fmla="*/ 130031 h 921039"/>
                    <a:gd name="connsiteX48" fmla="*/ 757123 w 1092345"/>
                    <a:gd name="connsiteY48" fmla="*/ 37746 h 921039"/>
                    <a:gd name="connsiteX49" fmla="*/ 561254 w 1092345"/>
                    <a:gd name="connsiteY49" fmla="*/ 116847 h 921039"/>
                    <a:gd name="connsiteX50" fmla="*/ 534887 w 1092345"/>
                    <a:gd name="connsiteY50" fmla="*/ 116847 h 921039"/>
                    <a:gd name="connsiteX51" fmla="*/ 346552 w 1092345"/>
                    <a:gd name="connsiteY51" fmla="*/ 37746 h 921039"/>
                    <a:gd name="connsiteX52" fmla="*/ 335237 w 1092345"/>
                    <a:gd name="connsiteY52" fmla="*/ 94 h 921039"/>
                    <a:gd name="connsiteX53" fmla="*/ 546172 w 1092345"/>
                    <a:gd name="connsiteY53" fmla="*/ 77312 h 921039"/>
                    <a:gd name="connsiteX54" fmla="*/ 757108 w 1092345"/>
                    <a:gd name="connsiteY54" fmla="*/ 94 h 921039"/>
                    <a:gd name="connsiteX55" fmla="*/ 975577 w 1092345"/>
                    <a:gd name="connsiteY55" fmla="*/ 103674 h 921039"/>
                    <a:gd name="connsiteX56" fmla="*/ 1035844 w 1092345"/>
                    <a:gd name="connsiteY56" fmla="*/ 391822 h 921039"/>
                    <a:gd name="connsiteX57" fmla="*/ 1073511 w 1092345"/>
                    <a:gd name="connsiteY57" fmla="*/ 391822 h 921039"/>
                    <a:gd name="connsiteX58" fmla="*/ 1092345 w 1092345"/>
                    <a:gd name="connsiteY58" fmla="*/ 410655 h 921039"/>
                    <a:gd name="connsiteX59" fmla="*/ 1073511 w 1092345"/>
                    <a:gd name="connsiteY59" fmla="*/ 429489 h 921039"/>
                    <a:gd name="connsiteX60" fmla="*/ 1026422 w 1092345"/>
                    <a:gd name="connsiteY60" fmla="*/ 429489 h 921039"/>
                    <a:gd name="connsiteX61" fmla="*/ 958622 w 1092345"/>
                    <a:gd name="connsiteY61" fmla="*/ 529306 h 921039"/>
                    <a:gd name="connsiteX62" fmla="*/ 581956 w 1092345"/>
                    <a:gd name="connsiteY62" fmla="*/ 907860 h 921039"/>
                    <a:gd name="connsiteX63" fmla="*/ 548056 w 1092345"/>
                    <a:gd name="connsiteY63" fmla="*/ 921039 h 921039"/>
                    <a:gd name="connsiteX64" fmla="*/ 514155 w 1092345"/>
                    <a:gd name="connsiteY64" fmla="*/ 907860 h 921039"/>
                    <a:gd name="connsiteX65" fmla="*/ 137485 w 1092345"/>
                    <a:gd name="connsiteY65" fmla="*/ 529306 h 921039"/>
                    <a:gd name="connsiteX66" fmla="*/ 69684 w 1092345"/>
                    <a:gd name="connsiteY66" fmla="*/ 429489 h 921039"/>
                    <a:gd name="connsiteX67" fmla="*/ 18834 w 1092345"/>
                    <a:gd name="connsiteY67" fmla="*/ 429489 h 921039"/>
                    <a:gd name="connsiteX68" fmla="*/ 0 w 1092345"/>
                    <a:gd name="connsiteY68" fmla="*/ 410655 h 921039"/>
                    <a:gd name="connsiteX69" fmla="*/ 18834 w 1092345"/>
                    <a:gd name="connsiteY69" fmla="*/ 391822 h 921039"/>
                    <a:gd name="connsiteX70" fmla="*/ 56501 w 1092345"/>
                    <a:gd name="connsiteY70" fmla="*/ 391822 h 921039"/>
                    <a:gd name="connsiteX71" fmla="*/ 116768 w 1092345"/>
                    <a:gd name="connsiteY71" fmla="*/ 103674 h 921039"/>
                    <a:gd name="connsiteX72" fmla="*/ 335237 w 1092345"/>
                    <a:gd name="connsiteY72" fmla="*/ 94 h 921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1092345" h="921039">
                      <a:moveTo>
                        <a:pt x="401169" y="295776"/>
                      </a:moveTo>
                      <a:lnTo>
                        <a:pt x="365386" y="416310"/>
                      </a:lnTo>
                      <a:cubicBezTo>
                        <a:pt x="361619" y="423844"/>
                        <a:pt x="354085" y="429494"/>
                        <a:pt x="346552" y="429494"/>
                      </a:cubicBezTo>
                      <a:lnTo>
                        <a:pt x="109240" y="429494"/>
                      </a:lnTo>
                      <a:cubicBezTo>
                        <a:pt x="122423" y="455861"/>
                        <a:pt x="139373" y="480344"/>
                        <a:pt x="161973" y="502945"/>
                      </a:cubicBezTo>
                      <a:lnTo>
                        <a:pt x="538644" y="881493"/>
                      </a:lnTo>
                      <a:cubicBezTo>
                        <a:pt x="542411" y="885260"/>
                        <a:pt x="548061" y="885260"/>
                        <a:pt x="551828" y="881493"/>
                      </a:cubicBezTo>
                      <a:lnTo>
                        <a:pt x="928498" y="502945"/>
                      </a:lnTo>
                      <a:lnTo>
                        <a:pt x="928503" y="502939"/>
                      </a:lnTo>
                      <a:cubicBezTo>
                        <a:pt x="951108" y="482223"/>
                        <a:pt x="968054" y="455856"/>
                        <a:pt x="979354" y="427605"/>
                      </a:cubicBezTo>
                      <a:lnTo>
                        <a:pt x="683672" y="427605"/>
                      </a:lnTo>
                      <a:cubicBezTo>
                        <a:pt x="678022" y="427605"/>
                        <a:pt x="672372" y="425722"/>
                        <a:pt x="668605" y="420072"/>
                      </a:cubicBezTo>
                      <a:lnTo>
                        <a:pt x="647889" y="389938"/>
                      </a:lnTo>
                      <a:lnTo>
                        <a:pt x="610222" y="463389"/>
                      </a:lnTo>
                      <a:cubicBezTo>
                        <a:pt x="608338" y="469039"/>
                        <a:pt x="600805" y="472806"/>
                        <a:pt x="593271" y="472806"/>
                      </a:cubicBezTo>
                      <a:cubicBezTo>
                        <a:pt x="585738" y="472806"/>
                        <a:pt x="578205" y="469039"/>
                        <a:pt x="576321" y="461506"/>
                      </a:cubicBezTo>
                      <a:lnTo>
                        <a:pt x="548071" y="386172"/>
                      </a:lnTo>
                      <a:lnTo>
                        <a:pt x="510404" y="533083"/>
                      </a:lnTo>
                      <a:cubicBezTo>
                        <a:pt x="508520" y="542500"/>
                        <a:pt x="500987" y="548150"/>
                        <a:pt x="493454" y="548150"/>
                      </a:cubicBezTo>
                      <a:cubicBezTo>
                        <a:pt x="484037" y="548150"/>
                        <a:pt x="476503" y="542500"/>
                        <a:pt x="474620" y="534967"/>
                      </a:cubicBezTo>
                      <a:close/>
                      <a:moveTo>
                        <a:pt x="749575" y="75418"/>
                      </a:moveTo>
                      <a:cubicBezTo>
                        <a:pt x="815497" y="75418"/>
                        <a:pt x="877648" y="103668"/>
                        <a:pt x="920965" y="154519"/>
                      </a:cubicBezTo>
                      <a:cubicBezTo>
                        <a:pt x="928498" y="162052"/>
                        <a:pt x="926615" y="173352"/>
                        <a:pt x="919081" y="180886"/>
                      </a:cubicBezTo>
                      <a:cubicBezTo>
                        <a:pt x="915315" y="182769"/>
                        <a:pt x="909665" y="184652"/>
                        <a:pt x="905898" y="184652"/>
                      </a:cubicBezTo>
                      <a:cubicBezTo>
                        <a:pt x="900248" y="184652"/>
                        <a:pt x="894598" y="182769"/>
                        <a:pt x="890831" y="179002"/>
                      </a:cubicBezTo>
                      <a:cubicBezTo>
                        <a:pt x="855052" y="137569"/>
                        <a:pt x="802313" y="113085"/>
                        <a:pt x="747696" y="113085"/>
                      </a:cubicBezTo>
                      <a:lnTo>
                        <a:pt x="747691" y="113085"/>
                      </a:lnTo>
                      <a:cubicBezTo>
                        <a:pt x="736391" y="113085"/>
                        <a:pt x="730741" y="105552"/>
                        <a:pt x="730741" y="94252"/>
                      </a:cubicBezTo>
                      <a:cubicBezTo>
                        <a:pt x="730741" y="82951"/>
                        <a:pt x="738274" y="75418"/>
                        <a:pt x="749575" y="75418"/>
                      </a:cubicBezTo>
                      <a:close/>
                      <a:moveTo>
                        <a:pt x="337135" y="37746"/>
                      </a:moveTo>
                      <a:cubicBezTo>
                        <a:pt x="261791" y="41513"/>
                        <a:pt x="193990" y="73530"/>
                        <a:pt x="145023" y="130031"/>
                      </a:cubicBezTo>
                      <a:lnTo>
                        <a:pt x="145038" y="130026"/>
                      </a:lnTo>
                      <a:cubicBezTo>
                        <a:pt x="81004" y="201583"/>
                        <a:pt x="65937" y="303289"/>
                        <a:pt x="96071" y="395573"/>
                      </a:cubicBezTo>
                      <a:lnTo>
                        <a:pt x="335262" y="395573"/>
                      </a:lnTo>
                      <a:lnTo>
                        <a:pt x="386113" y="227960"/>
                      </a:lnTo>
                      <a:cubicBezTo>
                        <a:pt x="389879" y="220426"/>
                        <a:pt x="397413" y="214776"/>
                        <a:pt x="404946" y="214776"/>
                      </a:cubicBezTo>
                      <a:cubicBezTo>
                        <a:pt x="414363" y="214776"/>
                        <a:pt x="421896" y="220426"/>
                        <a:pt x="423780" y="227960"/>
                      </a:cubicBezTo>
                      <a:lnTo>
                        <a:pt x="495347" y="463374"/>
                      </a:lnTo>
                      <a:lnTo>
                        <a:pt x="531131" y="324016"/>
                      </a:lnTo>
                      <a:cubicBezTo>
                        <a:pt x="533014" y="314599"/>
                        <a:pt x="540548" y="308949"/>
                        <a:pt x="548081" y="308949"/>
                      </a:cubicBezTo>
                      <a:cubicBezTo>
                        <a:pt x="555614" y="307066"/>
                        <a:pt x="563148" y="312716"/>
                        <a:pt x="566914" y="320249"/>
                      </a:cubicBezTo>
                      <a:lnTo>
                        <a:pt x="600815" y="410650"/>
                      </a:lnTo>
                      <a:lnTo>
                        <a:pt x="632832" y="346616"/>
                      </a:lnTo>
                      <a:cubicBezTo>
                        <a:pt x="634715" y="340966"/>
                        <a:pt x="640365" y="337199"/>
                        <a:pt x="647899" y="337199"/>
                      </a:cubicBezTo>
                      <a:cubicBezTo>
                        <a:pt x="655432" y="335316"/>
                        <a:pt x="661082" y="339083"/>
                        <a:pt x="664849" y="344733"/>
                      </a:cubicBezTo>
                      <a:lnTo>
                        <a:pt x="696866" y="393700"/>
                      </a:lnTo>
                      <a:lnTo>
                        <a:pt x="998207" y="393700"/>
                      </a:lnTo>
                      <a:cubicBezTo>
                        <a:pt x="1028341" y="303299"/>
                        <a:pt x="1013274" y="203481"/>
                        <a:pt x="949240" y="130031"/>
                      </a:cubicBezTo>
                      <a:cubicBezTo>
                        <a:pt x="900258" y="73530"/>
                        <a:pt x="830578" y="39630"/>
                        <a:pt x="757123" y="37746"/>
                      </a:cubicBezTo>
                      <a:cubicBezTo>
                        <a:pt x="683667" y="35863"/>
                        <a:pt x="613988" y="64113"/>
                        <a:pt x="561254" y="116847"/>
                      </a:cubicBezTo>
                      <a:cubicBezTo>
                        <a:pt x="553721" y="124380"/>
                        <a:pt x="542421" y="124380"/>
                        <a:pt x="534887" y="116847"/>
                      </a:cubicBezTo>
                      <a:cubicBezTo>
                        <a:pt x="484032" y="65997"/>
                        <a:pt x="418119" y="37746"/>
                        <a:pt x="346552" y="37746"/>
                      </a:cubicBezTo>
                      <a:close/>
                      <a:moveTo>
                        <a:pt x="335237" y="94"/>
                      </a:moveTo>
                      <a:cubicBezTo>
                        <a:pt x="412449" y="-1789"/>
                        <a:pt x="487788" y="26461"/>
                        <a:pt x="546172" y="77312"/>
                      </a:cubicBezTo>
                      <a:cubicBezTo>
                        <a:pt x="604561" y="24578"/>
                        <a:pt x="679891" y="-1789"/>
                        <a:pt x="757108" y="94"/>
                      </a:cubicBezTo>
                      <a:cubicBezTo>
                        <a:pt x="841854" y="1973"/>
                        <a:pt x="919076" y="39640"/>
                        <a:pt x="975577" y="103674"/>
                      </a:cubicBezTo>
                      <a:cubicBezTo>
                        <a:pt x="1045266" y="184643"/>
                        <a:pt x="1064090" y="293887"/>
                        <a:pt x="1035844" y="391822"/>
                      </a:cubicBezTo>
                      <a:lnTo>
                        <a:pt x="1073511" y="391822"/>
                      </a:lnTo>
                      <a:cubicBezTo>
                        <a:pt x="1084811" y="391822"/>
                        <a:pt x="1092345" y="399355"/>
                        <a:pt x="1092345" y="410655"/>
                      </a:cubicBezTo>
                      <a:cubicBezTo>
                        <a:pt x="1092345" y="421955"/>
                        <a:pt x="1084811" y="429489"/>
                        <a:pt x="1073511" y="429489"/>
                      </a:cubicBezTo>
                      <a:lnTo>
                        <a:pt x="1026422" y="429489"/>
                      </a:lnTo>
                      <a:cubicBezTo>
                        <a:pt x="1009477" y="465272"/>
                        <a:pt x="988755" y="499173"/>
                        <a:pt x="958622" y="529306"/>
                      </a:cubicBezTo>
                      <a:lnTo>
                        <a:pt x="581956" y="907860"/>
                      </a:lnTo>
                      <a:cubicBezTo>
                        <a:pt x="572539" y="915394"/>
                        <a:pt x="561239" y="921039"/>
                        <a:pt x="548056" y="921039"/>
                      </a:cubicBezTo>
                      <a:cubicBezTo>
                        <a:pt x="534872" y="921039"/>
                        <a:pt x="523572" y="917272"/>
                        <a:pt x="514155" y="907860"/>
                      </a:cubicBezTo>
                      <a:lnTo>
                        <a:pt x="137485" y="529306"/>
                      </a:lnTo>
                      <a:cubicBezTo>
                        <a:pt x="107351" y="499173"/>
                        <a:pt x="84751" y="465272"/>
                        <a:pt x="69684" y="429489"/>
                      </a:cubicBezTo>
                      <a:lnTo>
                        <a:pt x="18834" y="429489"/>
                      </a:lnTo>
                      <a:cubicBezTo>
                        <a:pt x="7533" y="429489"/>
                        <a:pt x="0" y="421955"/>
                        <a:pt x="0" y="410655"/>
                      </a:cubicBezTo>
                      <a:cubicBezTo>
                        <a:pt x="0" y="399355"/>
                        <a:pt x="7533" y="391822"/>
                        <a:pt x="18834" y="391822"/>
                      </a:cubicBezTo>
                      <a:lnTo>
                        <a:pt x="56501" y="391822"/>
                      </a:lnTo>
                      <a:cubicBezTo>
                        <a:pt x="28250" y="292009"/>
                        <a:pt x="47084" y="184658"/>
                        <a:pt x="116768" y="103674"/>
                      </a:cubicBezTo>
                      <a:cubicBezTo>
                        <a:pt x="173258" y="39645"/>
                        <a:pt x="250486" y="1978"/>
                        <a:pt x="335237" y="94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10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/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21872A78-33C7-4D8E-86A6-351CE0BCCD45}"/>
                  </a:ext>
                </a:extLst>
              </p:cNvPr>
              <p:cNvGrpSpPr/>
              <p:nvPr/>
            </p:nvGrpSpPr>
            <p:grpSpPr>
              <a:xfrm>
                <a:off x="851045" y="3643643"/>
                <a:ext cx="2321626" cy="2126056"/>
                <a:chOff x="7811246" y="2122770"/>
                <a:chExt cx="3440013" cy="2126056"/>
              </a:xfrm>
            </p:grpSpPr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24F021F5-721F-4B8B-8B05-55B5B5E74843}"/>
                    </a:ext>
                  </a:extLst>
                </p:cNvPr>
                <p:cNvSpPr txBox="1"/>
                <p:nvPr/>
              </p:nvSpPr>
              <p:spPr>
                <a:xfrm>
                  <a:off x="7811246" y="2122770"/>
                  <a:ext cx="3440013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spc="0" dirty="0">
                      <a:solidFill>
                        <a:schemeClr val="accent1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4D028C9D-0A75-4856-8176-9C10A705259C}"/>
                    </a:ext>
                  </a:extLst>
                </p:cNvPr>
                <p:cNvSpPr txBox="1"/>
                <p:nvPr/>
              </p:nvSpPr>
              <p:spPr>
                <a:xfrm>
                  <a:off x="7891215" y="2463722"/>
                  <a:ext cx="3280083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Lorem ipsum dolor sit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labore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et dolore magna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8AB0F32-3303-4783-BDEB-7420720119E1}"/>
                </a:ext>
              </a:extLst>
            </p:cNvPr>
            <p:cNvGrpSpPr/>
            <p:nvPr/>
          </p:nvGrpSpPr>
          <p:grpSpPr>
            <a:xfrm>
              <a:off x="9016836" y="1828684"/>
              <a:ext cx="2326612" cy="3929440"/>
              <a:chOff x="9016836" y="1828684"/>
              <a:chExt cx="2326612" cy="3929440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7710794-0357-BA51-7ED3-B7D261017EFA}"/>
                  </a:ext>
                </a:extLst>
              </p:cNvPr>
              <p:cNvGrpSpPr/>
              <p:nvPr/>
            </p:nvGrpSpPr>
            <p:grpSpPr>
              <a:xfrm>
                <a:off x="9016836" y="3632068"/>
                <a:ext cx="2326612" cy="2126056"/>
                <a:chOff x="7807554" y="2122770"/>
                <a:chExt cx="3447401" cy="2126056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1A2A1E47-20E9-295D-8D0E-1F603BC407F3}"/>
                    </a:ext>
                  </a:extLst>
                </p:cNvPr>
                <p:cNvSpPr txBox="1"/>
                <p:nvPr/>
              </p:nvSpPr>
              <p:spPr>
                <a:xfrm>
                  <a:off x="7811246" y="2122770"/>
                  <a:ext cx="3440013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spc="0" dirty="0">
                      <a:solidFill>
                        <a:schemeClr val="accent4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35F654D-6B6B-1DB3-0EA1-A43836CF2AAA}"/>
                    </a:ext>
                  </a:extLst>
                </p:cNvPr>
                <p:cNvSpPr txBox="1"/>
                <p:nvPr/>
              </p:nvSpPr>
              <p:spPr>
                <a:xfrm>
                  <a:off x="7807554" y="2463722"/>
                  <a:ext cx="3447401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Lorem ipsum dolor sit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labore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et dolore magna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353E6439-F9FD-405B-BC35-92253EB663D2}"/>
                  </a:ext>
                </a:extLst>
              </p:cNvPr>
              <p:cNvGrpSpPr/>
              <p:nvPr/>
            </p:nvGrpSpPr>
            <p:grpSpPr>
              <a:xfrm>
                <a:off x="9518332" y="1828684"/>
                <a:ext cx="1323620" cy="1323622"/>
                <a:chOff x="9518332" y="1828684"/>
                <a:chExt cx="1323620" cy="1323622"/>
              </a:xfrm>
            </p:grpSpPr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31477547-BEF5-2D02-BCB3-3A17473D6FE9}"/>
                    </a:ext>
                  </a:extLst>
                </p:cNvPr>
                <p:cNvSpPr/>
                <p:nvPr/>
              </p:nvSpPr>
              <p:spPr>
                <a:xfrm rot="2700000">
                  <a:off x="9518331" y="1828685"/>
                  <a:ext cx="1323622" cy="1323620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42" name="Graphic 9">
                  <a:extLst>
                    <a:ext uri="{FF2B5EF4-FFF2-40B4-BE49-F238E27FC236}">
                      <a16:creationId xmlns:a16="http://schemas.microsoft.com/office/drawing/2014/main" id="{FB942B63-B155-44E3-8238-ACDED10F8923}"/>
                    </a:ext>
                  </a:extLst>
                </p:cNvPr>
                <p:cNvSpPr/>
                <p:nvPr/>
              </p:nvSpPr>
              <p:spPr>
                <a:xfrm>
                  <a:off x="9775223" y="2062764"/>
                  <a:ext cx="809838" cy="855462"/>
                </a:xfrm>
                <a:custGeom>
                  <a:avLst/>
                  <a:gdLst>
                    <a:gd name="connsiteX0" fmla="*/ 491841 w 676275"/>
                    <a:gd name="connsiteY0" fmla="*/ 713705 h 714375"/>
                    <a:gd name="connsiteX1" fmla="*/ 430672 w 676275"/>
                    <a:gd name="connsiteY1" fmla="*/ 713705 h 714375"/>
                    <a:gd name="connsiteX2" fmla="*/ 382787 w 676275"/>
                    <a:gd name="connsiteY2" fmla="*/ 665820 h 714375"/>
                    <a:gd name="connsiteX3" fmla="*/ 382787 w 676275"/>
                    <a:gd name="connsiteY3" fmla="*/ 620093 h 714375"/>
                    <a:gd name="connsiteX4" fmla="*/ 343161 w 676275"/>
                    <a:gd name="connsiteY4" fmla="*/ 580467 h 714375"/>
                    <a:gd name="connsiteX5" fmla="*/ 201029 w 676275"/>
                    <a:gd name="connsiteY5" fmla="*/ 580467 h 714375"/>
                    <a:gd name="connsiteX6" fmla="*/ 161403 w 676275"/>
                    <a:gd name="connsiteY6" fmla="*/ 620093 h 714375"/>
                    <a:gd name="connsiteX7" fmla="*/ 161403 w 676275"/>
                    <a:gd name="connsiteY7" fmla="*/ 665820 h 714375"/>
                    <a:gd name="connsiteX8" fmla="*/ 113518 w 676275"/>
                    <a:gd name="connsiteY8" fmla="*/ 713705 h 714375"/>
                    <a:gd name="connsiteX9" fmla="*/ 55029 w 676275"/>
                    <a:gd name="connsiteY9" fmla="*/ 713705 h 714375"/>
                    <a:gd name="connsiteX10" fmla="*/ 7144 w 676275"/>
                    <a:gd name="connsiteY10" fmla="*/ 665820 h 714375"/>
                    <a:gd name="connsiteX11" fmla="*/ 7144 w 676275"/>
                    <a:gd name="connsiteY11" fmla="*/ 174873 h 714375"/>
                    <a:gd name="connsiteX12" fmla="*/ 85836 w 676275"/>
                    <a:gd name="connsiteY12" fmla="*/ 96181 h 714375"/>
                    <a:gd name="connsiteX13" fmla="*/ 121220 w 676275"/>
                    <a:gd name="connsiteY13" fmla="*/ 96181 h 714375"/>
                    <a:gd name="connsiteX14" fmla="*/ 121220 w 676275"/>
                    <a:gd name="connsiteY14" fmla="*/ 150949 h 714375"/>
                    <a:gd name="connsiteX15" fmla="*/ 155004 w 676275"/>
                    <a:gd name="connsiteY15" fmla="*/ 169255 h 714375"/>
                    <a:gd name="connsiteX16" fmla="*/ 164120 w 676275"/>
                    <a:gd name="connsiteY16" fmla="*/ 215913 h 714375"/>
                    <a:gd name="connsiteX17" fmla="*/ 182500 w 676275"/>
                    <a:gd name="connsiteY17" fmla="*/ 267519 h 714375"/>
                    <a:gd name="connsiteX18" fmla="*/ 177180 w 676275"/>
                    <a:gd name="connsiteY18" fmla="*/ 244004 h 714375"/>
                    <a:gd name="connsiteX19" fmla="*/ 215317 w 676275"/>
                    <a:gd name="connsiteY19" fmla="*/ 172455 h 714375"/>
                    <a:gd name="connsiteX20" fmla="*/ 161442 w 676275"/>
                    <a:gd name="connsiteY20" fmla="*/ 92869 h 714375"/>
                    <a:gd name="connsiteX21" fmla="*/ 247167 w 676275"/>
                    <a:gd name="connsiteY21" fmla="*/ 7144 h 714375"/>
                    <a:gd name="connsiteX22" fmla="*/ 332892 w 676275"/>
                    <a:gd name="connsiteY22" fmla="*/ 92869 h 714375"/>
                    <a:gd name="connsiteX23" fmla="*/ 310679 w 676275"/>
                    <a:gd name="connsiteY23" fmla="*/ 150391 h 714375"/>
                    <a:gd name="connsiteX24" fmla="*/ 367532 w 676275"/>
                    <a:gd name="connsiteY24" fmla="*/ 195970 h 714375"/>
                    <a:gd name="connsiteX25" fmla="*/ 373411 w 676275"/>
                    <a:gd name="connsiteY25" fmla="*/ 222201 h 714375"/>
                    <a:gd name="connsiteX26" fmla="*/ 426766 w 676275"/>
                    <a:gd name="connsiteY26" fmla="*/ 313358 h 714375"/>
                    <a:gd name="connsiteX27" fmla="*/ 432719 w 676275"/>
                    <a:gd name="connsiteY27" fmla="*/ 321321 h 714375"/>
                    <a:gd name="connsiteX28" fmla="*/ 510594 w 676275"/>
                    <a:gd name="connsiteY28" fmla="*/ 288057 h 714375"/>
                    <a:gd name="connsiteX29" fmla="*/ 516324 w 676275"/>
                    <a:gd name="connsiteY29" fmla="*/ 226219 h 714375"/>
                    <a:gd name="connsiteX30" fmla="*/ 456681 w 676275"/>
                    <a:gd name="connsiteY30" fmla="*/ 164344 h 714375"/>
                    <a:gd name="connsiteX31" fmla="*/ 456681 w 676275"/>
                    <a:gd name="connsiteY31" fmla="*/ 73856 h 714375"/>
                    <a:gd name="connsiteX32" fmla="*/ 497385 w 676275"/>
                    <a:gd name="connsiteY32" fmla="*/ 73856 h 714375"/>
                    <a:gd name="connsiteX33" fmla="*/ 471638 w 676275"/>
                    <a:gd name="connsiteY33" fmla="*/ 35756 h 714375"/>
                    <a:gd name="connsiteX34" fmla="*/ 456718 w 676275"/>
                    <a:gd name="connsiteY34" fmla="*/ 35756 h 714375"/>
                    <a:gd name="connsiteX35" fmla="*/ 456718 w 676275"/>
                    <a:gd name="connsiteY35" fmla="*/ 16706 h 714375"/>
                    <a:gd name="connsiteX36" fmla="*/ 490018 w 676275"/>
                    <a:gd name="connsiteY36" fmla="*/ 16706 h 714375"/>
                    <a:gd name="connsiteX37" fmla="*/ 490018 w 676275"/>
                    <a:gd name="connsiteY37" fmla="*/ 26231 h 714375"/>
                    <a:gd name="connsiteX38" fmla="*/ 523096 w 676275"/>
                    <a:gd name="connsiteY38" fmla="*/ 61280 h 714375"/>
                    <a:gd name="connsiteX39" fmla="*/ 556136 w 676275"/>
                    <a:gd name="connsiteY39" fmla="*/ 26231 h 714375"/>
                    <a:gd name="connsiteX40" fmla="*/ 556136 w 676275"/>
                    <a:gd name="connsiteY40" fmla="*/ 16706 h 714375"/>
                    <a:gd name="connsiteX41" fmla="*/ 674570 w 676275"/>
                    <a:gd name="connsiteY41" fmla="*/ 16706 h 714375"/>
                    <a:gd name="connsiteX42" fmla="*/ 674570 w 676275"/>
                    <a:gd name="connsiteY42" fmla="*/ 702506 h 714375"/>
                    <a:gd name="connsiteX43" fmla="*/ 655520 w 676275"/>
                    <a:gd name="connsiteY43" fmla="*/ 702506 h 714375"/>
                    <a:gd name="connsiteX44" fmla="*/ 655520 w 676275"/>
                    <a:gd name="connsiteY44" fmla="*/ 662025 h 714375"/>
                    <a:gd name="connsiteX45" fmla="*/ 605104 w 676275"/>
                    <a:gd name="connsiteY45" fmla="*/ 702506 h 714375"/>
                    <a:gd name="connsiteX46" fmla="*/ 593347 w 676275"/>
                    <a:gd name="connsiteY46" fmla="*/ 702506 h 714375"/>
                    <a:gd name="connsiteX47" fmla="*/ 539731 w 676275"/>
                    <a:gd name="connsiteY47" fmla="*/ 659792 h 714375"/>
                    <a:gd name="connsiteX48" fmla="*/ 539731 w 676275"/>
                    <a:gd name="connsiteY48" fmla="*/ 665857 h 714375"/>
                    <a:gd name="connsiteX49" fmla="*/ 491846 w 676275"/>
                    <a:gd name="connsiteY49" fmla="*/ 713742 h 714375"/>
                    <a:gd name="connsiteX50" fmla="*/ 201033 w 676275"/>
                    <a:gd name="connsiteY50" fmla="*/ 561420 h 714375"/>
                    <a:gd name="connsiteX51" fmla="*/ 343165 w 676275"/>
                    <a:gd name="connsiteY51" fmla="*/ 561420 h 714375"/>
                    <a:gd name="connsiteX52" fmla="*/ 401841 w 676275"/>
                    <a:gd name="connsiteY52" fmla="*/ 620096 h 714375"/>
                    <a:gd name="connsiteX53" fmla="*/ 401841 w 676275"/>
                    <a:gd name="connsiteY53" fmla="*/ 665823 h 714375"/>
                    <a:gd name="connsiteX54" fmla="*/ 430676 w 676275"/>
                    <a:gd name="connsiteY54" fmla="*/ 694658 h 714375"/>
                    <a:gd name="connsiteX55" fmla="*/ 491844 w 676275"/>
                    <a:gd name="connsiteY55" fmla="*/ 694658 h 714375"/>
                    <a:gd name="connsiteX56" fmla="*/ 520679 w 676275"/>
                    <a:gd name="connsiteY56" fmla="*/ 665823 h 714375"/>
                    <a:gd name="connsiteX57" fmla="*/ 520679 w 676275"/>
                    <a:gd name="connsiteY57" fmla="*/ 512976 h 714375"/>
                    <a:gd name="connsiteX58" fmla="*/ 503415 w 676275"/>
                    <a:gd name="connsiteY58" fmla="*/ 506725 h 714375"/>
                    <a:gd name="connsiteX59" fmla="*/ 236753 w 676275"/>
                    <a:gd name="connsiteY59" fmla="*/ 476662 h 714375"/>
                    <a:gd name="connsiteX60" fmla="*/ 219489 w 676275"/>
                    <a:gd name="connsiteY60" fmla="*/ 428182 h 714375"/>
                    <a:gd name="connsiteX61" fmla="*/ 218820 w 676275"/>
                    <a:gd name="connsiteY61" fmla="*/ 428330 h 714375"/>
                    <a:gd name="connsiteX62" fmla="*/ 217555 w 676275"/>
                    <a:gd name="connsiteY62" fmla="*/ 422638 h 714375"/>
                    <a:gd name="connsiteX63" fmla="*/ 144443 w 676275"/>
                    <a:gd name="connsiteY63" fmla="*/ 217364 h 714375"/>
                    <a:gd name="connsiteX64" fmla="*/ 145001 w 676275"/>
                    <a:gd name="connsiteY64" fmla="*/ 214760 h 714375"/>
                    <a:gd name="connsiteX65" fmla="*/ 140350 w 676275"/>
                    <a:gd name="connsiteY65" fmla="*/ 181422 h 714375"/>
                    <a:gd name="connsiteX66" fmla="*/ 111701 w 676275"/>
                    <a:gd name="connsiteY66" fmla="*/ 169069 h 714375"/>
                    <a:gd name="connsiteX67" fmla="*/ 102250 w 676275"/>
                    <a:gd name="connsiteY67" fmla="*/ 168995 h 714375"/>
                    <a:gd name="connsiteX68" fmla="*/ 102213 w 676275"/>
                    <a:gd name="connsiteY68" fmla="*/ 115268 h 714375"/>
                    <a:gd name="connsiteX69" fmla="*/ 85879 w 676275"/>
                    <a:gd name="connsiteY69" fmla="*/ 115268 h 714375"/>
                    <a:gd name="connsiteX70" fmla="*/ 26237 w 676275"/>
                    <a:gd name="connsiteY70" fmla="*/ 174911 h 714375"/>
                    <a:gd name="connsiteX71" fmla="*/ 26237 w 676275"/>
                    <a:gd name="connsiteY71" fmla="*/ 665820 h 714375"/>
                    <a:gd name="connsiteX72" fmla="*/ 55072 w 676275"/>
                    <a:gd name="connsiteY72" fmla="*/ 694655 h 714375"/>
                    <a:gd name="connsiteX73" fmla="*/ 113561 w 676275"/>
                    <a:gd name="connsiteY73" fmla="*/ 694655 h 714375"/>
                    <a:gd name="connsiteX74" fmla="*/ 142396 w 676275"/>
                    <a:gd name="connsiteY74" fmla="*/ 665820 h 714375"/>
                    <a:gd name="connsiteX75" fmla="*/ 142396 w 676275"/>
                    <a:gd name="connsiteY75" fmla="*/ 620092 h 714375"/>
                    <a:gd name="connsiteX76" fmla="*/ 201072 w 676275"/>
                    <a:gd name="connsiteY76" fmla="*/ 561417 h 714375"/>
                    <a:gd name="connsiteX77" fmla="*/ 250704 w 676275"/>
                    <a:gd name="connsiteY77" fmla="*/ 459064 h 714375"/>
                    <a:gd name="connsiteX78" fmla="*/ 505574 w 676275"/>
                    <a:gd name="connsiteY78" fmla="*/ 487788 h 714375"/>
                    <a:gd name="connsiteX79" fmla="*/ 557440 w 676275"/>
                    <a:gd name="connsiteY79" fmla="*/ 545831 h 714375"/>
                    <a:gd name="connsiteX80" fmla="*/ 557440 w 676275"/>
                    <a:gd name="connsiteY80" fmla="*/ 647482 h 714375"/>
                    <a:gd name="connsiteX81" fmla="*/ 593382 w 676275"/>
                    <a:gd name="connsiteY81" fmla="*/ 683424 h 714375"/>
                    <a:gd name="connsiteX82" fmla="*/ 605139 w 676275"/>
                    <a:gd name="connsiteY82" fmla="*/ 683424 h 714375"/>
                    <a:gd name="connsiteX83" fmla="*/ 637733 w 676275"/>
                    <a:gd name="connsiteY83" fmla="*/ 650830 h 714375"/>
                    <a:gd name="connsiteX84" fmla="*/ 637733 w 676275"/>
                    <a:gd name="connsiteY84" fmla="*/ 521499 h 714375"/>
                    <a:gd name="connsiteX85" fmla="*/ 544269 w 676275"/>
                    <a:gd name="connsiteY85" fmla="*/ 416724 h 714375"/>
                    <a:gd name="connsiteX86" fmla="*/ 538911 w 676275"/>
                    <a:gd name="connsiteY86" fmla="*/ 421152 h 714375"/>
                    <a:gd name="connsiteX87" fmla="*/ 505053 w 676275"/>
                    <a:gd name="connsiteY87" fmla="*/ 427998 h 714375"/>
                    <a:gd name="connsiteX88" fmla="*/ 406831 w 676275"/>
                    <a:gd name="connsiteY88" fmla="*/ 407051 h 714375"/>
                    <a:gd name="connsiteX89" fmla="*/ 408840 w 676275"/>
                    <a:gd name="connsiteY89" fmla="*/ 397749 h 714375"/>
                    <a:gd name="connsiteX90" fmla="*/ 406831 w 676275"/>
                    <a:gd name="connsiteY90" fmla="*/ 407051 h 714375"/>
                    <a:gd name="connsiteX91" fmla="*/ 317237 w 676275"/>
                    <a:gd name="connsiteY91" fmla="*/ 387852 h 714375"/>
                    <a:gd name="connsiteX92" fmla="*/ 243678 w 676275"/>
                    <a:gd name="connsiteY92" fmla="*/ 258560 h 714375"/>
                    <a:gd name="connsiteX93" fmla="*/ 260235 w 676275"/>
                    <a:gd name="connsiteY93" fmla="*/ 249146 h 714375"/>
                    <a:gd name="connsiteX94" fmla="*/ 329589 w 676275"/>
                    <a:gd name="connsiteY94" fmla="*/ 371038 h 714375"/>
                    <a:gd name="connsiteX95" fmla="*/ 416430 w 676275"/>
                    <a:gd name="connsiteY95" fmla="*/ 389604 h 714375"/>
                    <a:gd name="connsiteX96" fmla="*/ 416653 w 676275"/>
                    <a:gd name="connsiteY96" fmla="*/ 389567 h 714375"/>
                    <a:gd name="connsiteX97" fmla="*/ 416653 w 676275"/>
                    <a:gd name="connsiteY97" fmla="*/ 389641 h 714375"/>
                    <a:gd name="connsiteX98" fmla="*/ 509075 w 676275"/>
                    <a:gd name="connsiteY98" fmla="*/ 409361 h 714375"/>
                    <a:gd name="connsiteX99" fmla="*/ 528051 w 676275"/>
                    <a:gd name="connsiteY99" fmla="*/ 405491 h 714375"/>
                    <a:gd name="connsiteX100" fmla="*/ 538246 w 676275"/>
                    <a:gd name="connsiteY100" fmla="*/ 388934 h 714375"/>
                    <a:gd name="connsiteX101" fmla="*/ 538543 w 676275"/>
                    <a:gd name="connsiteY101" fmla="*/ 385399 h 714375"/>
                    <a:gd name="connsiteX102" fmla="*/ 519679 w 676275"/>
                    <a:gd name="connsiteY102" fmla="*/ 361810 h 714375"/>
                    <a:gd name="connsiteX103" fmla="*/ 422715 w 676275"/>
                    <a:gd name="connsiteY103" fmla="*/ 339411 h 714375"/>
                    <a:gd name="connsiteX104" fmla="*/ 410734 w 676275"/>
                    <a:gd name="connsiteY104" fmla="*/ 323337 h 714375"/>
                    <a:gd name="connsiteX105" fmla="*/ 355296 w 676275"/>
                    <a:gd name="connsiteY105" fmla="*/ 227716 h 714375"/>
                    <a:gd name="connsiteX106" fmla="*/ 349157 w 676275"/>
                    <a:gd name="connsiteY106" fmla="*/ 200331 h 714375"/>
                    <a:gd name="connsiteX107" fmla="*/ 298778 w 676275"/>
                    <a:gd name="connsiteY107" fmla="*/ 170640 h 714375"/>
                    <a:gd name="connsiteX108" fmla="*/ 225890 w 676275"/>
                    <a:gd name="connsiteY108" fmla="*/ 189132 h 714375"/>
                    <a:gd name="connsiteX109" fmla="*/ 195827 w 676275"/>
                    <a:gd name="connsiteY109" fmla="*/ 239548 h 714375"/>
                    <a:gd name="connsiteX110" fmla="*/ 235973 w 676275"/>
                    <a:gd name="connsiteY110" fmla="*/ 417322 h 714375"/>
                    <a:gd name="connsiteX111" fmla="*/ 250856 w 676275"/>
                    <a:gd name="connsiteY111" fmla="*/ 459069 h 714375"/>
                    <a:gd name="connsiteX112" fmla="*/ 555428 w 676275"/>
                    <a:gd name="connsiteY112" fmla="*/ 398342 h 714375"/>
                    <a:gd name="connsiteX113" fmla="*/ 655516 w 676275"/>
                    <a:gd name="connsiteY113" fmla="*/ 502117 h 714375"/>
                    <a:gd name="connsiteX114" fmla="*/ 655516 w 676275"/>
                    <a:gd name="connsiteY114" fmla="*/ 35725 h 714375"/>
                    <a:gd name="connsiteX115" fmla="*/ 574517 w 676275"/>
                    <a:gd name="connsiteY115" fmla="*/ 35725 h 714375"/>
                    <a:gd name="connsiteX116" fmla="*/ 548770 w 676275"/>
                    <a:gd name="connsiteY116" fmla="*/ 73825 h 714375"/>
                    <a:gd name="connsiteX117" fmla="*/ 580544 w 676275"/>
                    <a:gd name="connsiteY117" fmla="*/ 73825 h 714375"/>
                    <a:gd name="connsiteX118" fmla="*/ 580544 w 676275"/>
                    <a:gd name="connsiteY118" fmla="*/ 164313 h 714375"/>
                    <a:gd name="connsiteX119" fmla="*/ 535486 w 676275"/>
                    <a:gd name="connsiteY119" fmla="*/ 223881 h 714375"/>
                    <a:gd name="connsiteX120" fmla="*/ 526073 w 676275"/>
                    <a:gd name="connsiteY120" fmla="*/ 299188 h 714375"/>
                    <a:gd name="connsiteX121" fmla="*/ 476625 w 676275"/>
                    <a:gd name="connsiteY121" fmla="*/ 332414 h 714375"/>
                    <a:gd name="connsiteX122" fmla="*/ 523840 w 676275"/>
                    <a:gd name="connsiteY122" fmla="*/ 343315 h 714375"/>
                    <a:gd name="connsiteX123" fmla="*/ 557513 w 676275"/>
                    <a:gd name="connsiteY123" fmla="*/ 385434 h 714375"/>
                    <a:gd name="connsiteX124" fmla="*/ 557103 w 676275"/>
                    <a:gd name="connsiteY124" fmla="*/ 391127 h 714375"/>
                    <a:gd name="connsiteX125" fmla="*/ 555504 w 676275"/>
                    <a:gd name="connsiteY125" fmla="*/ 398308 h 714375"/>
                    <a:gd name="connsiteX126" fmla="*/ 478185 w 676275"/>
                    <a:gd name="connsiteY126" fmla="*/ 178600 h 714375"/>
                    <a:gd name="connsiteX127" fmla="*/ 518592 w 676275"/>
                    <a:gd name="connsiteY127" fmla="*/ 207175 h 714375"/>
                    <a:gd name="connsiteX128" fmla="*/ 561455 w 676275"/>
                    <a:gd name="connsiteY128" fmla="*/ 164313 h 714375"/>
                    <a:gd name="connsiteX129" fmla="*/ 561455 w 676275"/>
                    <a:gd name="connsiteY129" fmla="*/ 92875 h 714375"/>
                    <a:gd name="connsiteX130" fmla="*/ 475730 w 676275"/>
                    <a:gd name="connsiteY130" fmla="*/ 92875 h 714375"/>
                    <a:gd name="connsiteX131" fmla="*/ 475730 w 676275"/>
                    <a:gd name="connsiteY131" fmla="*/ 100577 h 714375"/>
                    <a:gd name="connsiteX132" fmla="*/ 504305 w 676275"/>
                    <a:gd name="connsiteY132" fmla="*/ 100577 h 714375"/>
                    <a:gd name="connsiteX133" fmla="*/ 504305 w 676275"/>
                    <a:gd name="connsiteY133" fmla="*/ 119627 h 714375"/>
                    <a:gd name="connsiteX134" fmla="*/ 475730 w 676275"/>
                    <a:gd name="connsiteY134" fmla="*/ 119627 h 714375"/>
                    <a:gd name="connsiteX135" fmla="*/ 475730 w 676275"/>
                    <a:gd name="connsiteY135" fmla="*/ 129152 h 714375"/>
                    <a:gd name="connsiteX136" fmla="*/ 504305 w 676275"/>
                    <a:gd name="connsiteY136" fmla="*/ 129152 h 714375"/>
                    <a:gd name="connsiteX137" fmla="*/ 504305 w 676275"/>
                    <a:gd name="connsiteY137" fmla="*/ 148202 h 714375"/>
                    <a:gd name="connsiteX138" fmla="*/ 475730 w 676275"/>
                    <a:gd name="connsiteY138" fmla="*/ 148202 h 714375"/>
                    <a:gd name="connsiteX139" fmla="*/ 475730 w 676275"/>
                    <a:gd name="connsiteY139" fmla="*/ 159550 h 714375"/>
                    <a:gd name="connsiteX140" fmla="*/ 504305 w 676275"/>
                    <a:gd name="connsiteY140" fmla="*/ 159550 h 714375"/>
                    <a:gd name="connsiteX141" fmla="*/ 504305 w 676275"/>
                    <a:gd name="connsiteY141" fmla="*/ 178600 h 714375"/>
                    <a:gd name="connsiteX142" fmla="*/ 247128 w 676275"/>
                    <a:gd name="connsiteY142" fmla="*/ 26200 h 714375"/>
                    <a:gd name="connsiteX143" fmla="*/ 180453 w 676275"/>
                    <a:gd name="connsiteY143" fmla="*/ 92875 h 714375"/>
                    <a:gd name="connsiteX144" fmla="*/ 247128 w 676275"/>
                    <a:gd name="connsiteY144" fmla="*/ 159550 h 714375"/>
                    <a:gd name="connsiteX145" fmla="*/ 313803 w 676275"/>
                    <a:gd name="connsiteY145" fmla="*/ 92875 h 714375"/>
                    <a:gd name="connsiteX146" fmla="*/ 247128 w 676275"/>
                    <a:gd name="connsiteY146" fmla="*/ 26200 h 714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</a:cxnLst>
                  <a:rect l="l" t="t" r="r" b="b"/>
                  <a:pathLst>
                    <a:path w="676275" h="714375">
                      <a:moveTo>
                        <a:pt x="491841" y="713705"/>
                      </a:moveTo>
                      <a:lnTo>
                        <a:pt x="430672" y="713705"/>
                      </a:lnTo>
                      <a:cubicBezTo>
                        <a:pt x="404255" y="713705"/>
                        <a:pt x="382787" y="692200"/>
                        <a:pt x="382787" y="665820"/>
                      </a:cubicBezTo>
                      <a:lnTo>
                        <a:pt x="382787" y="620093"/>
                      </a:lnTo>
                      <a:cubicBezTo>
                        <a:pt x="382787" y="598252"/>
                        <a:pt x="365002" y="580467"/>
                        <a:pt x="343161" y="580467"/>
                      </a:cubicBezTo>
                      <a:lnTo>
                        <a:pt x="201029" y="580467"/>
                      </a:lnTo>
                      <a:cubicBezTo>
                        <a:pt x="179188" y="580467"/>
                        <a:pt x="161403" y="598252"/>
                        <a:pt x="161403" y="620093"/>
                      </a:cubicBezTo>
                      <a:lnTo>
                        <a:pt x="161403" y="665820"/>
                      </a:lnTo>
                      <a:cubicBezTo>
                        <a:pt x="161403" y="692237"/>
                        <a:pt x="139897" y="713705"/>
                        <a:pt x="113518" y="713705"/>
                      </a:cubicBezTo>
                      <a:lnTo>
                        <a:pt x="55029" y="713705"/>
                      </a:lnTo>
                      <a:cubicBezTo>
                        <a:pt x="28612" y="713705"/>
                        <a:pt x="7144" y="692200"/>
                        <a:pt x="7144" y="665820"/>
                      </a:cubicBezTo>
                      <a:lnTo>
                        <a:pt x="7144" y="174873"/>
                      </a:lnTo>
                      <a:cubicBezTo>
                        <a:pt x="7144" y="131490"/>
                        <a:pt x="42453" y="96181"/>
                        <a:pt x="85836" y="96181"/>
                      </a:cubicBezTo>
                      <a:lnTo>
                        <a:pt x="121220" y="96181"/>
                      </a:lnTo>
                      <a:lnTo>
                        <a:pt x="121220" y="150949"/>
                      </a:lnTo>
                      <a:cubicBezTo>
                        <a:pt x="130671" y="152624"/>
                        <a:pt x="145107" y="157126"/>
                        <a:pt x="155004" y="169255"/>
                      </a:cubicBezTo>
                      <a:cubicBezTo>
                        <a:pt x="164529" y="180976"/>
                        <a:pt x="167580" y="196640"/>
                        <a:pt x="164120" y="215913"/>
                      </a:cubicBezTo>
                      <a:lnTo>
                        <a:pt x="182500" y="267519"/>
                      </a:lnTo>
                      <a:lnTo>
                        <a:pt x="177180" y="244004"/>
                      </a:lnTo>
                      <a:cubicBezTo>
                        <a:pt x="169515" y="213866"/>
                        <a:pt x="186407" y="182910"/>
                        <a:pt x="215317" y="172455"/>
                      </a:cubicBezTo>
                      <a:cubicBezTo>
                        <a:pt x="183765" y="159805"/>
                        <a:pt x="161442" y="128886"/>
                        <a:pt x="161442" y="92869"/>
                      </a:cubicBezTo>
                      <a:cubicBezTo>
                        <a:pt x="161442" y="45616"/>
                        <a:pt x="199914" y="7144"/>
                        <a:pt x="247167" y="7144"/>
                      </a:cubicBezTo>
                      <a:cubicBezTo>
                        <a:pt x="294419" y="7144"/>
                        <a:pt x="332892" y="45616"/>
                        <a:pt x="332892" y="92869"/>
                      </a:cubicBezTo>
                      <a:cubicBezTo>
                        <a:pt x="332892" y="114970"/>
                        <a:pt x="324483" y="135136"/>
                        <a:pt x="310679" y="150391"/>
                      </a:cubicBezTo>
                      <a:cubicBezTo>
                        <a:pt x="336947" y="151210"/>
                        <a:pt x="360723" y="169218"/>
                        <a:pt x="367532" y="195970"/>
                      </a:cubicBezTo>
                      <a:lnTo>
                        <a:pt x="373411" y="222201"/>
                      </a:lnTo>
                      <a:lnTo>
                        <a:pt x="426766" y="313358"/>
                      </a:lnTo>
                      <a:lnTo>
                        <a:pt x="432719" y="321321"/>
                      </a:lnTo>
                      <a:cubicBezTo>
                        <a:pt x="447044" y="320428"/>
                        <a:pt x="490837" y="315516"/>
                        <a:pt x="510594" y="288057"/>
                      </a:cubicBezTo>
                      <a:cubicBezTo>
                        <a:pt x="521682" y="272654"/>
                        <a:pt x="523579" y="251855"/>
                        <a:pt x="516324" y="226219"/>
                      </a:cubicBezTo>
                      <a:cubicBezTo>
                        <a:pt x="483209" y="225029"/>
                        <a:pt x="456681" y="197718"/>
                        <a:pt x="456681" y="164344"/>
                      </a:cubicBezTo>
                      <a:lnTo>
                        <a:pt x="456681" y="73856"/>
                      </a:lnTo>
                      <a:lnTo>
                        <a:pt x="497385" y="73856"/>
                      </a:lnTo>
                      <a:cubicBezTo>
                        <a:pt x="484437" y="66787"/>
                        <a:pt x="474242" y="53988"/>
                        <a:pt x="471638" y="35756"/>
                      </a:cubicBezTo>
                      <a:lnTo>
                        <a:pt x="456718" y="35756"/>
                      </a:lnTo>
                      <a:lnTo>
                        <a:pt x="456718" y="16706"/>
                      </a:lnTo>
                      <a:lnTo>
                        <a:pt x="490018" y="16706"/>
                      </a:lnTo>
                      <a:lnTo>
                        <a:pt x="490018" y="26231"/>
                      </a:lnTo>
                      <a:cubicBezTo>
                        <a:pt x="490018" y="50453"/>
                        <a:pt x="506613" y="61280"/>
                        <a:pt x="523096" y="61280"/>
                      </a:cubicBezTo>
                      <a:cubicBezTo>
                        <a:pt x="539542" y="61280"/>
                        <a:pt x="556136" y="50453"/>
                        <a:pt x="556136" y="26231"/>
                      </a:cubicBezTo>
                      <a:lnTo>
                        <a:pt x="556136" y="16706"/>
                      </a:lnTo>
                      <a:lnTo>
                        <a:pt x="674570" y="16706"/>
                      </a:lnTo>
                      <a:lnTo>
                        <a:pt x="674570" y="702506"/>
                      </a:lnTo>
                      <a:lnTo>
                        <a:pt x="655520" y="702506"/>
                      </a:lnTo>
                      <a:lnTo>
                        <a:pt x="655520" y="662025"/>
                      </a:lnTo>
                      <a:cubicBezTo>
                        <a:pt x="650423" y="685168"/>
                        <a:pt x="629736" y="702506"/>
                        <a:pt x="605104" y="702506"/>
                      </a:cubicBezTo>
                      <a:lnTo>
                        <a:pt x="593347" y="702506"/>
                      </a:lnTo>
                      <a:cubicBezTo>
                        <a:pt x="567227" y="702506"/>
                        <a:pt x="545312" y="684200"/>
                        <a:pt x="539731" y="659792"/>
                      </a:cubicBezTo>
                      <a:lnTo>
                        <a:pt x="539731" y="665857"/>
                      </a:lnTo>
                      <a:cubicBezTo>
                        <a:pt x="539731" y="692274"/>
                        <a:pt x="518226" y="713742"/>
                        <a:pt x="491846" y="713742"/>
                      </a:cubicBezTo>
                      <a:close/>
                      <a:moveTo>
                        <a:pt x="201033" y="561420"/>
                      </a:moveTo>
                      <a:lnTo>
                        <a:pt x="343165" y="561420"/>
                      </a:lnTo>
                      <a:cubicBezTo>
                        <a:pt x="375535" y="561420"/>
                        <a:pt x="401841" y="587725"/>
                        <a:pt x="401841" y="620096"/>
                      </a:cubicBezTo>
                      <a:lnTo>
                        <a:pt x="401841" y="665823"/>
                      </a:lnTo>
                      <a:cubicBezTo>
                        <a:pt x="401841" y="681748"/>
                        <a:pt x="414789" y="694658"/>
                        <a:pt x="430676" y="694658"/>
                      </a:cubicBezTo>
                      <a:lnTo>
                        <a:pt x="491844" y="694658"/>
                      </a:lnTo>
                      <a:cubicBezTo>
                        <a:pt x="507769" y="694658"/>
                        <a:pt x="520679" y="681710"/>
                        <a:pt x="520679" y="665823"/>
                      </a:cubicBezTo>
                      <a:lnTo>
                        <a:pt x="520679" y="512976"/>
                      </a:lnTo>
                      <a:cubicBezTo>
                        <a:pt x="515656" y="509664"/>
                        <a:pt x="509778" y="507469"/>
                        <a:pt x="503415" y="506725"/>
                      </a:cubicBezTo>
                      <a:lnTo>
                        <a:pt x="236753" y="476662"/>
                      </a:lnTo>
                      <a:lnTo>
                        <a:pt x="219489" y="428182"/>
                      </a:lnTo>
                      <a:lnTo>
                        <a:pt x="218820" y="428330"/>
                      </a:lnTo>
                      <a:lnTo>
                        <a:pt x="217555" y="422638"/>
                      </a:lnTo>
                      <a:lnTo>
                        <a:pt x="144443" y="217364"/>
                      </a:lnTo>
                      <a:lnTo>
                        <a:pt x="145001" y="214760"/>
                      </a:lnTo>
                      <a:cubicBezTo>
                        <a:pt x="148015" y="200212"/>
                        <a:pt x="146452" y="189013"/>
                        <a:pt x="140350" y="181422"/>
                      </a:cubicBezTo>
                      <a:cubicBezTo>
                        <a:pt x="130639" y="169368"/>
                        <a:pt x="111886" y="169069"/>
                        <a:pt x="111701" y="169069"/>
                      </a:cubicBezTo>
                      <a:lnTo>
                        <a:pt x="102250" y="168995"/>
                      </a:lnTo>
                      <a:lnTo>
                        <a:pt x="102213" y="115268"/>
                      </a:lnTo>
                      <a:lnTo>
                        <a:pt x="85879" y="115268"/>
                      </a:lnTo>
                      <a:cubicBezTo>
                        <a:pt x="52988" y="115268"/>
                        <a:pt x="26237" y="142020"/>
                        <a:pt x="26237" y="174911"/>
                      </a:cubicBezTo>
                      <a:lnTo>
                        <a:pt x="26237" y="665820"/>
                      </a:lnTo>
                      <a:cubicBezTo>
                        <a:pt x="26237" y="681745"/>
                        <a:pt x="39185" y="694655"/>
                        <a:pt x="55072" y="694655"/>
                      </a:cubicBezTo>
                      <a:lnTo>
                        <a:pt x="113561" y="694655"/>
                      </a:lnTo>
                      <a:cubicBezTo>
                        <a:pt x="129486" y="694655"/>
                        <a:pt x="142396" y="681707"/>
                        <a:pt x="142396" y="665820"/>
                      </a:cubicBezTo>
                      <a:lnTo>
                        <a:pt x="142396" y="620092"/>
                      </a:lnTo>
                      <a:cubicBezTo>
                        <a:pt x="142396" y="587723"/>
                        <a:pt x="168701" y="561417"/>
                        <a:pt x="201072" y="561417"/>
                      </a:cubicBezTo>
                      <a:close/>
                      <a:moveTo>
                        <a:pt x="250704" y="459064"/>
                      </a:moveTo>
                      <a:lnTo>
                        <a:pt x="505574" y="487788"/>
                      </a:lnTo>
                      <a:cubicBezTo>
                        <a:pt x="535116" y="491136"/>
                        <a:pt x="557440" y="516065"/>
                        <a:pt x="557440" y="545831"/>
                      </a:cubicBezTo>
                      <a:lnTo>
                        <a:pt x="557440" y="647482"/>
                      </a:lnTo>
                      <a:cubicBezTo>
                        <a:pt x="557440" y="667313"/>
                        <a:pt x="573551" y="683424"/>
                        <a:pt x="593382" y="683424"/>
                      </a:cubicBezTo>
                      <a:lnTo>
                        <a:pt x="605139" y="683424"/>
                      </a:lnTo>
                      <a:cubicBezTo>
                        <a:pt x="623110" y="683424"/>
                        <a:pt x="637733" y="668801"/>
                        <a:pt x="637733" y="650830"/>
                      </a:cubicBezTo>
                      <a:lnTo>
                        <a:pt x="637733" y="521499"/>
                      </a:lnTo>
                      <a:cubicBezTo>
                        <a:pt x="637733" y="461447"/>
                        <a:pt x="598554" y="417696"/>
                        <a:pt x="544269" y="416724"/>
                      </a:cubicBezTo>
                      <a:cubicBezTo>
                        <a:pt x="542632" y="418324"/>
                        <a:pt x="540809" y="419813"/>
                        <a:pt x="538911" y="421152"/>
                      </a:cubicBezTo>
                      <a:cubicBezTo>
                        <a:pt x="529089" y="427998"/>
                        <a:pt x="516736" y="430528"/>
                        <a:pt x="505053" y="427998"/>
                      </a:cubicBezTo>
                      <a:lnTo>
                        <a:pt x="406831" y="407051"/>
                      </a:lnTo>
                      <a:lnTo>
                        <a:pt x="408840" y="397749"/>
                      </a:lnTo>
                      <a:lnTo>
                        <a:pt x="406831" y="407051"/>
                      </a:lnTo>
                      <a:lnTo>
                        <a:pt x="317237" y="387852"/>
                      </a:lnTo>
                      <a:lnTo>
                        <a:pt x="243678" y="258560"/>
                      </a:lnTo>
                      <a:lnTo>
                        <a:pt x="260235" y="249146"/>
                      </a:lnTo>
                      <a:lnTo>
                        <a:pt x="329589" y="371038"/>
                      </a:lnTo>
                      <a:lnTo>
                        <a:pt x="416430" y="389604"/>
                      </a:lnTo>
                      <a:lnTo>
                        <a:pt x="416653" y="389567"/>
                      </a:lnTo>
                      <a:lnTo>
                        <a:pt x="416653" y="389641"/>
                      </a:lnTo>
                      <a:lnTo>
                        <a:pt x="509075" y="409361"/>
                      </a:lnTo>
                      <a:cubicBezTo>
                        <a:pt x="515735" y="410775"/>
                        <a:pt x="522469" y="409398"/>
                        <a:pt x="528051" y="405491"/>
                      </a:cubicBezTo>
                      <a:cubicBezTo>
                        <a:pt x="533669" y="401585"/>
                        <a:pt x="537278" y="395706"/>
                        <a:pt x="538246" y="388934"/>
                      </a:cubicBezTo>
                      <a:cubicBezTo>
                        <a:pt x="538395" y="387743"/>
                        <a:pt x="538543" y="386590"/>
                        <a:pt x="538543" y="385399"/>
                      </a:cubicBezTo>
                      <a:cubicBezTo>
                        <a:pt x="538543" y="374237"/>
                        <a:pt x="530618" y="364303"/>
                        <a:pt x="519679" y="361810"/>
                      </a:cubicBezTo>
                      <a:lnTo>
                        <a:pt x="422715" y="339411"/>
                      </a:lnTo>
                      <a:lnTo>
                        <a:pt x="410734" y="323337"/>
                      </a:lnTo>
                      <a:lnTo>
                        <a:pt x="355296" y="227716"/>
                      </a:lnTo>
                      <a:lnTo>
                        <a:pt x="349157" y="200331"/>
                      </a:lnTo>
                      <a:cubicBezTo>
                        <a:pt x="343576" y="178416"/>
                        <a:pt x="320954" y="164985"/>
                        <a:pt x="298778" y="170640"/>
                      </a:cubicBezTo>
                      <a:lnTo>
                        <a:pt x="225890" y="189132"/>
                      </a:lnTo>
                      <a:cubicBezTo>
                        <a:pt x="203677" y="194787"/>
                        <a:pt x="190171" y="217410"/>
                        <a:pt x="195827" y="239548"/>
                      </a:cubicBezTo>
                      <a:lnTo>
                        <a:pt x="235973" y="417322"/>
                      </a:lnTo>
                      <a:lnTo>
                        <a:pt x="250856" y="459069"/>
                      </a:lnTo>
                      <a:close/>
                      <a:moveTo>
                        <a:pt x="555428" y="398342"/>
                      </a:moveTo>
                      <a:cubicBezTo>
                        <a:pt x="608969" y="404072"/>
                        <a:pt x="648222" y="445074"/>
                        <a:pt x="655516" y="502117"/>
                      </a:cubicBezTo>
                      <a:lnTo>
                        <a:pt x="655516" y="35725"/>
                      </a:lnTo>
                      <a:lnTo>
                        <a:pt x="574517" y="35725"/>
                      </a:lnTo>
                      <a:cubicBezTo>
                        <a:pt x="571875" y="53957"/>
                        <a:pt x="561717" y="66756"/>
                        <a:pt x="548770" y="73825"/>
                      </a:cubicBezTo>
                      <a:lnTo>
                        <a:pt x="580544" y="73825"/>
                      </a:lnTo>
                      <a:lnTo>
                        <a:pt x="580544" y="164313"/>
                      </a:lnTo>
                      <a:cubicBezTo>
                        <a:pt x="580544" y="192591"/>
                        <a:pt x="561457" y="216552"/>
                        <a:pt x="535486" y="223881"/>
                      </a:cubicBezTo>
                      <a:cubicBezTo>
                        <a:pt x="543448" y="254131"/>
                        <a:pt x="540323" y="279431"/>
                        <a:pt x="526073" y="299188"/>
                      </a:cubicBezTo>
                      <a:cubicBezTo>
                        <a:pt x="513608" y="316489"/>
                        <a:pt x="494595" y="326572"/>
                        <a:pt x="476625" y="332414"/>
                      </a:cubicBezTo>
                      <a:lnTo>
                        <a:pt x="523840" y="343315"/>
                      </a:lnTo>
                      <a:cubicBezTo>
                        <a:pt x="543634" y="347817"/>
                        <a:pt x="557513" y="365156"/>
                        <a:pt x="557513" y="385434"/>
                      </a:cubicBezTo>
                      <a:cubicBezTo>
                        <a:pt x="557513" y="387331"/>
                        <a:pt x="557327" y="389229"/>
                        <a:pt x="557103" y="391127"/>
                      </a:cubicBezTo>
                      <a:cubicBezTo>
                        <a:pt x="556769" y="393582"/>
                        <a:pt x="556210" y="396001"/>
                        <a:pt x="555504" y="398308"/>
                      </a:cubicBezTo>
                      <a:close/>
                      <a:moveTo>
                        <a:pt x="478185" y="178600"/>
                      </a:moveTo>
                      <a:cubicBezTo>
                        <a:pt x="484064" y="195232"/>
                        <a:pt x="499989" y="207175"/>
                        <a:pt x="518592" y="207175"/>
                      </a:cubicBezTo>
                      <a:cubicBezTo>
                        <a:pt x="542219" y="207175"/>
                        <a:pt x="561455" y="187940"/>
                        <a:pt x="561455" y="164313"/>
                      </a:cubicBezTo>
                      <a:lnTo>
                        <a:pt x="561455" y="92875"/>
                      </a:lnTo>
                      <a:lnTo>
                        <a:pt x="475730" y="92875"/>
                      </a:lnTo>
                      <a:lnTo>
                        <a:pt x="475730" y="100577"/>
                      </a:lnTo>
                      <a:lnTo>
                        <a:pt x="504305" y="100577"/>
                      </a:lnTo>
                      <a:lnTo>
                        <a:pt x="504305" y="119627"/>
                      </a:lnTo>
                      <a:lnTo>
                        <a:pt x="475730" y="119627"/>
                      </a:lnTo>
                      <a:lnTo>
                        <a:pt x="475730" y="129152"/>
                      </a:lnTo>
                      <a:lnTo>
                        <a:pt x="504305" y="129152"/>
                      </a:lnTo>
                      <a:lnTo>
                        <a:pt x="504305" y="148202"/>
                      </a:lnTo>
                      <a:lnTo>
                        <a:pt x="475730" y="148202"/>
                      </a:lnTo>
                      <a:lnTo>
                        <a:pt x="475730" y="159550"/>
                      </a:lnTo>
                      <a:lnTo>
                        <a:pt x="504305" y="159550"/>
                      </a:lnTo>
                      <a:lnTo>
                        <a:pt x="504305" y="178600"/>
                      </a:lnTo>
                      <a:close/>
                      <a:moveTo>
                        <a:pt x="247128" y="26200"/>
                      </a:moveTo>
                      <a:cubicBezTo>
                        <a:pt x="210367" y="26200"/>
                        <a:pt x="180453" y="56115"/>
                        <a:pt x="180453" y="92875"/>
                      </a:cubicBezTo>
                      <a:cubicBezTo>
                        <a:pt x="180453" y="129636"/>
                        <a:pt x="210367" y="159550"/>
                        <a:pt x="247128" y="159550"/>
                      </a:cubicBezTo>
                      <a:cubicBezTo>
                        <a:pt x="283889" y="159550"/>
                        <a:pt x="313803" y="129636"/>
                        <a:pt x="313803" y="92875"/>
                      </a:cubicBezTo>
                      <a:cubicBezTo>
                        <a:pt x="313803" y="56115"/>
                        <a:pt x="283889" y="26200"/>
                        <a:pt x="247128" y="2620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9AFDF19-3255-1C97-8845-F75E789E0C5B}"/>
              </a:ext>
            </a:extLst>
          </p:cNvPr>
          <p:cNvGrpSpPr/>
          <p:nvPr/>
        </p:nvGrpSpPr>
        <p:grpSpPr>
          <a:xfrm>
            <a:off x="8564227" y="549221"/>
            <a:ext cx="1940767" cy="744339"/>
            <a:chOff x="-53759" y="4953753"/>
            <a:chExt cx="1940767" cy="74433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A535E97-B93E-D1E3-51F9-432B331541EB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08F9ED65-53F9-0306-3856-F6891AEA7B7D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B77C25A4-E0E0-C0E4-2CE8-6720C114A097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2" name="Google Shape;520;p30">
              <a:extLst>
                <a:ext uri="{FF2B5EF4-FFF2-40B4-BE49-F238E27FC236}">
                  <a16:creationId xmlns:a16="http://schemas.microsoft.com/office/drawing/2014/main" id="{B290B310-DBEB-8F47-BF17-D71CD8B8805D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13" name="Google Shape;521;p30">
                <a:extLst>
                  <a:ext uri="{FF2B5EF4-FFF2-40B4-BE49-F238E27FC236}">
                    <a16:creationId xmlns:a16="http://schemas.microsoft.com/office/drawing/2014/main" id="{9026BD19-2CC6-252C-37D2-4BB5C31FAA43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522;p30">
                <a:extLst>
                  <a:ext uri="{FF2B5EF4-FFF2-40B4-BE49-F238E27FC236}">
                    <a16:creationId xmlns:a16="http://schemas.microsoft.com/office/drawing/2014/main" id="{4CF167DE-F228-D051-4BEC-66E495401927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02081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US" sz="28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rPr>
              <a:t>Trends in medical conditions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sp>
        <p:nvSpPr>
          <p:cNvPr id="333" name="Google Shape;468;p27">
            <a:extLst>
              <a:ext uri="{FF2B5EF4-FFF2-40B4-BE49-F238E27FC236}">
                <a16:creationId xmlns:a16="http://schemas.microsoft.com/office/drawing/2014/main" id="{415F7549-5E8A-B32E-D0D1-8980DF2C2C6D}"/>
              </a:ext>
            </a:extLst>
          </p:cNvPr>
          <p:cNvSpPr/>
          <p:nvPr/>
        </p:nvSpPr>
        <p:spPr>
          <a:xfrm flipH="1">
            <a:off x="5928367" y="2092954"/>
            <a:ext cx="376185" cy="345153"/>
          </a:xfrm>
          <a:custGeom>
            <a:avLst/>
            <a:gdLst/>
            <a:ahLst/>
            <a:cxnLst/>
            <a:rect l="l" t="t" r="r" b="b"/>
            <a:pathLst>
              <a:path w="856" h="783" extrusionOk="0">
                <a:moveTo>
                  <a:pt x="855" y="216"/>
                </a:moveTo>
                <a:lnTo>
                  <a:pt x="855" y="216"/>
                </a:lnTo>
                <a:cubicBezTo>
                  <a:pt x="855" y="217"/>
                  <a:pt x="855" y="217"/>
                  <a:pt x="855" y="218"/>
                </a:cubicBezTo>
                <a:cubicBezTo>
                  <a:pt x="855" y="232"/>
                  <a:pt x="853" y="246"/>
                  <a:pt x="851" y="259"/>
                </a:cubicBezTo>
                <a:cubicBezTo>
                  <a:pt x="851" y="260"/>
                  <a:pt x="850" y="261"/>
                  <a:pt x="850" y="262"/>
                </a:cubicBezTo>
                <a:lnTo>
                  <a:pt x="850" y="262"/>
                </a:lnTo>
                <a:cubicBezTo>
                  <a:pt x="848" y="273"/>
                  <a:pt x="845" y="284"/>
                  <a:pt x="842" y="295"/>
                </a:cubicBezTo>
                <a:lnTo>
                  <a:pt x="842" y="295"/>
                </a:lnTo>
                <a:cubicBezTo>
                  <a:pt x="835" y="316"/>
                  <a:pt x="827" y="336"/>
                  <a:pt x="818" y="356"/>
                </a:cubicBezTo>
                <a:lnTo>
                  <a:pt x="809" y="373"/>
                </a:lnTo>
                <a:cubicBezTo>
                  <a:pt x="760" y="469"/>
                  <a:pt x="655" y="618"/>
                  <a:pt x="430" y="780"/>
                </a:cubicBezTo>
                <a:lnTo>
                  <a:pt x="430" y="780"/>
                </a:lnTo>
                <a:cubicBezTo>
                  <a:pt x="429" y="780"/>
                  <a:pt x="429" y="780"/>
                  <a:pt x="428" y="781"/>
                </a:cubicBezTo>
                <a:cubicBezTo>
                  <a:pt x="428" y="781"/>
                  <a:pt x="428" y="782"/>
                  <a:pt x="427" y="782"/>
                </a:cubicBezTo>
                <a:lnTo>
                  <a:pt x="425" y="780"/>
                </a:lnTo>
                <a:cubicBezTo>
                  <a:pt x="201" y="618"/>
                  <a:pt x="96" y="471"/>
                  <a:pt x="47" y="374"/>
                </a:cubicBezTo>
                <a:cubicBezTo>
                  <a:pt x="44" y="368"/>
                  <a:pt x="41" y="362"/>
                  <a:pt x="38" y="357"/>
                </a:cubicBezTo>
                <a:cubicBezTo>
                  <a:pt x="15" y="307"/>
                  <a:pt x="7" y="274"/>
                  <a:pt x="6" y="262"/>
                </a:cubicBezTo>
                <a:lnTo>
                  <a:pt x="6" y="262"/>
                </a:lnTo>
                <a:cubicBezTo>
                  <a:pt x="5" y="261"/>
                  <a:pt x="5" y="260"/>
                  <a:pt x="5" y="259"/>
                </a:cubicBezTo>
                <a:lnTo>
                  <a:pt x="5" y="259"/>
                </a:lnTo>
                <a:cubicBezTo>
                  <a:pt x="2" y="245"/>
                  <a:pt x="0" y="231"/>
                  <a:pt x="0" y="216"/>
                </a:cubicBezTo>
                <a:cubicBezTo>
                  <a:pt x="0" y="97"/>
                  <a:pt x="98" y="0"/>
                  <a:pt x="217" y="0"/>
                </a:cubicBezTo>
                <a:lnTo>
                  <a:pt x="217" y="0"/>
                </a:lnTo>
                <a:lnTo>
                  <a:pt x="217" y="0"/>
                </a:lnTo>
                <a:cubicBezTo>
                  <a:pt x="255" y="0"/>
                  <a:pt x="292" y="10"/>
                  <a:pt x="325" y="29"/>
                </a:cubicBezTo>
                <a:cubicBezTo>
                  <a:pt x="358" y="48"/>
                  <a:pt x="384" y="75"/>
                  <a:pt x="404" y="108"/>
                </a:cubicBezTo>
                <a:cubicBezTo>
                  <a:pt x="414" y="127"/>
                  <a:pt x="424" y="148"/>
                  <a:pt x="427" y="170"/>
                </a:cubicBezTo>
                <a:lnTo>
                  <a:pt x="427" y="170"/>
                </a:lnTo>
                <a:cubicBezTo>
                  <a:pt x="432" y="148"/>
                  <a:pt x="441" y="127"/>
                  <a:pt x="451" y="108"/>
                </a:cubicBezTo>
                <a:cubicBezTo>
                  <a:pt x="471" y="75"/>
                  <a:pt x="498" y="48"/>
                  <a:pt x="530" y="29"/>
                </a:cubicBezTo>
                <a:cubicBezTo>
                  <a:pt x="563" y="10"/>
                  <a:pt x="600" y="0"/>
                  <a:pt x="638" y="0"/>
                </a:cubicBezTo>
                <a:lnTo>
                  <a:pt x="639" y="0"/>
                </a:lnTo>
                <a:cubicBezTo>
                  <a:pt x="758" y="0"/>
                  <a:pt x="855" y="97"/>
                  <a:pt x="855" y="216"/>
                </a:cubicBezTo>
              </a:path>
            </a:pathLst>
          </a:custGeom>
          <a:solidFill>
            <a:schemeClr val="bg2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defTabSz="121917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Arial"/>
              <a:cs typeface="Arial"/>
              <a:sym typeface="Arial"/>
            </a:endParaRP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7D0E39D8-C76A-48C8-9EAF-ED8E0410FB79}"/>
              </a:ext>
            </a:extLst>
          </p:cNvPr>
          <p:cNvGrpSpPr/>
          <p:nvPr/>
        </p:nvGrpSpPr>
        <p:grpSpPr>
          <a:xfrm>
            <a:off x="1101502" y="1027223"/>
            <a:ext cx="9988997" cy="5372786"/>
            <a:chOff x="974373" y="1036650"/>
            <a:chExt cx="9988997" cy="5372786"/>
          </a:xfrm>
        </p:grpSpPr>
        <p:sp>
          <p:nvSpPr>
            <p:cNvPr id="334" name="Graphic 38">
              <a:extLst>
                <a:ext uri="{FF2B5EF4-FFF2-40B4-BE49-F238E27FC236}">
                  <a16:creationId xmlns:a16="http://schemas.microsoft.com/office/drawing/2014/main" id="{4C76CC02-7DB1-D382-4491-C3C94FD1C256}"/>
                </a:ext>
              </a:extLst>
            </p:cNvPr>
            <p:cNvSpPr/>
            <p:nvPr/>
          </p:nvSpPr>
          <p:spPr>
            <a:xfrm flipH="1">
              <a:off x="4983037" y="1036650"/>
              <a:ext cx="2225927" cy="5372786"/>
            </a:xfrm>
            <a:custGeom>
              <a:avLst/>
              <a:gdLst>
                <a:gd name="connsiteX0" fmla="*/ 1588313 w 3177980"/>
                <a:gd name="connsiteY0" fmla="*/ 0 h 6858921"/>
                <a:gd name="connsiteX1" fmla="*/ 1892100 w 3177980"/>
                <a:gd name="connsiteY1" fmla="*/ 224222 h 6858921"/>
                <a:gd name="connsiteX2" fmla="*/ 1890762 w 3177980"/>
                <a:gd name="connsiteY2" fmla="*/ 464790 h 6858921"/>
                <a:gd name="connsiteX3" fmla="*/ 1950501 w 3177980"/>
                <a:gd name="connsiteY3" fmla="*/ 580787 h 6858921"/>
                <a:gd name="connsiteX4" fmla="*/ 1848705 w 3177980"/>
                <a:gd name="connsiteY4" fmla="*/ 742058 h 6858921"/>
                <a:gd name="connsiteX5" fmla="*/ 1792447 w 3177980"/>
                <a:gd name="connsiteY5" fmla="*/ 864217 h 6858921"/>
                <a:gd name="connsiteX6" fmla="*/ 1792447 w 3177980"/>
                <a:gd name="connsiteY6" fmla="*/ 1009680 h 6858921"/>
                <a:gd name="connsiteX7" fmla="*/ 1940591 w 3177980"/>
                <a:gd name="connsiteY7" fmla="*/ 1107190 h 6858921"/>
                <a:gd name="connsiteX8" fmla="*/ 2168300 w 3177980"/>
                <a:gd name="connsiteY8" fmla="*/ 1196127 h 6858921"/>
                <a:gd name="connsiteX9" fmla="*/ 2554868 w 3177980"/>
                <a:gd name="connsiteY9" fmla="*/ 1486254 h 6858921"/>
                <a:gd name="connsiteX10" fmla="*/ 2659075 w 3177980"/>
                <a:gd name="connsiteY10" fmla="*/ 2347276 h 6858921"/>
                <a:gd name="connsiteX11" fmla="*/ 2827845 w 3177980"/>
                <a:gd name="connsiteY11" fmla="*/ 2871005 h 6858921"/>
                <a:gd name="connsiteX12" fmla="*/ 2895619 w 3177980"/>
                <a:gd name="connsiteY12" fmla="*/ 3290251 h 6858921"/>
                <a:gd name="connsiteX13" fmla="*/ 3042158 w 3177980"/>
                <a:gd name="connsiteY13" fmla="*/ 3424462 h 6858921"/>
                <a:gd name="connsiteX14" fmla="*/ 3177980 w 3177980"/>
                <a:gd name="connsiteY14" fmla="*/ 3694228 h 6858921"/>
                <a:gd name="connsiteX15" fmla="*/ 3092792 w 3177980"/>
                <a:gd name="connsiteY15" fmla="*/ 3693690 h 6858921"/>
                <a:gd name="connsiteX16" fmla="*/ 3049124 w 3177980"/>
                <a:gd name="connsiteY16" fmla="*/ 3633414 h 6858921"/>
                <a:gd name="connsiteX17" fmla="*/ 3099759 w 3177980"/>
                <a:gd name="connsiteY17" fmla="*/ 3933989 h 6858921"/>
                <a:gd name="connsiteX18" fmla="*/ 3037877 w 3177980"/>
                <a:gd name="connsiteY18" fmla="*/ 3959169 h 6858921"/>
                <a:gd name="connsiteX19" fmla="*/ 2969566 w 3177980"/>
                <a:gd name="connsiteY19" fmla="*/ 3762808 h 6858921"/>
                <a:gd name="connsiteX20" fmla="*/ 2998763 w 3177980"/>
                <a:gd name="connsiteY20" fmla="*/ 3992659 h 6858921"/>
                <a:gd name="connsiteX21" fmla="*/ 2935544 w 3177980"/>
                <a:gd name="connsiteY21" fmla="*/ 4007661 h 6858921"/>
                <a:gd name="connsiteX22" fmla="*/ 2877143 w 3177980"/>
                <a:gd name="connsiteY22" fmla="*/ 3794954 h 6858921"/>
                <a:gd name="connsiteX23" fmla="*/ 2893219 w 3177980"/>
                <a:gd name="connsiteY23" fmla="*/ 4015159 h 6858921"/>
                <a:gd name="connsiteX24" fmla="*/ 2832943 w 3177980"/>
                <a:gd name="connsiteY24" fmla="*/ 4017839 h 6858921"/>
                <a:gd name="connsiteX25" fmla="*/ 2789543 w 3177980"/>
                <a:gd name="connsiteY25" fmla="*/ 3805670 h 6858921"/>
                <a:gd name="connsiteX26" fmla="*/ 2797041 w 3177980"/>
                <a:gd name="connsiteY26" fmla="*/ 3962118 h 6858921"/>
                <a:gd name="connsiteX27" fmla="*/ 2743194 w 3177980"/>
                <a:gd name="connsiteY27" fmla="*/ 3965604 h 6858921"/>
                <a:gd name="connsiteX28" fmla="*/ 2655058 w 3177980"/>
                <a:gd name="connsiteY28" fmla="*/ 3546626 h 6858921"/>
                <a:gd name="connsiteX29" fmla="*/ 2676220 w 3177980"/>
                <a:gd name="connsiteY29" fmla="*/ 3341424 h 6858921"/>
                <a:gd name="connsiteX30" fmla="*/ 2342430 w 3177980"/>
                <a:gd name="connsiteY30" fmla="*/ 2706258 h 6858921"/>
                <a:gd name="connsiteX31" fmla="*/ 2312963 w 3177980"/>
                <a:gd name="connsiteY31" fmla="*/ 2396311 h 6858921"/>
                <a:gd name="connsiteX32" fmla="*/ 2213043 w 3177980"/>
                <a:gd name="connsiteY32" fmla="*/ 2115830 h 6858921"/>
                <a:gd name="connsiteX33" fmla="*/ 2115533 w 3177980"/>
                <a:gd name="connsiteY33" fmla="*/ 2606874 h 6858921"/>
                <a:gd name="connsiteX34" fmla="*/ 2174203 w 3177980"/>
                <a:gd name="connsiteY34" fmla="*/ 3036837 h 6858921"/>
                <a:gd name="connsiteX35" fmla="*/ 2312701 w 3177980"/>
                <a:gd name="connsiteY35" fmla="*/ 3766871 h 6858921"/>
                <a:gd name="connsiteX36" fmla="*/ 2236085 w 3177980"/>
                <a:gd name="connsiteY36" fmla="*/ 4990338 h 6858921"/>
                <a:gd name="connsiteX37" fmla="*/ 2343779 w 3177980"/>
                <a:gd name="connsiteY37" fmla="*/ 5478971 h 6858921"/>
                <a:gd name="connsiteX38" fmla="*/ 2265821 w 3177980"/>
                <a:gd name="connsiteY38" fmla="*/ 6274098 h 6858921"/>
                <a:gd name="connsiteX39" fmla="*/ 2540141 w 3177980"/>
                <a:gd name="connsiteY39" fmla="*/ 6562592 h 6858921"/>
                <a:gd name="connsiteX40" fmla="*/ 2649709 w 3177980"/>
                <a:gd name="connsiteY40" fmla="*/ 6809366 h 6858921"/>
                <a:gd name="connsiteX41" fmla="*/ 2306003 w 3177980"/>
                <a:gd name="connsiteY41" fmla="*/ 6818167 h 6858921"/>
                <a:gd name="connsiteX42" fmla="*/ 2138302 w 3177980"/>
                <a:gd name="connsiteY42" fmla="*/ 6666834 h 6858921"/>
                <a:gd name="connsiteX43" fmla="*/ 1955868 w 3177980"/>
                <a:gd name="connsiteY43" fmla="*/ 6540361 h 6858921"/>
                <a:gd name="connsiteX44" fmla="*/ 1982928 w 3177980"/>
                <a:gd name="connsiteY44" fmla="*/ 6170143 h 6858921"/>
                <a:gd name="connsiteX45" fmla="*/ 1858090 w 3177980"/>
                <a:gd name="connsiteY45" fmla="*/ 5559621 h 6858921"/>
                <a:gd name="connsiteX46" fmla="*/ 1837190 w 3177980"/>
                <a:gd name="connsiteY46" fmla="*/ 5045539 h 6858921"/>
                <a:gd name="connsiteX47" fmla="*/ 1628769 w 3177980"/>
                <a:gd name="connsiteY47" fmla="*/ 3794526 h 6858921"/>
                <a:gd name="connsiteX48" fmla="*/ 1549205 w 3177980"/>
                <a:gd name="connsiteY48" fmla="*/ 3794526 h 6858921"/>
                <a:gd name="connsiteX49" fmla="*/ 1340785 w 3177980"/>
                <a:gd name="connsiteY49" fmla="*/ 5045539 h 6858921"/>
                <a:gd name="connsiteX50" fmla="*/ 1319891 w 3177980"/>
                <a:gd name="connsiteY50" fmla="*/ 5559621 h 6858921"/>
                <a:gd name="connsiteX51" fmla="*/ 1195052 w 3177980"/>
                <a:gd name="connsiteY51" fmla="*/ 6170143 h 6858921"/>
                <a:gd name="connsiteX52" fmla="*/ 1222113 w 3177980"/>
                <a:gd name="connsiteY52" fmla="*/ 6540361 h 6858921"/>
                <a:gd name="connsiteX53" fmla="*/ 1039679 w 3177980"/>
                <a:gd name="connsiteY53" fmla="*/ 6666834 h 6858921"/>
                <a:gd name="connsiteX54" fmla="*/ 871978 w 3177980"/>
                <a:gd name="connsiteY54" fmla="*/ 6818167 h 6858921"/>
                <a:gd name="connsiteX55" fmla="*/ 528272 w 3177980"/>
                <a:gd name="connsiteY55" fmla="*/ 6809366 h 6858921"/>
                <a:gd name="connsiteX56" fmla="*/ 637840 w 3177980"/>
                <a:gd name="connsiteY56" fmla="*/ 6562592 h 6858921"/>
                <a:gd name="connsiteX57" fmla="*/ 912160 w 3177980"/>
                <a:gd name="connsiteY57" fmla="*/ 6274098 h 6858921"/>
                <a:gd name="connsiteX58" fmla="*/ 834201 w 3177980"/>
                <a:gd name="connsiteY58" fmla="*/ 5478971 h 6858921"/>
                <a:gd name="connsiteX59" fmla="*/ 941895 w 3177980"/>
                <a:gd name="connsiteY59" fmla="*/ 4990338 h 6858921"/>
                <a:gd name="connsiteX60" fmla="*/ 865280 w 3177980"/>
                <a:gd name="connsiteY60" fmla="*/ 3766871 h 6858921"/>
                <a:gd name="connsiteX61" fmla="*/ 1003777 w 3177980"/>
                <a:gd name="connsiteY61" fmla="*/ 3036837 h 6858921"/>
                <a:gd name="connsiteX62" fmla="*/ 1062447 w 3177980"/>
                <a:gd name="connsiteY62" fmla="*/ 2606874 h 6858921"/>
                <a:gd name="connsiteX63" fmla="*/ 964938 w 3177980"/>
                <a:gd name="connsiteY63" fmla="*/ 2115830 h 6858921"/>
                <a:gd name="connsiteX64" fmla="*/ 865017 w 3177980"/>
                <a:gd name="connsiteY64" fmla="*/ 2396311 h 6858921"/>
                <a:gd name="connsiteX65" fmla="*/ 835545 w 3177980"/>
                <a:gd name="connsiteY65" fmla="*/ 2706258 h 6858921"/>
                <a:gd name="connsiteX66" fmla="*/ 501754 w 3177980"/>
                <a:gd name="connsiteY66" fmla="*/ 3341424 h 6858921"/>
                <a:gd name="connsiteX67" fmla="*/ 522923 w 3177980"/>
                <a:gd name="connsiteY67" fmla="*/ 3546626 h 6858921"/>
                <a:gd name="connsiteX68" fmla="*/ 434786 w 3177980"/>
                <a:gd name="connsiteY68" fmla="*/ 3965604 h 6858921"/>
                <a:gd name="connsiteX69" fmla="*/ 380939 w 3177980"/>
                <a:gd name="connsiteY69" fmla="*/ 3962118 h 6858921"/>
                <a:gd name="connsiteX70" fmla="*/ 388437 w 3177980"/>
                <a:gd name="connsiteY70" fmla="*/ 3805670 h 6858921"/>
                <a:gd name="connsiteX71" fmla="*/ 345038 w 3177980"/>
                <a:gd name="connsiteY71" fmla="*/ 4017839 h 6858921"/>
                <a:gd name="connsiteX72" fmla="*/ 284761 w 3177980"/>
                <a:gd name="connsiteY72" fmla="*/ 4015159 h 6858921"/>
                <a:gd name="connsiteX73" fmla="*/ 300838 w 3177980"/>
                <a:gd name="connsiteY73" fmla="*/ 3794954 h 6858921"/>
                <a:gd name="connsiteX74" fmla="*/ 242436 w 3177980"/>
                <a:gd name="connsiteY74" fmla="*/ 4007661 h 6858921"/>
                <a:gd name="connsiteX75" fmla="*/ 179217 w 3177980"/>
                <a:gd name="connsiteY75" fmla="*/ 3992659 h 6858921"/>
                <a:gd name="connsiteX76" fmla="*/ 208415 w 3177980"/>
                <a:gd name="connsiteY76" fmla="*/ 3762808 h 6858921"/>
                <a:gd name="connsiteX77" fmla="*/ 140103 w 3177980"/>
                <a:gd name="connsiteY77" fmla="*/ 3959169 h 6858921"/>
                <a:gd name="connsiteX78" fmla="*/ 78221 w 3177980"/>
                <a:gd name="connsiteY78" fmla="*/ 3933989 h 6858921"/>
                <a:gd name="connsiteX79" fmla="*/ 128856 w 3177980"/>
                <a:gd name="connsiteY79" fmla="*/ 3633414 h 6858921"/>
                <a:gd name="connsiteX80" fmla="*/ 85188 w 3177980"/>
                <a:gd name="connsiteY80" fmla="*/ 3693690 h 6858921"/>
                <a:gd name="connsiteX81" fmla="*/ 0 w 3177980"/>
                <a:gd name="connsiteY81" fmla="*/ 3694228 h 6858921"/>
                <a:gd name="connsiteX82" fmla="*/ 135823 w 3177980"/>
                <a:gd name="connsiteY82" fmla="*/ 3424462 h 6858921"/>
                <a:gd name="connsiteX83" fmla="*/ 282361 w 3177980"/>
                <a:gd name="connsiteY83" fmla="*/ 3290251 h 6858921"/>
                <a:gd name="connsiteX84" fmla="*/ 350135 w 3177980"/>
                <a:gd name="connsiteY84" fmla="*/ 2871005 h 6858921"/>
                <a:gd name="connsiteX85" fmla="*/ 518905 w 3177980"/>
                <a:gd name="connsiteY85" fmla="*/ 2347276 h 6858921"/>
                <a:gd name="connsiteX86" fmla="*/ 623112 w 3177980"/>
                <a:gd name="connsiteY86" fmla="*/ 1486254 h 6858921"/>
                <a:gd name="connsiteX87" fmla="*/ 1009681 w 3177980"/>
                <a:gd name="connsiteY87" fmla="*/ 1196127 h 6858921"/>
                <a:gd name="connsiteX88" fmla="*/ 1237389 w 3177980"/>
                <a:gd name="connsiteY88" fmla="*/ 1107190 h 6858921"/>
                <a:gd name="connsiteX89" fmla="*/ 1385533 w 3177980"/>
                <a:gd name="connsiteY89" fmla="*/ 1009680 h 6858921"/>
                <a:gd name="connsiteX90" fmla="*/ 1385533 w 3177980"/>
                <a:gd name="connsiteY90" fmla="*/ 864217 h 6858921"/>
                <a:gd name="connsiteX91" fmla="*/ 1329275 w 3177980"/>
                <a:gd name="connsiteY91" fmla="*/ 742058 h 6858921"/>
                <a:gd name="connsiteX92" fmla="*/ 1227479 w 3177980"/>
                <a:gd name="connsiteY92" fmla="*/ 580787 h 6858921"/>
                <a:gd name="connsiteX93" fmla="*/ 1287218 w 3177980"/>
                <a:gd name="connsiteY93" fmla="*/ 464790 h 6858921"/>
                <a:gd name="connsiteX94" fmla="*/ 1285881 w 3177980"/>
                <a:gd name="connsiteY94" fmla="*/ 224222 h 6858921"/>
                <a:gd name="connsiteX95" fmla="*/ 1588330 w 3177980"/>
                <a:gd name="connsiteY95" fmla="*/ 0 h 6858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177980" h="6858921">
                  <a:moveTo>
                    <a:pt x="1588313" y="0"/>
                  </a:moveTo>
                  <a:cubicBezTo>
                    <a:pt x="1739938" y="0"/>
                    <a:pt x="1857009" y="107156"/>
                    <a:pt x="1892100" y="224222"/>
                  </a:cubicBezTo>
                  <a:cubicBezTo>
                    <a:pt x="1927195" y="341026"/>
                    <a:pt x="1890762" y="464790"/>
                    <a:pt x="1890762" y="464790"/>
                  </a:cubicBezTo>
                  <a:cubicBezTo>
                    <a:pt x="1939785" y="458092"/>
                    <a:pt x="1961217" y="511135"/>
                    <a:pt x="1950501" y="580787"/>
                  </a:cubicBezTo>
                  <a:cubicBezTo>
                    <a:pt x="1939785" y="650441"/>
                    <a:pt x="1894511" y="713929"/>
                    <a:pt x="1848705" y="742058"/>
                  </a:cubicBezTo>
                  <a:cubicBezTo>
                    <a:pt x="1848705" y="742058"/>
                    <a:pt x="1828343" y="817068"/>
                    <a:pt x="1792447" y="864217"/>
                  </a:cubicBezTo>
                  <a:cubicBezTo>
                    <a:pt x="1781731" y="878681"/>
                    <a:pt x="1777982" y="983963"/>
                    <a:pt x="1792447" y="1009680"/>
                  </a:cubicBezTo>
                  <a:cubicBezTo>
                    <a:pt x="1805843" y="1033792"/>
                    <a:pt x="1864507" y="1063527"/>
                    <a:pt x="1940591" y="1107190"/>
                  </a:cubicBezTo>
                  <a:cubicBezTo>
                    <a:pt x="2013457" y="1148978"/>
                    <a:pt x="2097039" y="1187023"/>
                    <a:pt x="2168300" y="1196127"/>
                  </a:cubicBezTo>
                  <a:cubicBezTo>
                    <a:pt x="2359844" y="1220507"/>
                    <a:pt x="2496735" y="1297922"/>
                    <a:pt x="2554868" y="1486254"/>
                  </a:cubicBezTo>
                  <a:cubicBezTo>
                    <a:pt x="2613001" y="1674849"/>
                    <a:pt x="2614607" y="2098902"/>
                    <a:pt x="2659075" y="2347276"/>
                  </a:cubicBezTo>
                  <a:cubicBezTo>
                    <a:pt x="2769180" y="2516583"/>
                    <a:pt x="2781233" y="2656961"/>
                    <a:pt x="2827845" y="2871005"/>
                  </a:cubicBezTo>
                  <a:cubicBezTo>
                    <a:pt x="2874457" y="3084780"/>
                    <a:pt x="2860792" y="3227838"/>
                    <a:pt x="2895619" y="3290251"/>
                  </a:cubicBezTo>
                  <a:cubicBezTo>
                    <a:pt x="2930441" y="3352665"/>
                    <a:pt x="2984293" y="3356688"/>
                    <a:pt x="3042158" y="3424462"/>
                  </a:cubicBezTo>
                  <a:cubicBezTo>
                    <a:pt x="3100022" y="3491968"/>
                    <a:pt x="3112343" y="3581979"/>
                    <a:pt x="3177980" y="3694228"/>
                  </a:cubicBezTo>
                  <a:cubicBezTo>
                    <a:pt x="3149851" y="3719676"/>
                    <a:pt x="3113686" y="3712978"/>
                    <a:pt x="3092792" y="3693690"/>
                  </a:cubicBezTo>
                  <a:cubicBezTo>
                    <a:pt x="3071898" y="3674402"/>
                    <a:pt x="3049124" y="3633414"/>
                    <a:pt x="3049124" y="3633414"/>
                  </a:cubicBezTo>
                  <a:cubicBezTo>
                    <a:pt x="3049124" y="3633414"/>
                    <a:pt x="3093330" y="3886572"/>
                    <a:pt x="3099759" y="3933989"/>
                  </a:cubicBezTo>
                  <a:cubicBezTo>
                    <a:pt x="3106188" y="3981406"/>
                    <a:pt x="3053142" y="3992122"/>
                    <a:pt x="3037877" y="3959169"/>
                  </a:cubicBezTo>
                  <a:cubicBezTo>
                    <a:pt x="3021801" y="3924079"/>
                    <a:pt x="2969566" y="3762808"/>
                    <a:pt x="2969566" y="3762808"/>
                  </a:cubicBezTo>
                  <a:cubicBezTo>
                    <a:pt x="2969566" y="3762808"/>
                    <a:pt x="2997695" y="3957832"/>
                    <a:pt x="2998763" y="3992659"/>
                  </a:cubicBezTo>
                  <a:cubicBezTo>
                    <a:pt x="2999838" y="4033115"/>
                    <a:pt x="2955632" y="4040345"/>
                    <a:pt x="2935544" y="4007661"/>
                  </a:cubicBezTo>
                  <a:cubicBezTo>
                    <a:pt x="2914650" y="3973640"/>
                    <a:pt x="2877143" y="3794954"/>
                    <a:pt x="2877143" y="3794954"/>
                  </a:cubicBezTo>
                  <a:cubicBezTo>
                    <a:pt x="2877143" y="3794954"/>
                    <a:pt x="2899111" y="3997746"/>
                    <a:pt x="2893219" y="4015159"/>
                  </a:cubicBezTo>
                  <a:cubicBezTo>
                    <a:pt x="2884109" y="4042488"/>
                    <a:pt x="2854905" y="4053472"/>
                    <a:pt x="2832943" y="4017839"/>
                  </a:cubicBezTo>
                  <a:cubicBezTo>
                    <a:pt x="2818472" y="3994534"/>
                    <a:pt x="2789543" y="3805670"/>
                    <a:pt x="2789543" y="3805670"/>
                  </a:cubicBezTo>
                  <a:cubicBezTo>
                    <a:pt x="2789543" y="3805670"/>
                    <a:pt x="2797310" y="3943636"/>
                    <a:pt x="2797041" y="3962118"/>
                  </a:cubicBezTo>
                  <a:cubicBezTo>
                    <a:pt x="2796241" y="4001232"/>
                    <a:pt x="2754985" y="4000426"/>
                    <a:pt x="2743194" y="3965604"/>
                  </a:cubicBezTo>
                  <a:cubicBezTo>
                    <a:pt x="2735697" y="3943367"/>
                    <a:pt x="2656932" y="3669584"/>
                    <a:pt x="2655058" y="3546626"/>
                  </a:cubicBezTo>
                  <a:cubicBezTo>
                    <a:pt x="2653452" y="3453935"/>
                    <a:pt x="2692028" y="3405986"/>
                    <a:pt x="2676220" y="3341424"/>
                  </a:cubicBezTo>
                  <a:cubicBezTo>
                    <a:pt x="2660418" y="3276861"/>
                    <a:pt x="2380469" y="2859757"/>
                    <a:pt x="2342430" y="2706258"/>
                  </a:cubicBezTo>
                  <a:cubicBezTo>
                    <a:pt x="2302785" y="2545793"/>
                    <a:pt x="2325022" y="2461405"/>
                    <a:pt x="2312963" y="2396311"/>
                  </a:cubicBezTo>
                  <a:cubicBezTo>
                    <a:pt x="2300911" y="2331217"/>
                    <a:pt x="2234737" y="2109401"/>
                    <a:pt x="2213043" y="2115830"/>
                  </a:cubicBezTo>
                  <a:cubicBezTo>
                    <a:pt x="2191343" y="2121991"/>
                    <a:pt x="2116333" y="2471589"/>
                    <a:pt x="2115533" y="2606874"/>
                  </a:cubicBezTo>
                  <a:cubicBezTo>
                    <a:pt x="2114733" y="2735731"/>
                    <a:pt x="2147680" y="2959153"/>
                    <a:pt x="2174203" y="3036837"/>
                  </a:cubicBezTo>
                  <a:cubicBezTo>
                    <a:pt x="2198584" y="3108366"/>
                    <a:pt x="2283234" y="3421525"/>
                    <a:pt x="2312701" y="3766871"/>
                  </a:cubicBezTo>
                  <a:cubicBezTo>
                    <a:pt x="2349402" y="4200051"/>
                    <a:pt x="2226976" y="4895469"/>
                    <a:pt x="2236085" y="4990338"/>
                  </a:cubicBezTo>
                  <a:cubicBezTo>
                    <a:pt x="2245195" y="5085207"/>
                    <a:pt x="2332795" y="5237603"/>
                    <a:pt x="2343779" y="5478971"/>
                  </a:cubicBezTo>
                  <a:cubicBezTo>
                    <a:pt x="2354763" y="5720315"/>
                    <a:pt x="2240372" y="6160999"/>
                    <a:pt x="2265821" y="6274098"/>
                  </a:cubicBezTo>
                  <a:cubicBezTo>
                    <a:pt x="2291270" y="6387141"/>
                    <a:pt x="2464594" y="6495898"/>
                    <a:pt x="2540141" y="6562592"/>
                  </a:cubicBezTo>
                  <a:cubicBezTo>
                    <a:pt x="2615956" y="6629343"/>
                    <a:pt x="2690697" y="6749358"/>
                    <a:pt x="2649709" y="6809366"/>
                  </a:cubicBezTo>
                  <a:cubicBezTo>
                    <a:pt x="2608721" y="6869373"/>
                    <a:pt x="2413159" y="6877660"/>
                    <a:pt x="2306003" y="6818167"/>
                  </a:cubicBezTo>
                  <a:cubicBezTo>
                    <a:pt x="2198847" y="6758445"/>
                    <a:pt x="2190543" y="6705124"/>
                    <a:pt x="2138302" y="6666834"/>
                  </a:cubicBezTo>
                  <a:cubicBezTo>
                    <a:pt x="2078026" y="6622600"/>
                    <a:pt x="1995518" y="6612427"/>
                    <a:pt x="1955868" y="6540361"/>
                  </a:cubicBezTo>
                  <a:cubicBezTo>
                    <a:pt x="1916223" y="6468066"/>
                    <a:pt x="1988820" y="6329534"/>
                    <a:pt x="1982928" y="6170143"/>
                  </a:cubicBezTo>
                  <a:cubicBezTo>
                    <a:pt x="1977030" y="6010751"/>
                    <a:pt x="1888631" y="5759463"/>
                    <a:pt x="1858090" y="5559621"/>
                  </a:cubicBezTo>
                  <a:cubicBezTo>
                    <a:pt x="1827549" y="5359762"/>
                    <a:pt x="1851392" y="5211634"/>
                    <a:pt x="1837190" y="5045539"/>
                  </a:cubicBezTo>
                  <a:cubicBezTo>
                    <a:pt x="1822725" y="4879450"/>
                    <a:pt x="1641897" y="4082733"/>
                    <a:pt x="1628769" y="3794526"/>
                  </a:cubicBezTo>
                  <a:lnTo>
                    <a:pt x="1549205" y="3794526"/>
                  </a:lnTo>
                  <a:cubicBezTo>
                    <a:pt x="1536084" y="4082779"/>
                    <a:pt x="1354986" y="4879462"/>
                    <a:pt x="1340785" y="5045539"/>
                  </a:cubicBezTo>
                  <a:cubicBezTo>
                    <a:pt x="1326320" y="5211634"/>
                    <a:pt x="1350432" y="5359779"/>
                    <a:pt x="1319891" y="5559621"/>
                  </a:cubicBezTo>
                  <a:cubicBezTo>
                    <a:pt x="1289356" y="5759463"/>
                    <a:pt x="1200950" y="6010751"/>
                    <a:pt x="1195052" y="6170143"/>
                  </a:cubicBezTo>
                  <a:cubicBezTo>
                    <a:pt x="1189155" y="6329534"/>
                    <a:pt x="1262026" y="6468066"/>
                    <a:pt x="1222113" y="6540361"/>
                  </a:cubicBezTo>
                  <a:cubicBezTo>
                    <a:pt x="1182194" y="6612712"/>
                    <a:pt x="1099955" y="6622600"/>
                    <a:pt x="1039679" y="6666834"/>
                  </a:cubicBezTo>
                  <a:cubicBezTo>
                    <a:pt x="987438" y="6705124"/>
                    <a:pt x="979134" y="6758445"/>
                    <a:pt x="871978" y="6818167"/>
                  </a:cubicBezTo>
                  <a:cubicBezTo>
                    <a:pt x="764821" y="6877946"/>
                    <a:pt x="569260" y="6869373"/>
                    <a:pt x="528272" y="6809366"/>
                  </a:cubicBezTo>
                  <a:cubicBezTo>
                    <a:pt x="487284" y="6749358"/>
                    <a:pt x="561756" y="6629857"/>
                    <a:pt x="637840" y="6562592"/>
                  </a:cubicBezTo>
                  <a:cubicBezTo>
                    <a:pt x="713655" y="6495898"/>
                    <a:pt x="886711" y="6387141"/>
                    <a:pt x="912160" y="6274098"/>
                  </a:cubicBezTo>
                  <a:cubicBezTo>
                    <a:pt x="937609" y="6161056"/>
                    <a:pt x="822954" y="5720372"/>
                    <a:pt x="834201" y="5478971"/>
                  </a:cubicBezTo>
                  <a:cubicBezTo>
                    <a:pt x="845186" y="5237603"/>
                    <a:pt x="932785" y="5085173"/>
                    <a:pt x="941895" y="4990338"/>
                  </a:cubicBezTo>
                  <a:cubicBezTo>
                    <a:pt x="951005" y="4895504"/>
                    <a:pt x="828846" y="4199839"/>
                    <a:pt x="865280" y="3766871"/>
                  </a:cubicBezTo>
                  <a:cubicBezTo>
                    <a:pt x="894478" y="3421559"/>
                    <a:pt x="979403" y="3108389"/>
                    <a:pt x="1003777" y="3036837"/>
                  </a:cubicBezTo>
                  <a:cubicBezTo>
                    <a:pt x="1030026" y="2959147"/>
                    <a:pt x="1063247" y="2735725"/>
                    <a:pt x="1062447" y="2606874"/>
                  </a:cubicBezTo>
                  <a:cubicBezTo>
                    <a:pt x="1061641" y="2471320"/>
                    <a:pt x="986632" y="2121991"/>
                    <a:pt x="964938" y="2115830"/>
                  </a:cubicBezTo>
                  <a:cubicBezTo>
                    <a:pt x="943244" y="2109669"/>
                    <a:pt x="877070" y="2331480"/>
                    <a:pt x="865017" y="2396311"/>
                  </a:cubicBezTo>
                  <a:cubicBezTo>
                    <a:pt x="852958" y="2461411"/>
                    <a:pt x="875195" y="2545793"/>
                    <a:pt x="835545" y="2706258"/>
                  </a:cubicBezTo>
                  <a:cubicBezTo>
                    <a:pt x="797506" y="2859757"/>
                    <a:pt x="517825" y="3276867"/>
                    <a:pt x="501754" y="3341424"/>
                  </a:cubicBezTo>
                  <a:cubicBezTo>
                    <a:pt x="485952" y="3405986"/>
                    <a:pt x="524260" y="3454203"/>
                    <a:pt x="522923" y="3546626"/>
                  </a:cubicBezTo>
                  <a:cubicBezTo>
                    <a:pt x="521042" y="3669590"/>
                    <a:pt x="442290" y="3943373"/>
                    <a:pt x="434786" y="3965604"/>
                  </a:cubicBezTo>
                  <a:cubicBezTo>
                    <a:pt x="422996" y="4000426"/>
                    <a:pt x="381739" y="4001232"/>
                    <a:pt x="380939" y="3962118"/>
                  </a:cubicBezTo>
                  <a:cubicBezTo>
                    <a:pt x="380671" y="3943904"/>
                    <a:pt x="388437" y="3805670"/>
                    <a:pt x="388437" y="3805670"/>
                  </a:cubicBezTo>
                  <a:cubicBezTo>
                    <a:pt x="388437" y="3805670"/>
                    <a:pt x="359239" y="3994534"/>
                    <a:pt x="345038" y="4017839"/>
                  </a:cubicBezTo>
                  <a:cubicBezTo>
                    <a:pt x="323075" y="4053472"/>
                    <a:pt x="293871" y="4042220"/>
                    <a:pt x="284761" y="4015159"/>
                  </a:cubicBezTo>
                  <a:cubicBezTo>
                    <a:pt x="278869" y="3997751"/>
                    <a:pt x="300838" y="3794954"/>
                    <a:pt x="300838" y="3794954"/>
                  </a:cubicBezTo>
                  <a:cubicBezTo>
                    <a:pt x="300838" y="3794954"/>
                    <a:pt x="263330" y="3973640"/>
                    <a:pt x="242436" y="4007661"/>
                  </a:cubicBezTo>
                  <a:cubicBezTo>
                    <a:pt x="222342" y="4040614"/>
                    <a:pt x="178142" y="4033115"/>
                    <a:pt x="179217" y="3992659"/>
                  </a:cubicBezTo>
                  <a:cubicBezTo>
                    <a:pt x="180017" y="3957837"/>
                    <a:pt x="208415" y="3762808"/>
                    <a:pt x="208415" y="3762808"/>
                  </a:cubicBezTo>
                  <a:cubicBezTo>
                    <a:pt x="208415" y="3762808"/>
                    <a:pt x="156180" y="3924348"/>
                    <a:pt x="140103" y="3959169"/>
                  </a:cubicBezTo>
                  <a:cubicBezTo>
                    <a:pt x="125101" y="3992122"/>
                    <a:pt x="71792" y="3981138"/>
                    <a:pt x="78221" y="3933989"/>
                  </a:cubicBezTo>
                  <a:cubicBezTo>
                    <a:pt x="84651" y="3886572"/>
                    <a:pt x="128856" y="3633414"/>
                    <a:pt x="128856" y="3633414"/>
                  </a:cubicBezTo>
                  <a:cubicBezTo>
                    <a:pt x="128856" y="3633414"/>
                    <a:pt x="105282" y="3675477"/>
                    <a:pt x="85188" y="3693690"/>
                  </a:cubicBezTo>
                  <a:cubicBezTo>
                    <a:pt x="64294" y="3712978"/>
                    <a:pt x="28129" y="3719676"/>
                    <a:pt x="0" y="3694228"/>
                  </a:cubicBezTo>
                  <a:cubicBezTo>
                    <a:pt x="65900" y="3581979"/>
                    <a:pt x="77958" y="3492237"/>
                    <a:pt x="135823" y="3424462"/>
                  </a:cubicBezTo>
                  <a:cubicBezTo>
                    <a:pt x="193687" y="3356688"/>
                    <a:pt x="247534" y="3352933"/>
                    <a:pt x="282361" y="3290251"/>
                  </a:cubicBezTo>
                  <a:cubicBezTo>
                    <a:pt x="317188" y="3227832"/>
                    <a:pt x="303524" y="3084780"/>
                    <a:pt x="350135" y="2871005"/>
                  </a:cubicBezTo>
                  <a:cubicBezTo>
                    <a:pt x="396747" y="2657229"/>
                    <a:pt x="408805" y="2516583"/>
                    <a:pt x="518905" y="2347276"/>
                  </a:cubicBezTo>
                  <a:cubicBezTo>
                    <a:pt x="563373" y="2098943"/>
                    <a:pt x="564985" y="1674621"/>
                    <a:pt x="623112" y="1486254"/>
                  </a:cubicBezTo>
                  <a:cubicBezTo>
                    <a:pt x="681245" y="1297659"/>
                    <a:pt x="818137" y="1220507"/>
                    <a:pt x="1009681" y="1196127"/>
                  </a:cubicBezTo>
                  <a:cubicBezTo>
                    <a:pt x="1080941" y="1187017"/>
                    <a:pt x="1164523" y="1149247"/>
                    <a:pt x="1237389" y="1107190"/>
                  </a:cubicBezTo>
                  <a:cubicBezTo>
                    <a:pt x="1313467" y="1063522"/>
                    <a:pt x="1372137" y="1033786"/>
                    <a:pt x="1385533" y="1009680"/>
                  </a:cubicBezTo>
                  <a:cubicBezTo>
                    <a:pt x="1399998" y="983963"/>
                    <a:pt x="1396249" y="878681"/>
                    <a:pt x="1385533" y="864217"/>
                  </a:cubicBezTo>
                  <a:cubicBezTo>
                    <a:pt x="1349637" y="817068"/>
                    <a:pt x="1329275" y="742058"/>
                    <a:pt x="1329275" y="742058"/>
                  </a:cubicBezTo>
                  <a:cubicBezTo>
                    <a:pt x="1283469" y="713929"/>
                    <a:pt x="1238189" y="650441"/>
                    <a:pt x="1227479" y="580787"/>
                  </a:cubicBezTo>
                  <a:cubicBezTo>
                    <a:pt x="1216769" y="511132"/>
                    <a:pt x="1238195" y="458360"/>
                    <a:pt x="1287218" y="464790"/>
                  </a:cubicBezTo>
                  <a:cubicBezTo>
                    <a:pt x="1287218" y="464790"/>
                    <a:pt x="1250785" y="341294"/>
                    <a:pt x="1285881" y="224222"/>
                  </a:cubicBezTo>
                  <a:cubicBezTo>
                    <a:pt x="1319634" y="107156"/>
                    <a:pt x="1436705" y="0"/>
                    <a:pt x="1588330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>
                <a:latin typeface="+mj-lt"/>
              </a:endParaRPr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7F63E1B0-FF96-475C-9AFD-6041D71CB4C2}"/>
                </a:ext>
              </a:extLst>
            </p:cNvPr>
            <p:cNvGrpSpPr/>
            <p:nvPr/>
          </p:nvGrpSpPr>
          <p:grpSpPr>
            <a:xfrm>
              <a:off x="974373" y="1112539"/>
              <a:ext cx="9988997" cy="4881713"/>
              <a:chOff x="974373" y="1112539"/>
              <a:chExt cx="9988997" cy="4881713"/>
            </a:xfrm>
          </p:grpSpPr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AD6F5BC1-5C65-4877-8784-DB946C0F7D6F}"/>
                  </a:ext>
                </a:extLst>
              </p:cNvPr>
              <p:cNvGrpSpPr/>
              <p:nvPr/>
            </p:nvGrpSpPr>
            <p:grpSpPr>
              <a:xfrm>
                <a:off x="6125104" y="1112539"/>
                <a:ext cx="4838266" cy="4032980"/>
                <a:chOff x="5936569" y="1112539"/>
                <a:chExt cx="4838266" cy="4032980"/>
              </a:xfrm>
            </p:grpSpPr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ABCCB7CE-89E5-45C3-94F9-791DAB61EE23}"/>
                    </a:ext>
                  </a:extLst>
                </p:cNvPr>
                <p:cNvGrpSpPr/>
                <p:nvPr/>
              </p:nvGrpSpPr>
              <p:grpSpPr>
                <a:xfrm>
                  <a:off x="5936569" y="1112539"/>
                  <a:ext cx="4838266" cy="768896"/>
                  <a:chOff x="5936569" y="1112539"/>
                  <a:chExt cx="4838266" cy="768896"/>
                </a:xfrm>
              </p:grpSpPr>
              <p:cxnSp>
                <p:nvCxnSpPr>
                  <p:cNvPr id="361" name="Google Shape;478;p27">
                    <a:extLst>
                      <a:ext uri="{FF2B5EF4-FFF2-40B4-BE49-F238E27FC236}">
                        <a16:creationId xmlns:a16="http://schemas.microsoft.com/office/drawing/2014/main" id="{2D9A90BA-89C6-7F4D-78E2-D5DAB42A316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936569" y="1520071"/>
                    <a:ext cx="8640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362" name="Group 361">
                    <a:extLst>
                      <a:ext uri="{FF2B5EF4-FFF2-40B4-BE49-F238E27FC236}">
                        <a16:creationId xmlns:a16="http://schemas.microsoft.com/office/drawing/2014/main" id="{FE37A0BB-3C07-B3FB-3544-7C13E17F8617}"/>
                      </a:ext>
                    </a:extLst>
                  </p:cNvPr>
                  <p:cNvGrpSpPr/>
                  <p:nvPr/>
                </p:nvGrpSpPr>
                <p:grpSpPr>
                  <a:xfrm>
                    <a:off x="7721758" y="1112539"/>
                    <a:ext cx="3053077" cy="768896"/>
                    <a:chOff x="5952778" y="3726123"/>
                    <a:chExt cx="3181719" cy="1062020"/>
                  </a:xfrm>
                </p:grpSpPr>
                <p:sp>
                  <p:nvSpPr>
                    <p:cNvPr id="369" name="TextBox 368">
                      <a:extLst>
                        <a:ext uri="{FF2B5EF4-FFF2-40B4-BE49-F238E27FC236}">
                          <a16:creationId xmlns:a16="http://schemas.microsoft.com/office/drawing/2014/main" id="{D7580EBB-13EA-BECB-54FD-D6395C94676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85" y="4022946"/>
                      <a:ext cx="3181712" cy="765197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R="0" lvl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 sit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amet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consectetur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adipisicing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elit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sed do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eiusmod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tempor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incididunt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ut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labore et dolore magna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aliqua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. </a:t>
                      </a:r>
                    </a:p>
                  </p:txBody>
                </p:sp>
                <p:sp>
                  <p:nvSpPr>
                    <p:cNvPr id="370" name="TextBox 369">
                      <a:extLst>
                        <a:ext uri="{FF2B5EF4-FFF2-40B4-BE49-F238E27FC236}">
                          <a16:creationId xmlns:a16="http://schemas.microsoft.com/office/drawing/2014/main" id="{0777F17D-7F67-1CEA-C7C5-7EDD551A4A3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78" y="3726123"/>
                      <a:ext cx="2353969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400" b="1" dirty="0">
                          <a:solidFill>
                            <a:schemeClr val="accent1"/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p:txBody>
                </p:sp>
              </p:grpSp>
              <p:grpSp>
                <p:nvGrpSpPr>
                  <p:cNvPr id="113" name="Group 112">
                    <a:extLst>
                      <a:ext uri="{FF2B5EF4-FFF2-40B4-BE49-F238E27FC236}">
                        <a16:creationId xmlns:a16="http://schemas.microsoft.com/office/drawing/2014/main" id="{27446C6D-C926-4A33-B0A0-8F99BA287D12}"/>
                      </a:ext>
                    </a:extLst>
                  </p:cNvPr>
                  <p:cNvGrpSpPr/>
                  <p:nvPr/>
                </p:nvGrpSpPr>
                <p:grpSpPr>
                  <a:xfrm>
                    <a:off x="6967130" y="1229867"/>
                    <a:ext cx="580408" cy="580408"/>
                    <a:chOff x="6967130" y="1145231"/>
                    <a:chExt cx="580408" cy="580408"/>
                  </a:xfrm>
                </p:grpSpPr>
                <p:sp>
                  <p:nvSpPr>
                    <p:cNvPr id="366" name="Google Shape;88;p16">
                      <a:extLst>
                        <a:ext uri="{FF2B5EF4-FFF2-40B4-BE49-F238E27FC236}">
                          <a16:creationId xmlns:a16="http://schemas.microsoft.com/office/drawing/2014/main" id="{C7AC4FC4-122D-836A-36E5-CFFE7352AA35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6967130" y="1145231"/>
                      <a:ext cx="580408" cy="580408"/>
                    </a:xfrm>
                    <a:prstGeom prst="roundRect">
                      <a:avLst/>
                    </a:prstGeom>
                    <a:solidFill>
                      <a:schemeClr val="accent1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 dirty="0">
                        <a:solidFill>
                          <a:srgbClr val="FFFFFF"/>
                        </a:solidFill>
                        <a:latin typeface="+mj-lt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116" name="Freeform: Shape 115">
                      <a:extLst>
                        <a:ext uri="{FF2B5EF4-FFF2-40B4-BE49-F238E27FC236}">
                          <a16:creationId xmlns:a16="http://schemas.microsoft.com/office/drawing/2014/main" id="{07EE9887-35DD-48CB-9F36-BBA4DC78D6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40762" y="1208071"/>
                      <a:ext cx="433144" cy="454728"/>
                    </a:xfrm>
                    <a:custGeom>
                      <a:avLst/>
                      <a:gdLst>
                        <a:gd name="connsiteX0" fmla="*/ 1404988 w 2816872"/>
                        <a:gd name="connsiteY0" fmla="*/ 1905094 h 2957238"/>
                        <a:gd name="connsiteX1" fmla="*/ 1461858 w 2816872"/>
                        <a:gd name="connsiteY1" fmla="*/ 1961964 h 2957238"/>
                        <a:gd name="connsiteX2" fmla="*/ 1461858 w 2816872"/>
                        <a:gd name="connsiteY2" fmla="*/ 2186598 h 2957238"/>
                        <a:gd name="connsiteX3" fmla="*/ 1686492 w 2816872"/>
                        <a:gd name="connsiteY3" fmla="*/ 2186598 h 2957238"/>
                        <a:gd name="connsiteX4" fmla="*/ 1743362 w 2816872"/>
                        <a:gd name="connsiteY4" fmla="*/ 2243468 h 2957238"/>
                        <a:gd name="connsiteX5" fmla="*/ 1686492 w 2816872"/>
                        <a:gd name="connsiteY5" fmla="*/ 2300338 h 2957238"/>
                        <a:gd name="connsiteX6" fmla="*/ 1461858 w 2816872"/>
                        <a:gd name="connsiteY6" fmla="*/ 2300338 h 2957238"/>
                        <a:gd name="connsiteX7" fmla="*/ 1461858 w 2816872"/>
                        <a:gd name="connsiteY7" fmla="*/ 2524972 h 2957238"/>
                        <a:gd name="connsiteX8" fmla="*/ 1404988 w 2816872"/>
                        <a:gd name="connsiteY8" fmla="*/ 2581842 h 2957238"/>
                        <a:gd name="connsiteX9" fmla="*/ 1348118 w 2816872"/>
                        <a:gd name="connsiteY9" fmla="*/ 2524972 h 2957238"/>
                        <a:gd name="connsiteX10" fmla="*/ 1348118 w 2816872"/>
                        <a:gd name="connsiteY10" fmla="*/ 2300338 h 2957238"/>
                        <a:gd name="connsiteX11" fmla="*/ 1123484 w 2816872"/>
                        <a:gd name="connsiteY11" fmla="*/ 2300338 h 2957238"/>
                        <a:gd name="connsiteX12" fmla="*/ 1066614 w 2816872"/>
                        <a:gd name="connsiteY12" fmla="*/ 2243468 h 2957238"/>
                        <a:gd name="connsiteX13" fmla="*/ 1123484 w 2816872"/>
                        <a:gd name="connsiteY13" fmla="*/ 2186598 h 2957238"/>
                        <a:gd name="connsiteX14" fmla="*/ 1348118 w 2816872"/>
                        <a:gd name="connsiteY14" fmla="*/ 2186598 h 2957238"/>
                        <a:gd name="connsiteX15" fmla="*/ 1348118 w 2816872"/>
                        <a:gd name="connsiteY15" fmla="*/ 1961964 h 2957238"/>
                        <a:gd name="connsiteX16" fmla="*/ 1404988 w 2816872"/>
                        <a:gd name="connsiteY16" fmla="*/ 1905094 h 2957238"/>
                        <a:gd name="connsiteX17" fmla="*/ 1683730 w 2816872"/>
                        <a:gd name="connsiteY17" fmla="*/ 1418831 h 2957238"/>
                        <a:gd name="connsiteX18" fmla="*/ 1658137 w 2816872"/>
                        <a:gd name="connsiteY18" fmla="*/ 1424518 h 2957238"/>
                        <a:gd name="connsiteX19" fmla="*/ 1291319 w 2816872"/>
                        <a:gd name="connsiteY19" fmla="*/ 1623563 h 2957238"/>
                        <a:gd name="connsiteX20" fmla="*/ 1208856 w 2816872"/>
                        <a:gd name="connsiteY20" fmla="*/ 1643469 h 2957238"/>
                        <a:gd name="connsiteX21" fmla="*/ 168153 w 2816872"/>
                        <a:gd name="connsiteY21" fmla="*/ 1643469 h 2957238"/>
                        <a:gd name="connsiteX22" fmla="*/ 122657 w 2816872"/>
                        <a:gd name="connsiteY22" fmla="*/ 1666217 h 2957238"/>
                        <a:gd name="connsiteX23" fmla="*/ 114128 w 2816872"/>
                        <a:gd name="connsiteY23" fmla="*/ 1714558 h 2957238"/>
                        <a:gd name="connsiteX24" fmla="*/ 409851 w 2816872"/>
                        <a:gd name="connsiteY24" fmla="*/ 2803614 h 2957238"/>
                        <a:gd name="connsiteX25" fmla="*/ 463876 w 2816872"/>
                        <a:gd name="connsiteY25" fmla="*/ 2846259 h 2957238"/>
                        <a:gd name="connsiteX26" fmla="*/ 2346283 w 2816872"/>
                        <a:gd name="connsiteY26" fmla="*/ 2846259 h 2957238"/>
                        <a:gd name="connsiteX27" fmla="*/ 2400308 w 2816872"/>
                        <a:gd name="connsiteY27" fmla="*/ 2800763 h 2957238"/>
                        <a:gd name="connsiteX28" fmla="*/ 2701718 w 2816872"/>
                        <a:gd name="connsiteY28" fmla="*/ 1487054 h 2957238"/>
                        <a:gd name="connsiteX29" fmla="*/ 2701688 w 2816872"/>
                        <a:gd name="connsiteY29" fmla="*/ 1487075 h 2957238"/>
                        <a:gd name="connsiteX30" fmla="*/ 2690314 w 2816872"/>
                        <a:gd name="connsiteY30" fmla="*/ 1441579 h 2957238"/>
                        <a:gd name="connsiteX31" fmla="*/ 2644818 w 2816872"/>
                        <a:gd name="connsiteY31" fmla="*/ 1418831 h 2957238"/>
                        <a:gd name="connsiteX32" fmla="*/ 1060955 w 2816872"/>
                        <a:gd name="connsiteY32" fmla="*/ 995183 h 2957238"/>
                        <a:gd name="connsiteX33" fmla="*/ 1749065 w 2816872"/>
                        <a:gd name="connsiteY33" fmla="*/ 995183 h 2957238"/>
                        <a:gd name="connsiteX34" fmla="*/ 1805935 w 2816872"/>
                        <a:gd name="connsiteY34" fmla="*/ 1052053 h 2957238"/>
                        <a:gd name="connsiteX35" fmla="*/ 1749065 w 2816872"/>
                        <a:gd name="connsiteY35" fmla="*/ 1108923 h 2957238"/>
                        <a:gd name="connsiteX36" fmla="*/ 1060955 w 2816872"/>
                        <a:gd name="connsiteY36" fmla="*/ 1108923 h 2957238"/>
                        <a:gd name="connsiteX37" fmla="*/ 1004085 w 2816872"/>
                        <a:gd name="connsiteY37" fmla="*/ 1052053 h 2957238"/>
                        <a:gd name="connsiteX38" fmla="*/ 1060955 w 2816872"/>
                        <a:gd name="connsiteY38" fmla="*/ 995183 h 2957238"/>
                        <a:gd name="connsiteX39" fmla="*/ 2184203 w 2816872"/>
                        <a:gd name="connsiteY39" fmla="*/ 932611 h 2957238"/>
                        <a:gd name="connsiteX40" fmla="*/ 2184203 w 2816872"/>
                        <a:gd name="connsiteY40" fmla="*/ 1305101 h 2957238"/>
                        <a:gd name="connsiteX41" fmla="*/ 2383247 w 2816872"/>
                        <a:gd name="connsiteY41" fmla="*/ 1305101 h 2957238"/>
                        <a:gd name="connsiteX42" fmla="*/ 2383247 w 2816872"/>
                        <a:gd name="connsiteY42" fmla="*/ 989481 h 2957238"/>
                        <a:gd name="connsiteX43" fmla="*/ 2326377 w 2816872"/>
                        <a:gd name="connsiteY43" fmla="*/ 932611 h 2957238"/>
                        <a:gd name="connsiteX44" fmla="*/ 483794 w 2816872"/>
                        <a:gd name="connsiteY44" fmla="*/ 932581 h 2957238"/>
                        <a:gd name="connsiteX45" fmla="*/ 426924 w 2816872"/>
                        <a:gd name="connsiteY45" fmla="*/ 989450 h 2957238"/>
                        <a:gd name="connsiteX46" fmla="*/ 426924 w 2816872"/>
                        <a:gd name="connsiteY46" fmla="*/ 1529699 h 2957238"/>
                        <a:gd name="connsiteX47" fmla="*/ 625969 w 2816872"/>
                        <a:gd name="connsiteY47" fmla="*/ 1529699 h 2957238"/>
                        <a:gd name="connsiteX48" fmla="*/ 625969 w 2816872"/>
                        <a:gd name="connsiteY48" fmla="*/ 932581 h 2957238"/>
                        <a:gd name="connsiteX49" fmla="*/ 1060955 w 2816872"/>
                        <a:gd name="connsiteY49" fmla="*/ 685235 h 2957238"/>
                        <a:gd name="connsiteX50" fmla="*/ 1749065 w 2816872"/>
                        <a:gd name="connsiteY50" fmla="*/ 685235 h 2957238"/>
                        <a:gd name="connsiteX51" fmla="*/ 1805935 w 2816872"/>
                        <a:gd name="connsiteY51" fmla="*/ 742105 h 2957238"/>
                        <a:gd name="connsiteX52" fmla="*/ 1749065 w 2816872"/>
                        <a:gd name="connsiteY52" fmla="*/ 798975 h 2957238"/>
                        <a:gd name="connsiteX53" fmla="*/ 1060955 w 2816872"/>
                        <a:gd name="connsiteY53" fmla="*/ 798975 h 2957238"/>
                        <a:gd name="connsiteX54" fmla="*/ 1004085 w 2816872"/>
                        <a:gd name="connsiteY54" fmla="*/ 742105 h 2957238"/>
                        <a:gd name="connsiteX55" fmla="*/ 1060955 w 2816872"/>
                        <a:gd name="connsiteY55" fmla="*/ 685235 h 2957238"/>
                        <a:gd name="connsiteX56" fmla="*/ 1060955 w 2816872"/>
                        <a:gd name="connsiteY56" fmla="*/ 372435 h 2957238"/>
                        <a:gd name="connsiteX57" fmla="*/ 1749065 w 2816872"/>
                        <a:gd name="connsiteY57" fmla="*/ 372435 h 2957238"/>
                        <a:gd name="connsiteX58" fmla="*/ 1805935 w 2816872"/>
                        <a:gd name="connsiteY58" fmla="*/ 429305 h 2957238"/>
                        <a:gd name="connsiteX59" fmla="*/ 1749065 w 2816872"/>
                        <a:gd name="connsiteY59" fmla="*/ 486175 h 2957238"/>
                        <a:gd name="connsiteX60" fmla="*/ 1060955 w 2816872"/>
                        <a:gd name="connsiteY60" fmla="*/ 486175 h 2957238"/>
                        <a:gd name="connsiteX61" fmla="*/ 1004085 w 2816872"/>
                        <a:gd name="connsiteY61" fmla="*/ 429305 h 2957238"/>
                        <a:gd name="connsiteX62" fmla="*/ 1060955 w 2816872"/>
                        <a:gd name="connsiteY62" fmla="*/ 372435 h 2957238"/>
                        <a:gd name="connsiteX63" fmla="*/ 796563 w 2816872"/>
                        <a:gd name="connsiteY63" fmla="*/ 113655 h 2957238"/>
                        <a:gd name="connsiteX64" fmla="*/ 739693 w 2816872"/>
                        <a:gd name="connsiteY64" fmla="*/ 170525 h 2957238"/>
                        <a:gd name="connsiteX65" fmla="*/ 739714 w 2816872"/>
                        <a:gd name="connsiteY65" fmla="*/ 1526884 h 2957238"/>
                        <a:gd name="connsiteX66" fmla="*/ 1200345 w 2816872"/>
                        <a:gd name="connsiteY66" fmla="*/ 1526884 h 2957238"/>
                        <a:gd name="connsiteX67" fmla="*/ 1228780 w 2816872"/>
                        <a:gd name="connsiteY67" fmla="*/ 1521197 h 2957238"/>
                        <a:gd name="connsiteX68" fmla="*/ 1595598 w 2816872"/>
                        <a:gd name="connsiteY68" fmla="*/ 1322153 h 2957238"/>
                        <a:gd name="connsiteX69" fmla="*/ 1678061 w 2816872"/>
                        <a:gd name="connsiteY69" fmla="*/ 1302250 h 2957238"/>
                        <a:gd name="connsiteX70" fmla="*/ 2073299 w 2816872"/>
                        <a:gd name="connsiteY70" fmla="*/ 1302250 h 2957238"/>
                        <a:gd name="connsiteX71" fmla="*/ 2073299 w 2816872"/>
                        <a:gd name="connsiteY71" fmla="*/ 170525 h 2957238"/>
                        <a:gd name="connsiteX72" fmla="*/ 2016429 w 2816872"/>
                        <a:gd name="connsiteY72" fmla="*/ 113655 h 2957238"/>
                        <a:gd name="connsiteX73" fmla="*/ 796542 w 2816872"/>
                        <a:gd name="connsiteY73" fmla="*/ 0 h 2957238"/>
                        <a:gd name="connsiteX74" fmla="*/ 2013587 w 2816872"/>
                        <a:gd name="connsiteY74" fmla="*/ 0 h 2957238"/>
                        <a:gd name="connsiteX75" fmla="*/ 2184196 w 2816872"/>
                        <a:gd name="connsiteY75" fmla="*/ 170610 h 2957238"/>
                        <a:gd name="connsiteX76" fmla="*/ 2184196 w 2816872"/>
                        <a:gd name="connsiteY76" fmla="*/ 818895 h 2957238"/>
                        <a:gd name="connsiteX77" fmla="*/ 2326371 w 2816872"/>
                        <a:gd name="connsiteY77" fmla="*/ 818895 h 2957238"/>
                        <a:gd name="connsiteX78" fmla="*/ 2496981 w 2816872"/>
                        <a:gd name="connsiteY78" fmla="*/ 989505 h 2957238"/>
                        <a:gd name="connsiteX79" fmla="*/ 2496981 w 2816872"/>
                        <a:gd name="connsiteY79" fmla="*/ 1302274 h 2957238"/>
                        <a:gd name="connsiteX80" fmla="*/ 2644848 w 2816872"/>
                        <a:gd name="connsiteY80" fmla="*/ 1302274 h 2957238"/>
                        <a:gd name="connsiteX81" fmla="*/ 2778485 w 2816872"/>
                        <a:gd name="connsiteY81" fmla="*/ 1367673 h 2957238"/>
                        <a:gd name="connsiteX82" fmla="*/ 2778485 w 2816872"/>
                        <a:gd name="connsiteY82" fmla="*/ 1367706 h 2957238"/>
                        <a:gd name="connsiteX83" fmla="*/ 2812607 w 2816872"/>
                        <a:gd name="connsiteY83" fmla="*/ 1509881 h 2957238"/>
                        <a:gd name="connsiteX84" fmla="*/ 2511181 w 2816872"/>
                        <a:gd name="connsiteY84" fmla="*/ 2823601 h 2957238"/>
                        <a:gd name="connsiteX85" fmla="*/ 2346259 w 2816872"/>
                        <a:gd name="connsiteY85" fmla="*/ 2957238 h 2957238"/>
                        <a:gd name="connsiteX86" fmla="*/ 463852 w 2816872"/>
                        <a:gd name="connsiteY86" fmla="*/ 2957238 h 2957238"/>
                        <a:gd name="connsiteX87" fmla="*/ 298929 w 2816872"/>
                        <a:gd name="connsiteY87" fmla="*/ 2832124 h 2957238"/>
                        <a:gd name="connsiteX88" fmla="*/ 6051 w 2816872"/>
                        <a:gd name="connsiteY88" fmla="*/ 1745889 h 2957238"/>
                        <a:gd name="connsiteX89" fmla="*/ 34486 w 2816872"/>
                        <a:gd name="connsiteY89" fmla="*/ 1598028 h 2957238"/>
                        <a:gd name="connsiteX90" fmla="*/ 170973 w 2816872"/>
                        <a:gd name="connsiteY90" fmla="*/ 1529784 h 2957238"/>
                        <a:gd name="connsiteX91" fmla="*/ 313148 w 2816872"/>
                        <a:gd name="connsiteY91" fmla="*/ 1529784 h 2957238"/>
                        <a:gd name="connsiteX92" fmla="*/ 313148 w 2816872"/>
                        <a:gd name="connsiteY92" fmla="*/ 989505 h 2957238"/>
                        <a:gd name="connsiteX93" fmla="*/ 483758 w 2816872"/>
                        <a:gd name="connsiteY93" fmla="*/ 818895 h 2957238"/>
                        <a:gd name="connsiteX94" fmla="*/ 625932 w 2816872"/>
                        <a:gd name="connsiteY94" fmla="*/ 818895 h 2957238"/>
                        <a:gd name="connsiteX95" fmla="*/ 625932 w 2816872"/>
                        <a:gd name="connsiteY95" fmla="*/ 170610 h 2957238"/>
                        <a:gd name="connsiteX96" fmla="*/ 796542 w 2816872"/>
                        <a:gd name="connsiteY96" fmla="*/ 0 h 29572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</a:cxnLst>
                      <a:rect l="l" t="t" r="r" b="b"/>
                      <a:pathLst>
                        <a:path w="2816872" h="2957238">
                          <a:moveTo>
                            <a:pt x="1404988" y="1905094"/>
                          </a:moveTo>
                          <a:cubicBezTo>
                            <a:pt x="1436265" y="1905094"/>
                            <a:pt x="1461858" y="1930687"/>
                            <a:pt x="1461858" y="1961964"/>
                          </a:cubicBezTo>
                          <a:lnTo>
                            <a:pt x="1461858" y="2186598"/>
                          </a:lnTo>
                          <a:lnTo>
                            <a:pt x="1686492" y="2186598"/>
                          </a:lnTo>
                          <a:cubicBezTo>
                            <a:pt x="1720614" y="2186598"/>
                            <a:pt x="1743362" y="2212191"/>
                            <a:pt x="1743362" y="2243468"/>
                          </a:cubicBezTo>
                          <a:cubicBezTo>
                            <a:pt x="1743362" y="2274748"/>
                            <a:pt x="1717769" y="2300338"/>
                            <a:pt x="1686492" y="2300338"/>
                          </a:cubicBezTo>
                          <a:lnTo>
                            <a:pt x="1461858" y="2300338"/>
                          </a:lnTo>
                          <a:lnTo>
                            <a:pt x="1461858" y="2524972"/>
                          </a:lnTo>
                          <a:cubicBezTo>
                            <a:pt x="1461858" y="2556252"/>
                            <a:pt x="1436265" y="2581842"/>
                            <a:pt x="1404988" y="2581842"/>
                          </a:cubicBezTo>
                          <a:cubicBezTo>
                            <a:pt x="1373708" y="2581842"/>
                            <a:pt x="1348118" y="2556249"/>
                            <a:pt x="1348118" y="2524972"/>
                          </a:cubicBezTo>
                          <a:lnTo>
                            <a:pt x="1348118" y="2300338"/>
                          </a:lnTo>
                          <a:lnTo>
                            <a:pt x="1123484" y="2300338"/>
                          </a:lnTo>
                          <a:cubicBezTo>
                            <a:pt x="1092207" y="2300338"/>
                            <a:pt x="1066614" y="2274748"/>
                            <a:pt x="1066614" y="2243468"/>
                          </a:cubicBezTo>
                          <a:cubicBezTo>
                            <a:pt x="1066614" y="2212191"/>
                            <a:pt x="1092207" y="2186598"/>
                            <a:pt x="1123484" y="2186598"/>
                          </a:cubicBezTo>
                          <a:lnTo>
                            <a:pt x="1348118" y="2186598"/>
                          </a:lnTo>
                          <a:lnTo>
                            <a:pt x="1348118" y="1961964"/>
                          </a:lnTo>
                          <a:cubicBezTo>
                            <a:pt x="1348118" y="1930684"/>
                            <a:pt x="1373708" y="1905094"/>
                            <a:pt x="1404988" y="1905094"/>
                          </a:cubicBezTo>
                          <a:close/>
                          <a:moveTo>
                            <a:pt x="1683730" y="1418831"/>
                          </a:moveTo>
                          <a:cubicBezTo>
                            <a:pt x="1675198" y="1418831"/>
                            <a:pt x="1666669" y="1418831"/>
                            <a:pt x="1658137" y="1424518"/>
                          </a:cubicBezTo>
                          <a:lnTo>
                            <a:pt x="1291319" y="1623563"/>
                          </a:lnTo>
                          <a:cubicBezTo>
                            <a:pt x="1265726" y="1637782"/>
                            <a:pt x="1237291" y="1643469"/>
                            <a:pt x="1208856" y="1643469"/>
                          </a:cubicBezTo>
                          <a:lnTo>
                            <a:pt x="168153" y="1643469"/>
                          </a:lnTo>
                          <a:cubicBezTo>
                            <a:pt x="151092" y="1643469"/>
                            <a:pt x="131189" y="1651998"/>
                            <a:pt x="122657" y="1666217"/>
                          </a:cubicBezTo>
                          <a:cubicBezTo>
                            <a:pt x="114128" y="1680436"/>
                            <a:pt x="108441" y="1697497"/>
                            <a:pt x="114128" y="1714558"/>
                          </a:cubicBezTo>
                          <a:lnTo>
                            <a:pt x="409851" y="2803614"/>
                          </a:lnTo>
                          <a:cubicBezTo>
                            <a:pt x="415535" y="2829213"/>
                            <a:pt x="438286" y="2846259"/>
                            <a:pt x="463876" y="2846259"/>
                          </a:cubicBezTo>
                          <a:lnTo>
                            <a:pt x="2346283" y="2846259"/>
                          </a:lnTo>
                          <a:cubicBezTo>
                            <a:pt x="2371873" y="2846259"/>
                            <a:pt x="2394621" y="2826362"/>
                            <a:pt x="2400308" y="2800763"/>
                          </a:cubicBezTo>
                          <a:lnTo>
                            <a:pt x="2701718" y="1487054"/>
                          </a:lnTo>
                          <a:lnTo>
                            <a:pt x="2701688" y="1487075"/>
                          </a:lnTo>
                          <a:cubicBezTo>
                            <a:pt x="2704539" y="1470014"/>
                            <a:pt x="2701688" y="1452953"/>
                            <a:pt x="2690314" y="1441579"/>
                          </a:cubicBezTo>
                          <a:cubicBezTo>
                            <a:pt x="2678940" y="1427363"/>
                            <a:pt x="2661864" y="1418831"/>
                            <a:pt x="2644818" y="1418831"/>
                          </a:cubicBezTo>
                          <a:close/>
                          <a:moveTo>
                            <a:pt x="1060955" y="995183"/>
                          </a:moveTo>
                          <a:lnTo>
                            <a:pt x="1749065" y="995183"/>
                          </a:lnTo>
                          <a:cubicBezTo>
                            <a:pt x="1780342" y="995183"/>
                            <a:pt x="1805935" y="1020776"/>
                            <a:pt x="1805935" y="1052053"/>
                          </a:cubicBezTo>
                          <a:cubicBezTo>
                            <a:pt x="1805935" y="1083333"/>
                            <a:pt x="1780342" y="1108923"/>
                            <a:pt x="1749065" y="1108923"/>
                          </a:cubicBezTo>
                          <a:lnTo>
                            <a:pt x="1060955" y="1108923"/>
                          </a:lnTo>
                          <a:cubicBezTo>
                            <a:pt x="1029678" y="1108923"/>
                            <a:pt x="1004085" y="1083333"/>
                            <a:pt x="1004085" y="1052053"/>
                          </a:cubicBezTo>
                          <a:cubicBezTo>
                            <a:pt x="1004085" y="1020776"/>
                            <a:pt x="1029678" y="995183"/>
                            <a:pt x="1060955" y="995183"/>
                          </a:cubicBezTo>
                          <a:close/>
                          <a:moveTo>
                            <a:pt x="2184203" y="932611"/>
                          </a:moveTo>
                          <a:lnTo>
                            <a:pt x="2184203" y="1305101"/>
                          </a:lnTo>
                          <a:lnTo>
                            <a:pt x="2383247" y="1305101"/>
                          </a:lnTo>
                          <a:lnTo>
                            <a:pt x="2383247" y="989481"/>
                          </a:lnTo>
                          <a:cubicBezTo>
                            <a:pt x="2383247" y="958204"/>
                            <a:pt x="2357654" y="932611"/>
                            <a:pt x="2326377" y="932611"/>
                          </a:cubicBezTo>
                          <a:close/>
                          <a:moveTo>
                            <a:pt x="483794" y="932581"/>
                          </a:moveTo>
                          <a:cubicBezTo>
                            <a:pt x="452514" y="932581"/>
                            <a:pt x="426924" y="958174"/>
                            <a:pt x="426924" y="989450"/>
                          </a:cubicBezTo>
                          <a:lnTo>
                            <a:pt x="426924" y="1529699"/>
                          </a:lnTo>
                          <a:lnTo>
                            <a:pt x="625969" y="1529699"/>
                          </a:lnTo>
                          <a:lnTo>
                            <a:pt x="625969" y="932581"/>
                          </a:lnTo>
                          <a:close/>
                          <a:moveTo>
                            <a:pt x="1060955" y="685235"/>
                          </a:moveTo>
                          <a:lnTo>
                            <a:pt x="1749065" y="685235"/>
                          </a:lnTo>
                          <a:cubicBezTo>
                            <a:pt x="1780342" y="685235"/>
                            <a:pt x="1805935" y="710828"/>
                            <a:pt x="1805935" y="742105"/>
                          </a:cubicBezTo>
                          <a:cubicBezTo>
                            <a:pt x="1805935" y="773385"/>
                            <a:pt x="1780342" y="798975"/>
                            <a:pt x="1749065" y="798975"/>
                          </a:cubicBezTo>
                          <a:lnTo>
                            <a:pt x="1060955" y="798975"/>
                          </a:lnTo>
                          <a:cubicBezTo>
                            <a:pt x="1029678" y="798975"/>
                            <a:pt x="1004085" y="773385"/>
                            <a:pt x="1004085" y="742105"/>
                          </a:cubicBezTo>
                          <a:cubicBezTo>
                            <a:pt x="1004085" y="710828"/>
                            <a:pt x="1029678" y="685235"/>
                            <a:pt x="1060955" y="685235"/>
                          </a:cubicBezTo>
                          <a:close/>
                          <a:moveTo>
                            <a:pt x="1060955" y="372435"/>
                          </a:moveTo>
                          <a:lnTo>
                            <a:pt x="1749065" y="372435"/>
                          </a:lnTo>
                          <a:cubicBezTo>
                            <a:pt x="1780342" y="372435"/>
                            <a:pt x="1805935" y="398025"/>
                            <a:pt x="1805935" y="429305"/>
                          </a:cubicBezTo>
                          <a:cubicBezTo>
                            <a:pt x="1805935" y="460582"/>
                            <a:pt x="1780342" y="486175"/>
                            <a:pt x="1749065" y="486175"/>
                          </a:cubicBezTo>
                          <a:lnTo>
                            <a:pt x="1060955" y="486175"/>
                          </a:lnTo>
                          <a:cubicBezTo>
                            <a:pt x="1029678" y="486175"/>
                            <a:pt x="1004085" y="460582"/>
                            <a:pt x="1004085" y="429305"/>
                          </a:cubicBezTo>
                          <a:cubicBezTo>
                            <a:pt x="1004085" y="398025"/>
                            <a:pt x="1029678" y="372435"/>
                            <a:pt x="1060955" y="372435"/>
                          </a:cubicBezTo>
                          <a:close/>
                          <a:moveTo>
                            <a:pt x="796563" y="113655"/>
                          </a:moveTo>
                          <a:cubicBezTo>
                            <a:pt x="765283" y="113655"/>
                            <a:pt x="739693" y="139248"/>
                            <a:pt x="739693" y="170525"/>
                          </a:cubicBezTo>
                          <a:lnTo>
                            <a:pt x="739714" y="1526884"/>
                          </a:lnTo>
                          <a:lnTo>
                            <a:pt x="1200345" y="1526884"/>
                          </a:lnTo>
                          <a:cubicBezTo>
                            <a:pt x="1211719" y="1526884"/>
                            <a:pt x="1220248" y="1526884"/>
                            <a:pt x="1228780" y="1521197"/>
                          </a:cubicBezTo>
                          <a:lnTo>
                            <a:pt x="1595598" y="1322153"/>
                          </a:lnTo>
                          <a:cubicBezTo>
                            <a:pt x="1621191" y="1310779"/>
                            <a:pt x="1649626" y="1302250"/>
                            <a:pt x="1678061" y="1302250"/>
                          </a:cubicBezTo>
                          <a:lnTo>
                            <a:pt x="2073299" y="1302250"/>
                          </a:lnTo>
                          <a:lnTo>
                            <a:pt x="2073299" y="170525"/>
                          </a:lnTo>
                          <a:cubicBezTo>
                            <a:pt x="2073299" y="139248"/>
                            <a:pt x="2047706" y="113655"/>
                            <a:pt x="2016429" y="113655"/>
                          </a:cubicBezTo>
                          <a:close/>
                          <a:moveTo>
                            <a:pt x="796542" y="0"/>
                          </a:moveTo>
                          <a:lnTo>
                            <a:pt x="2013587" y="0"/>
                          </a:lnTo>
                          <a:cubicBezTo>
                            <a:pt x="2107424" y="0"/>
                            <a:pt x="2184196" y="76773"/>
                            <a:pt x="2184196" y="170610"/>
                          </a:cubicBezTo>
                          <a:lnTo>
                            <a:pt x="2184196" y="818895"/>
                          </a:lnTo>
                          <a:lnTo>
                            <a:pt x="2326371" y="818895"/>
                          </a:lnTo>
                          <a:cubicBezTo>
                            <a:pt x="2420208" y="818895"/>
                            <a:pt x="2496981" y="895668"/>
                            <a:pt x="2496981" y="989505"/>
                          </a:cubicBezTo>
                          <a:lnTo>
                            <a:pt x="2496981" y="1302274"/>
                          </a:lnTo>
                          <a:lnTo>
                            <a:pt x="2644848" y="1302274"/>
                          </a:lnTo>
                          <a:cubicBezTo>
                            <a:pt x="2696016" y="1302274"/>
                            <a:pt x="2747214" y="1327864"/>
                            <a:pt x="2778485" y="1367673"/>
                          </a:cubicBezTo>
                          <a:lnTo>
                            <a:pt x="2778485" y="1367706"/>
                          </a:lnTo>
                          <a:cubicBezTo>
                            <a:pt x="2812607" y="1407515"/>
                            <a:pt x="2823981" y="1461540"/>
                            <a:pt x="2812607" y="1509881"/>
                          </a:cubicBezTo>
                          <a:lnTo>
                            <a:pt x="2511181" y="2823601"/>
                          </a:lnTo>
                          <a:cubicBezTo>
                            <a:pt x="2494120" y="2903219"/>
                            <a:pt x="2425877" y="2957238"/>
                            <a:pt x="2346259" y="2957238"/>
                          </a:cubicBezTo>
                          <a:lnTo>
                            <a:pt x="463852" y="2957238"/>
                          </a:lnTo>
                          <a:cubicBezTo>
                            <a:pt x="387076" y="2957238"/>
                            <a:pt x="318832" y="2906040"/>
                            <a:pt x="298929" y="2832124"/>
                          </a:cubicBezTo>
                          <a:lnTo>
                            <a:pt x="6051" y="1745889"/>
                          </a:lnTo>
                          <a:cubicBezTo>
                            <a:pt x="-8165" y="1694706"/>
                            <a:pt x="3209" y="1640678"/>
                            <a:pt x="34486" y="1598028"/>
                          </a:cubicBezTo>
                          <a:cubicBezTo>
                            <a:pt x="68608" y="1555377"/>
                            <a:pt x="116949" y="1529784"/>
                            <a:pt x="170973" y="1529784"/>
                          </a:cubicBezTo>
                          <a:lnTo>
                            <a:pt x="313148" y="1529784"/>
                          </a:lnTo>
                          <a:lnTo>
                            <a:pt x="313148" y="989505"/>
                          </a:lnTo>
                          <a:cubicBezTo>
                            <a:pt x="313148" y="895668"/>
                            <a:pt x="389921" y="818895"/>
                            <a:pt x="483758" y="818895"/>
                          </a:cubicBezTo>
                          <a:lnTo>
                            <a:pt x="625932" y="818895"/>
                          </a:lnTo>
                          <a:lnTo>
                            <a:pt x="625932" y="170610"/>
                          </a:lnTo>
                          <a:cubicBezTo>
                            <a:pt x="625932" y="76773"/>
                            <a:pt x="702705" y="0"/>
                            <a:pt x="796542" y="0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303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5688D6D8-57E1-4BDB-B3FA-726849FDD878}"/>
                    </a:ext>
                  </a:extLst>
                </p:cNvPr>
                <p:cNvGrpSpPr/>
                <p:nvPr/>
              </p:nvGrpSpPr>
              <p:grpSpPr>
                <a:xfrm>
                  <a:off x="6162811" y="2744581"/>
                  <a:ext cx="4612024" cy="768896"/>
                  <a:chOff x="6162811" y="2744581"/>
                  <a:chExt cx="4612024" cy="768896"/>
                </a:xfrm>
              </p:grpSpPr>
              <p:cxnSp>
                <p:nvCxnSpPr>
                  <p:cNvPr id="78" name="Google Shape;478;p27">
                    <a:extLst>
                      <a:ext uri="{FF2B5EF4-FFF2-40B4-BE49-F238E27FC236}">
                        <a16:creationId xmlns:a16="http://schemas.microsoft.com/office/drawing/2014/main" id="{0711FB39-1F6D-4E3E-B8F8-3BC96106A59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162811" y="3152113"/>
                    <a:ext cx="8640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79" name="Group 78">
                    <a:extLst>
                      <a:ext uri="{FF2B5EF4-FFF2-40B4-BE49-F238E27FC236}">
                        <a16:creationId xmlns:a16="http://schemas.microsoft.com/office/drawing/2014/main" id="{3042419F-9B7B-4A03-89D7-C05749303361}"/>
                      </a:ext>
                    </a:extLst>
                  </p:cNvPr>
                  <p:cNvGrpSpPr/>
                  <p:nvPr/>
                </p:nvGrpSpPr>
                <p:grpSpPr>
                  <a:xfrm>
                    <a:off x="7721758" y="2744581"/>
                    <a:ext cx="3053077" cy="768896"/>
                    <a:chOff x="5952778" y="3726123"/>
                    <a:chExt cx="3181719" cy="1062020"/>
                  </a:xfrm>
                </p:grpSpPr>
                <p:sp>
                  <p:nvSpPr>
                    <p:cNvPr id="83" name="TextBox 82">
                      <a:extLst>
                        <a:ext uri="{FF2B5EF4-FFF2-40B4-BE49-F238E27FC236}">
                          <a16:creationId xmlns:a16="http://schemas.microsoft.com/office/drawing/2014/main" id="{3F4C6AA7-D58F-4B5C-B753-7D7C5B22467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85" y="4022946"/>
                      <a:ext cx="3181712" cy="765197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R="0" lvl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 sit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amet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consectetur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adipisicing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elit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sed do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eiusmod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tempor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incididunt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ut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labore et dolore magna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aliqua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. </a:t>
                      </a:r>
                    </a:p>
                  </p:txBody>
                </p:sp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2E4E0381-D12E-4B96-A04E-9E3C0CD7295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78" y="3726123"/>
                      <a:ext cx="2353969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400" b="1" dirty="0">
                          <a:solidFill>
                            <a:schemeClr val="accent1"/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p:txBody>
                </p:sp>
              </p:grpSp>
              <p:grpSp>
                <p:nvGrpSpPr>
                  <p:cNvPr id="111" name="Group 110">
                    <a:extLst>
                      <a:ext uri="{FF2B5EF4-FFF2-40B4-BE49-F238E27FC236}">
                        <a16:creationId xmlns:a16="http://schemas.microsoft.com/office/drawing/2014/main" id="{65629B86-881A-4573-92C3-8DC7807C318F}"/>
                      </a:ext>
                    </a:extLst>
                  </p:cNvPr>
                  <p:cNvGrpSpPr/>
                  <p:nvPr/>
                </p:nvGrpSpPr>
                <p:grpSpPr>
                  <a:xfrm>
                    <a:off x="6967130" y="2861909"/>
                    <a:ext cx="580408" cy="580408"/>
                    <a:chOff x="6967130" y="2777273"/>
                    <a:chExt cx="580408" cy="580408"/>
                  </a:xfrm>
                </p:grpSpPr>
                <p:sp>
                  <p:nvSpPr>
                    <p:cNvPr id="81" name="Google Shape;88;p16">
                      <a:extLst>
                        <a:ext uri="{FF2B5EF4-FFF2-40B4-BE49-F238E27FC236}">
                          <a16:creationId xmlns:a16="http://schemas.microsoft.com/office/drawing/2014/main" id="{B5C64A97-05E6-4CCA-9982-14A670E4E4A2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6967130" y="2777273"/>
                      <a:ext cx="580408" cy="580408"/>
                    </a:xfrm>
                    <a:prstGeom prst="roundRect">
                      <a:avLst/>
                    </a:prstGeom>
                    <a:solidFill>
                      <a:schemeClr val="accent1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 dirty="0">
                        <a:solidFill>
                          <a:srgbClr val="FFFFFF"/>
                        </a:solidFill>
                        <a:latin typeface="+mj-lt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115" name="Freeform: Shape 114">
                      <a:extLst>
                        <a:ext uri="{FF2B5EF4-FFF2-40B4-BE49-F238E27FC236}">
                          <a16:creationId xmlns:a16="http://schemas.microsoft.com/office/drawing/2014/main" id="{C2364519-2509-4FA1-AA4C-5C93DF05AE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53423" y="2870769"/>
                      <a:ext cx="407822" cy="393416"/>
                    </a:xfrm>
                    <a:custGeom>
                      <a:avLst/>
                      <a:gdLst>
                        <a:gd name="connsiteX0" fmla="*/ 3783537 w 4781385"/>
                        <a:gd name="connsiteY0" fmla="*/ 3630348 h 4612491"/>
                        <a:gd name="connsiteX1" fmla="*/ 3600571 w 4781385"/>
                        <a:gd name="connsiteY1" fmla="*/ 4005166 h 4612491"/>
                        <a:gd name="connsiteX2" fmla="*/ 3758163 w 4781385"/>
                        <a:gd name="connsiteY2" fmla="*/ 4463367 h 4612491"/>
                        <a:gd name="connsiteX3" fmla="*/ 4216363 w 4781385"/>
                        <a:gd name="connsiteY3" fmla="*/ 4305775 h 4612491"/>
                        <a:gd name="connsiteX4" fmla="*/ 4399338 w 4781385"/>
                        <a:gd name="connsiteY4" fmla="*/ 3930967 h 4612491"/>
                        <a:gd name="connsiteX5" fmla="*/ 173199 w 4781385"/>
                        <a:gd name="connsiteY5" fmla="*/ 3616805 h 4612491"/>
                        <a:gd name="connsiteX6" fmla="*/ 131548 w 4781385"/>
                        <a:gd name="connsiteY6" fmla="*/ 3634063 h 4612491"/>
                        <a:gd name="connsiteX7" fmla="*/ 131558 w 4781385"/>
                        <a:gd name="connsiteY7" fmla="*/ 3717369 h 4612491"/>
                        <a:gd name="connsiteX8" fmla="*/ 623914 w 4781385"/>
                        <a:gd name="connsiteY8" fmla="*/ 4209716 h 4612491"/>
                        <a:gd name="connsiteX9" fmla="*/ 707215 w 4781385"/>
                        <a:gd name="connsiteY9" fmla="*/ 4209721 h 4612491"/>
                        <a:gd name="connsiteX10" fmla="*/ 707220 w 4781385"/>
                        <a:gd name="connsiteY10" fmla="*/ 4126420 h 4612491"/>
                        <a:gd name="connsiteX11" fmla="*/ 214854 w 4781385"/>
                        <a:gd name="connsiteY11" fmla="*/ 3634053 h 4612491"/>
                        <a:gd name="connsiteX12" fmla="*/ 173199 w 4781385"/>
                        <a:gd name="connsiteY12" fmla="*/ 3616805 h 4612491"/>
                        <a:gd name="connsiteX13" fmla="*/ 869393 w 4781385"/>
                        <a:gd name="connsiteY13" fmla="*/ 3388575 h 4612491"/>
                        <a:gd name="connsiteX14" fmla="*/ 500204 w 4781385"/>
                        <a:gd name="connsiteY14" fmla="*/ 3757783 h 4612491"/>
                        <a:gd name="connsiteX15" fmla="*/ 583500 w 4781385"/>
                        <a:gd name="connsiteY15" fmla="*/ 3841079 h 4612491"/>
                        <a:gd name="connsiteX16" fmla="*/ 952698 w 4781385"/>
                        <a:gd name="connsiteY16" fmla="*/ 3471881 h 4612491"/>
                        <a:gd name="connsiteX17" fmla="*/ 2949853 w 4781385"/>
                        <a:gd name="connsiteY17" fmla="*/ 3044332 h 4612491"/>
                        <a:gd name="connsiteX18" fmla="*/ 2766867 w 4781385"/>
                        <a:gd name="connsiteY18" fmla="*/ 3419140 h 4612491"/>
                        <a:gd name="connsiteX19" fmla="*/ 2924091 w 4781385"/>
                        <a:gd name="connsiteY19" fmla="*/ 3876299 h 4612491"/>
                        <a:gd name="connsiteX20" fmla="*/ 3382668 w 4781385"/>
                        <a:gd name="connsiteY20" fmla="*/ 3719769 h 4612491"/>
                        <a:gd name="connsiteX21" fmla="*/ 3565644 w 4781385"/>
                        <a:gd name="connsiteY21" fmla="*/ 3344941 h 4612491"/>
                        <a:gd name="connsiteX22" fmla="*/ 4266008 w 4781385"/>
                        <a:gd name="connsiteY22" fmla="*/ 3038414 h 4612491"/>
                        <a:gd name="connsiteX23" fmla="*/ 4315522 w 4781385"/>
                        <a:gd name="connsiteY23" fmla="*/ 3077651 h 4612491"/>
                        <a:gd name="connsiteX24" fmla="*/ 4278914 w 4781385"/>
                        <a:gd name="connsiteY24" fmla="*/ 3149707 h 4612491"/>
                        <a:gd name="connsiteX25" fmla="*/ 4149536 w 4781385"/>
                        <a:gd name="connsiteY25" fmla="*/ 3264083 h 4612491"/>
                        <a:gd name="connsiteX26" fmla="*/ 4073269 w 4781385"/>
                        <a:gd name="connsiteY26" fmla="*/ 3420341 h 4612491"/>
                        <a:gd name="connsiteX27" fmla="*/ 4072941 w 4781385"/>
                        <a:gd name="connsiteY27" fmla="*/ 3421014 h 4612491"/>
                        <a:gd name="connsiteX28" fmla="*/ 3996345 w 4781385"/>
                        <a:gd name="connsiteY28" fmla="*/ 3446807 h 4612491"/>
                        <a:gd name="connsiteX29" fmla="*/ 3970552 w 4781385"/>
                        <a:gd name="connsiteY29" fmla="*/ 3370211 h 4612491"/>
                        <a:gd name="connsiteX30" fmla="*/ 4046828 w 4781385"/>
                        <a:gd name="connsiteY30" fmla="*/ 3213944 h 4612491"/>
                        <a:gd name="connsiteX31" fmla="*/ 4241748 w 4781385"/>
                        <a:gd name="connsiteY31" fmla="*/ 3041627 h 4612491"/>
                        <a:gd name="connsiteX32" fmla="*/ 4241767 w 4781385"/>
                        <a:gd name="connsiteY32" fmla="*/ 3041627 h 4612491"/>
                        <a:gd name="connsiteX33" fmla="*/ 4243466 w 4781385"/>
                        <a:gd name="connsiteY33" fmla="*/ 3041043 h 4612491"/>
                        <a:gd name="connsiteX34" fmla="*/ 4266008 w 4781385"/>
                        <a:gd name="connsiteY34" fmla="*/ 3038414 h 4612491"/>
                        <a:gd name="connsiteX35" fmla="*/ 4343648 w 4781385"/>
                        <a:gd name="connsiteY35" fmla="*/ 2961666 h 4612491"/>
                        <a:gd name="connsiteX36" fmla="*/ 4016652 w 4781385"/>
                        <a:gd name="connsiteY36" fmla="*/ 3152812 h 4612491"/>
                        <a:gd name="connsiteX37" fmla="*/ 3833677 w 4781385"/>
                        <a:gd name="connsiteY37" fmla="*/ 3527640 h 4612491"/>
                        <a:gd name="connsiteX38" fmla="*/ 4449478 w 4781385"/>
                        <a:gd name="connsiteY38" fmla="*/ 3828259 h 4612491"/>
                        <a:gd name="connsiteX39" fmla="*/ 4632453 w 4781385"/>
                        <a:gd name="connsiteY39" fmla="*/ 3453441 h 4612491"/>
                        <a:gd name="connsiteX40" fmla="*/ 4475230 w 4781385"/>
                        <a:gd name="connsiteY40" fmla="*/ 2996282 h 4612491"/>
                        <a:gd name="connsiteX41" fmla="*/ 4343648 w 4781385"/>
                        <a:gd name="connsiteY41" fmla="*/ 2961666 h 4612491"/>
                        <a:gd name="connsiteX42" fmla="*/ 4349414 w 4781385"/>
                        <a:gd name="connsiteY42" fmla="*/ 2846918 h 4612491"/>
                        <a:gd name="connsiteX43" fmla="*/ 4524973 w 4781385"/>
                        <a:gd name="connsiteY43" fmla="*/ 2892513 h 4612491"/>
                        <a:gd name="connsiteX44" fmla="*/ 4735142 w 4781385"/>
                        <a:gd name="connsiteY44" fmla="*/ 3503580 h 4612491"/>
                        <a:gd name="connsiteX45" fmla="*/ 4319052 w 4781385"/>
                        <a:gd name="connsiteY45" fmla="*/ 4355915 h 4612491"/>
                        <a:gd name="connsiteX46" fmla="*/ 3708004 w 4781385"/>
                        <a:gd name="connsiteY46" fmla="*/ 4566075 h 4612491"/>
                        <a:gd name="connsiteX47" fmla="*/ 3497845 w 4781385"/>
                        <a:gd name="connsiteY47" fmla="*/ 3955027 h 4612491"/>
                        <a:gd name="connsiteX48" fmla="*/ 3913925 w 4781385"/>
                        <a:gd name="connsiteY48" fmla="*/ 3102682 h 4612491"/>
                        <a:gd name="connsiteX49" fmla="*/ 4349414 w 4781385"/>
                        <a:gd name="connsiteY49" fmla="*/ 2846918 h 4612491"/>
                        <a:gd name="connsiteX50" fmla="*/ 654070 w 4781385"/>
                        <a:gd name="connsiteY50" fmla="*/ 2843412 h 4612491"/>
                        <a:gd name="connsiteX51" fmla="*/ 605779 w 4781385"/>
                        <a:gd name="connsiteY51" fmla="*/ 2862880 h 4612491"/>
                        <a:gd name="connsiteX52" fmla="*/ 603883 w 4781385"/>
                        <a:gd name="connsiteY52" fmla="*/ 2961398 h 4612491"/>
                        <a:gd name="connsiteX53" fmla="*/ 1379885 w 4781385"/>
                        <a:gd name="connsiteY53" fmla="*/ 3737438 h 4612491"/>
                        <a:gd name="connsiteX54" fmla="*/ 1379895 w 4781385"/>
                        <a:gd name="connsiteY54" fmla="*/ 3737448 h 4612491"/>
                        <a:gd name="connsiteX55" fmla="*/ 1478431 w 4781385"/>
                        <a:gd name="connsiteY55" fmla="*/ 3737438 h 4612491"/>
                        <a:gd name="connsiteX56" fmla="*/ 1478431 w 4781385"/>
                        <a:gd name="connsiteY56" fmla="*/ 3638911 h 4612491"/>
                        <a:gd name="connsiteX57" fmla="*/ 702372 w 4781385"/>
                        <a:gd name="connsiteY57" fmla="*/ 2862853 h 4612491"/>
                        <a:gd name="connsiteX58" fmla="*/ 654070 w 4781385"/>
                        <a:gd name="connsiteY58" fmla="*/ 2843412 h 4612491"/>
                        <a:gd name="connsiteX59" fmla="*/ 3431648 w 4781385"/>
                        <a:gd name="connsiteY59" fmla="*/ 2452433 h 4612491"/>
                        <a:gd name="connsiteX60" fmla="*/ 3481405 w 4781385"/>
                        <a:gd name="connsiteY60" fmla="*/ 2491361 h 4612491"/>
                        <a:gd name="connsiteX61" fmla="*/ 3445247 w 4781385"/>
                        <a:gd name="connsiteY61" fmla="*/ 2563644 h 4612491"/>
                        <a:gd name="connsiteX62" fmla="*/ 3315869 w 4781385"/>
                        <a:gd name="connsiteY62" fmla="*/ 2678020 h 4612491"/>
                        <a:gd name="connsiteX63" fmla="*/ 3239583 w 4781385"/>
                        <a:gd name="connsiteY63" fmla="*/ 2834277 h 4612491"/>
                        <a:gd name="connsiteX64" fmla="*/ 3239035 w 4781385"/>
                        <a:gd name="connsiteY64" fmla="*/ 2835401 h 4612491"/>
                        <a:gd name="connsiteX65" fmla="*/ 3162324 w 4781385"/>
                        <a:gd name="connsiteY65" fmla="*/ 2860849 h 4612491"/>
                        <a:gd name="connsiteX66" fmla="*/ 3136875 w 4781385"/>
                        <a:gd name="connsiteY66" fmla="*/ 2784138 h 4612491"/>
                        <a:gd name="connsiteX67" fmla="*/ 3213161 w 4781385"/>
                        <a:gd name="connsiteY67" fmla="*/ 2627928 h 4612491"/>
                        <a:gd name="connsiteX68" fmla="*/ 3408042 w 4781385"/>
                        <a:gd name="connsiteY68" fmla="*/ 2455621 h 4612491"/>
                        <a:gd name="connsiteX69" fmla="*/ 3408100 w 4781385"/>
                        <a:gd name="connsiteY69" fmla="*/ 2455554 h 4612491"/>
                        <a:gd name="connsiteX70" fmla="*/ 3409123 w 4781385"/>
                        <a:gd name="connsiteY70" fmla="*/ 2455203 h 4612491"/>
                        <a:gd name="connsiteX71" fmla="*/ 3431648 w 4781385"/>
                        <a:gd name="connsiteY71" fmla="*/ 2452433 h 4612491"/>
                        <a:gd name="connsiteX72" fmla="*/ 3509513 w 4781385"/>
                        <a:gd name="connsiteY72" fmla="*/ 2374908 h 4612491"/>
                        <a:gd name="connsiteX73" fmla="*/ 3182967 w 4781385"/>
                        <a:gd name="connsiteY73" fmla="*/ 2566805 h 4612491"/>
                        <a:gd name="connsiteX74" fmla="*/ 2999983 w 4781385"/>
                        <a:gd name="connsiteY74" fmla="*/ 2941624 h 4612491"/>
                        <a:gd name="connsiteX75" fmla="*/ 3615783 w 4781385"/>
                        <a:gd name="connsiteY75" fmla="*/ 3242233 h 4612491"/>
                        <a:gd name="connsiteX76" fmla="*/ 3798759 w 4781385"/>
                        <a:gd name="connsiteY76" fmla="*/ 2867424 h 4612491"/>
                        <a:gd name="connsiteX77" fmla="*/ 3641172 w 4781385"/>
                        <a:gd name="connsiteY77" fmla="*/ 2409219 h 4612491"/>
                        <a:gd name="connsiteX78" fmla="*/ 3509513 w 4781385"/>
                        <a:gd name="connsiteY78" fmla="*/ 2374908 h 4612491"/>
                        <a:gd name="connsiteX79" fmla="*/ 3517822 w 4781385"/>
                        <a:gd name="connsiteY79" fmla="*/ 2259527 h 4612491"/>
                        <a:gd name="connsiteX80" fmla="*/ 3693253 w 4781385"/>
                        <a:gd name="connsiteY80" fmla="*/ 2305849 h 4612491"/>
                        <a:gd name="connsiteX81" fmla="*/ 3901438 w 4781385"/>
                        <a:gd name="connsiteY81" fmla="*/ 2917583 h 4612491"/>
                        <a:gd name="connsiteX82" fmla="*/ 3485358 w 4781385"/>
                        <a:gd name="connsiteY82" fmla="*/ 3769908 h 4612491"/>
                        <a:gd name="connsiteX83" fmla="*/ 2875008 w 4781385"/>
                        <a:gd name="connsiteY83" fmla="*/ 3979824 h 4612491"/>
                        <a:gd name="connsiteX84" fmla="*/ 2664141 w 4781385"/>
                        <a:gd name="connsiteY84" fmla="*/ 3369010 h 4612491"/>
                        <a:gd name="connsiteX85" fmla="*/ 3080221 w 4781385"/>
                        <a:gd name="connsiteY85" fmla="*/ 2516694 h 4612491"/>
                        <a:gd name="connsiteX86" fmla="*/ 3081520 w 4781385"/>
                        <a:gd name="connsiteY86" fmla="*/ 2514035 h 4612491"/>
                        <a:gd name="connsiteX87" fmla="*/ 3517822 w 4781385"/>
                        <a:gd name="connsiteY87" fmla="*/ 2259527 h 4612491"/>
                        <a:gd name="connsiteX88" fmla="*/ 1796589 w 4781385"/>
                        <a:gd name="connsiteY88" fmla="*/ 2233430 h 4612491"/>
                        <a:gd name="connsiteX89" fmla="*/ 1796594 w 4781385"/>
                        <a:gd name="connsiteY89" fmla="*/ 2233431 h 4612491"/>
                        <a:gd name="connsiteX90" fmla="*/ 1796584 w 4781385"/>
                        <a:gd name="connsiteY90" fmla="*/ 2233431 h 4612491"/>
                        <a:gd name="connsiteX91" fmla="*/ 2439873 w 4781385"/>
                        <a:gd name="connsiteY91" fmla="*/ 1475850 h 4612491"/>
                        <a:gd name="connsiteX92" fmla="*/ 2479447 w 4781385"/>
                        <a:gd name="connsiteY92" fmla="*/ 1491772 h 4612491"/>
                        <a:gd name="connsiteX93" fmla="*/ 2481098 w 4781385"/>
                        <a:gd name="connsiteY93" fmla="*/ 1572577 h 4612491"/>
                        <a:gd name="connsiteX94" fmla="*/ 1836989 w 4781385"/>
                        <a:gd name="connsiteY94" fmla="*/ 2216686 h 4612491"/>
                        <a:gd name="connsiteX95" fmla="*/ 1818458 w 4781385"/>
                        <a:gd name="connsiteY95" fmla="*/ 2229092 h 4612491"/>
                        <a:gd name="connsiteX96" fmla="*/ 1796589 w 4781385"/>
                        <a:gd name="connsiteY96" fmla="*/ 2233430 h 4612491"/>
                        <a:gd name="connsiteX97" fmla="*/ 1774734 w 4781385"/>
                        <a:gd name="connsiteY97" fmla="*/ 2229080 h 4612491"/>
                        <a:gd name="connsiteX98" fmla="*/ 1756201 w 4781385"/>
                        <a:gd name="connsiteY98" fmla="*/ 2216698 h 4612491"/>
                        <a:gd name="connsiteX99" fmla="*/ 1756189 w 4781385"/>
                        <a:gd name="connsiteY99" fmla="*/ 2135876 h 4612491"/>
                        <a:gd name="connsiteX100" fmla="*/ 2400298 w 4781385"/>
                        <a:gd name="connsiteY100" fmla="*/ 1491767 h 4612491"/>
                        <a:gd name="connsiteX101" fmla="*/ 2439873 w 4781385"/>
                        <a:gd name="connsiteY101" fmla="*/ 1475850 h 4612491"/>
                        <a:gd name="connsiteX102" fmla="*/ 2552698 w 4781385"/>
                        <a:gd name="connsiteY102" fmla="*/ 1351789 h 4612491"/>
                        <a:gd name="connsiteX103" fmla="*/ 2552783 w 4781385"/>
                        <a:gd name="connsiteY103" fmla="*/ 1351789 h 4612491"/>
                        <a:gd name="connsiteX104" fmla="*/ 2613828 w 4781385"/>
                        <a:gd name="connsiteY104" fmla="*/ 1412833 h 4612491"/>
                        <a:gd name="connsiteX105" fmla="*/ 2552783 w 4781385"/>
                        <a:gd name="connsiteY105" fmla="*/ 1475413 h 4612491"/>
                        <a:gd name="connsiteX106" fmla="*/ 2552698 w 4781385"/>
                        <a:gd name="connsiteY106" fmla="*/ 1475413 h 4612491"/>
                        <a:gd name="connsiteX107" fmla="*/ 2552698 w 4781385"/>
                        <a:gd name="connsiteY107" fmla="*/ 1475413 h 4612491"/>
                        <a:gd name="connsiteX108" fmla="*/ 2551163 w 4781385"/>
                        <a:gd name="connsiteY108" fmla="*/ 1475413 h 4612491"/>
                        <a:gd name="connsiteX109" fmla="*/ 2490118 w 4781385"/>
                        <a:gd name="connsiteY109" fmla="*/ 1412833 h 4612491"/>
                        <a:gd name="connsiteX110" fmla="*/ 2552698 w 4781385"/>
                        <a:gd name="connsiteY110" fmla="*/ 1351789 h 4612491"/>
                        <a:gd name="connsiteX111" fmla="*/ 2569939 w 4781385"/>
                        <a:gd name="connsiteY111" fmla="*/ 1233012 h 4612491"/>
                        <a:gd name="connsiteX112" fmla="*/ 2506216 w 4781385"/>
                        <a:gd name="connsiteY112" fmla="*/ 1259347 h 4612491"/>
                        <a:gd name="connsiteX113" fmla="*/ 883375 w 4781385"/>
                        <a:gd name="connsiteY113" fmla="*/ 2882226 h 4612491"/>
                        <a:gd name="connsiteX114" fmla="*/ 1459076 w 4781385"/>
                        <a:gd name="connsiteY114" fmla="*/ 3457908 h 4612491"/>
                        <a:gd name="connsiteX115" fmla="*/ 1658453 w 4781385"/>
                        <a:gd name="connsiteY115" fmla="*/ 3258530 h 4612491"/>
                        <a:gd name="connsiteX116" fmla="*/ 1452713 w 4781385"/>
                        <a:gd name="connsiteY116" fmla="*/ 3052791 h 4612491"/>
                        <a:gd name="connsiteX117" fmla="*/ 1452709 w 4781385"/>
                        <a:gd name="connsiteY117" fmla="*/ 2973073 h 4612491"/>
                        <a:gd name="connsiteX118" fmla="*/ 1533523 w 4781385"/>
                        <a:gd name="connsiteY118" fmla="*/ 2971971 h 4612491"/>
                        <a:gd name="connsiteX119" fmla="*/ 1739263 w 4781385"/>
                        <a:gd name="connsiteY119" fmla="*/ 3177711 h 4612491"/>
                        <a:gd name="connsiteX120" fmla="*/ 1858059 w 4781385"/>
                        <a:gd name="connsiteY120" fmla="*/ 3058829 h 4612491"/>
                        <a:gd name="connsiteX121" fmla="*/ 1775373 w 4781385"/>
                        <a:gd name="connsiteY121" fmla="*/ 2976152 h 4612491"/>
                        <a:gd name="connsiteX122" fmla="*/ 1775373 w 4781385"/>
                        <a:gd name="connsiteY122" fmla="*/ 2895991 h 4612491"/>
                        <a:gd name="connsiteX123" fmla="*/ 1856192 w 4781385"/>
                        <a:gd name="connsiteY123" fmla="*/ 2895333 h 4612491"/>
                        <a:gd name="connsiteX124" fmla="*/ 1938879 w 4781385"/>
                        <a:gd name="connsiteY124" fmla="*/ 2978019 h 4612491"/>
                        <a:gd name="connsiteX125" fmla="*/ 2057741 w 4781385"/>
                        <a:gd name="connsiteY125" fmla="*/ 2859147 h 4612491"/>
                        <a:gd name="connsiteX126" fmla="*/ 1852001 w 4781385"/>
                        <a:gd name="connsiteY126" fmla="*/ 2653407 h 4612491"/>
                        <a:gd name="connsiteX127" fmla="*/ 1852001 w 4781385"/>
                        <a:gd name="connsiteY127" fmla="*/ 2574002 h 4612491"/>
                        <a:gd name="connsiteX128" fmla="*/ 1932811 w 4781385"/>
                        <a:gd name="connsiteY128" fmla="*/ 2572597 h 4612491"/>
                        <a:gd name="connsiteX129" fmla="*/ 2138552 w 4781385"/>
                        <a:gd name="connsiteY129" fmla="*/ 2778337 h 4612491"/>
                        <a:gd name="connsiteX130" fmla="*/ 2257424 w 4781385"/>
                        <a:gd name="connsiteY130" fmla="*/ 2659475 h 4612491"/>
                        <a:gd name="connsiteX131" fmla="*/ 2174737 w 4781385"/>
                        <a:gd name="connsiteY131" fmla="*/ 2576788 h 4612491"/>
                        <a:gd name="connsiteX132" fmla="*/ 2174742 w 4781385"/>
                        <a:gd name="connsiteY132" fmla="*/ 2497070 h 4612491"/>
                        <a:gd name="connsiteX133" fmla="*/ 2255557 w 4781385"/>
                        <a:gd name="connsiteY133" fmla="*/ 2495978 h 4612491"/>
                        <a:gd name="connsiteX134" fmla="*/ 2338234 w 4781385"/>
                        <a:gd name="connsiteY134" fmla="*/ 2578655 h 4612491"/>
                        <a:gd name="connsiteX135" fmla="*/ 2457106 w 4781385"/>
                        <a:gd name="connsiteY135" fmla="*/ 2459793 h 4612491"/>
                        <a:gd name="connsiteX136" fmla="*/ 2251366 w 4781385"/>
                        <a:gd name="connsiteY136" fmla="*/ 2254053 h 4612491"/>
                        <a:gd name="connsiteX137" fmla="*/ 2251370 w 4781385"/>
                        <a:gd name="connsiteY137" fmla="*/ 2174335 h 4612491"/>
                        <a:gd name="connsiteX138" fmla="*/ 2332185 w 4781385"/>
                        <a:gd name="connsiteY138" fmla="*/ 2173242 h 4612491"/>
                        <a:gd name="connsiteX139" fmla="*/ 2537925 w 4781385"/>
                        <a:gd name="connsiteY139" fmla="*/ 2378982 h 4612491"/>
                        <a:gd name="connsiteX140" fmla="*/ 2656797 w 4781385"/>
                        <a:gd name="connsiteY140" fmla="*/ 2260120 h 4612491"/>
                        <a:gd name="connsiteX141" fmla="*/ 2574111 w 4781385"/>
                        <a:gd name="connsiteY141" fmla="*/ 2177443 h 4612491"/>
                        <a:gd name="connsiteX142" fmla="*/ 2574101 w 4781385"/>
                        <a:gd name="connsiteY142" fmla="*/ 2097282 h 4612491"/>
                        <a:gd name="connsiteX143" fmla="*/ 2654921 w 4781385"/>
                        <a:gd name="connsiteY143" fmla="*/ 2096614 h 4612491"/>
                        <a:gd name="connsiteX144" fmla="*/ 2737617 w 4781385"/>
                        <a:gd name="connsiteY144" fmla="*/ 2179300 h 4612491"/>
                        <a:gd name="connsiteX145" fmla="*/ 2856479 w 4781385"/>
                        <a:gd name="connsiteY145" fmla="*/ 2060428 h 4612491"/>
                        <a:gd name="connsiteX146" fmla="*/ 2650739 w 4781385"/>
                        <a:gd name="connsiteY146" fmla="*/ 1854688 h 4612491"/>
                        <a:gd name="connsiteX147" fmla="*/ 2649335 w 4781385"/>
                        <a:gd name="connsiteY147" fmla="*/ 1853284 h 4612491"/>
                        <a:gd name="connsiteX148" fmla="*/ 2650739 w 4781385"/>
                        <a:gd name="connsiteY148" fmla="*/ 1772474 h 4612491"/>
                        <a:gd name="connsiteX149" fmla="*/ 2731550 w 4781385"/>
                        <a:gd name="connsiteY149" fmla="*/ 1773878 h 4612491"/>
                        <a:gd name="connsiteX150" fmla="*/ 2937290 w 4781385"/>
                        <a:gd name="connsiteY150" fmla="*/ 1979618 h 4612491"/>
                        <a:gd name="connsiteX151" fmla="*/ 3081889 w 4781385"/>
                        <a:gd name="connsiteY151" fmla="*/ 1835019 h 4612491"/>
                        <a:gd name="connsiteX152" fmla="*/ 3081889 w 4781385"/>
                        <a:gd name="connsiteY152" fmla="*/ 1707584 h 4612491"/>
                        <a:gd name="connsiteX153" fmla="*/ 2633661 w 4781385"/>
                        <a:gd name="connsiteY153" fmla="*/ 1259347 h 4612491"/>
                        <a:gd name="connsiteX154" fmla="*/ 2569939 w 4781385"/>
                        <a:gd name="connsiteY154" fmla="*/ 1233012 h 4612491"/>
                        <a:gd name="connsiteX155" fmla="*/ 3021551 w 4781385"/>
                        <a:gd name="connsiteY155" fmla="*/ 1013010 h 4612491"/>
                        <a:gd name="connsiteX156" fmla="*/ 2982638 w 4781385"/>
                        <a:gd name="connsiteY156" fmla="*/ 1029137 h 4612491"/>
                        <a:gd name="connsiteX157" fmla="*/ 2773850 w 4781385"/>
                        <a:gd name="connsiteY157" fmla="*/ 1237906 h 4612491"/>
                        <a:gd name="connsiteX158" fmla="*/ 3103329 w 4781385"/>
                        <a:gd name="connsiteY158" fmla="*/ 1567396 h 4612491"/>
                        <a:gd name="connsiteX159" fmla="*/ 3312108 w 4781385"/>
                        <a:gd name="connsiteY159" fmla="*/ 1358618 h 4612491"/>
                        <a:gd name="connsiteX160" fmla="*/ 3312108 w 4781385"/>
                        <a:gd name="connsiteY160" fmla="*/ 1280760 h 4612491"/>
                        <a:gd name="connsiteX161" fmla="*/ 3060486 w 4781385"/>
                        <a:gd name="connsiteY161" fmla="*/ 1029137 h 4612491"/>
                        <a:gd name="connsiteX162" fmla="*/ 3060470 w 4781385"/>
                        <a:gd name="connsiteY162" fmla="*/ 1029123 h 4612491"/>
                        <a:gd name="connsiteX163" fmla="*/ 3021551 w 4781385"/>
                        <a:gd name="connsiteY163" fmla="*/ 1013010 h 4612491"/>
                        <a:gd name="connsiteX164" fmla="*/ 3529192 w 4781385"/>
                        <a:gd name="connsiteY164" fmla="*/ 695155 h 4612491"/>
                        <a:gd name="connsiteX165" fmla="*/ 3446506 w 4781385"/>
                        <a:gd name="connsiteY165" fmla="*/ 729406 h 4612491"/>
                        <a:gd name="connsiteX166" fmla="*/ 3184463 w 4781385"/>
                        <a:gd name="connsiteY166" fmla="*/ 991439 h 4612491"/>
                        <a:gd name="connsiteX167" fmla="*/ 3349846 w 4781385"/>
                        <a:gd name="connsiteY167" fmla="*/ 1156812 h 4612491"/>
                        <a:gd name="connsiteX168" fmla="*/ 3611879 w 4781385"/>
                        <a:gd name="connsiteY168" fmla="*/ 894779 h 4612491"/>
                        <a:gd name="connsiteX169" fmla="*/ 3611879 w 4781385"/>
                        <a:gd name="connsiteY169" fmla="*/ 729406 h 4612491"/>
                        <a:gd name="connsiteX170" fmla="*/ 3529192 w 4781385"/>
                        <a:gd name="connsiteY170" fmla="*/ 695155 h 4612491"/>
                        <a:gd name="connsiteX171" fmla="*/ 4356571 w 4781385"/>
                        <a:gd name="connsiteY171" fmla="*/ 280548 h 4612491"/>
                        <a:gd name="connsiteX172" fmla="*/ 4189589 w 4781385"/>
                        <a:gd name="connsiteY172" fmla="*/ 552250 h 4612491"/>
                        <a:gd name="connsiteX173" fmla="*/ 4148393 w 4781385"/>
                        <a:gd name="connsiteY173" fmla="*/ 699163 h 4612491"/>
                        <a:gd name="connsiteX174" fmla="*/ 4356572 w 4781385"/>
                        <a:gd name="connsiteY174" fmla="*/ 907342 h 4612491"/>
                        <a:gd name="connsiteX175" fmla="*/ 4564750 w 4781385"/>
                        <a:gd name="connsiteY175" fmla="*/ 699163 h 4612491"/>
                        <a:gd name="connsiteX176" fmla="*/ 4523630 w 4781385"/>
                        <a:gd name="connsiteY176" fmla="*/ 552383 h 4612491"/>
                        <a:gd name="connsiteX177" fmla="*/ 4523650 w 4781385"/>
                        <a:gd name="connsiteY177" fmla="*/ 552383 h 4612491"/>
                        <a:gd name="connsiteX178" fmla="*/ 4356571 w 4781385"/>
                        <a:gd name="connsiteY178" fmla="*/ 280548 h 4612491"/>
                        <a:gd name="connsiteX179" fmla="*/ 4356676 w 4781385"/>
                        <a:gd name="connsiteY179" fmla="*/ 120519 h 4612491"/>
                        <a:gd name="connsiteX180" fmla="*/ 4403968 w 4781385"/>
                        <a:gd name="connsiteY180" fmla="*/ 145609 h 4612491"/>
                        <a:gd name="connsiteX181" fmla="*/ 4626986 w 4781385"/>
                        <a:gd name="connsiteY181" fmla="*/ 503434 h 4612491"/>
                        <a:gd name="connsiteX182" fmla="*/ 4679116 w 4781385"/>
                        <a:gd name="connsiteY182" fmla="*/ 699163 h 4612491"/>
                        <a:gd name="connsiteX183" fmla="*/ 4356638 w 4781385"/>
                        <a:gd name="connsiteY183" fmla="*/ 1021641 h 4612491"/>
                        <a:gd name="connsiteX184" fmla="*/ 4034160 w 4781385"/>
                        <a:gd name="connsiteY184" fmla="*/ 699163 h 4612491"/>
                        <a:gd name="connsiteX185" fmla="*/ 4086223 w 4781385"/>
                        <a:gd name="connsiteY185" fmla="*/ 503586 h 4612491"/>
                        <a:gd name="connsiteX186" fmla="*/ 4309318 w 4781385"/>
                        <a:gd name="connsiteY186" fmla="*/ 145579 h 4612491"/>
                        <a:gd name="connsiteX187" fmla="*/ 4356676 w 4781385"/>
                        <a:gd name="connsiteY187" fmla="*/ 120519 h 4612491"/>
                        <a:gd name="connsiteX188" fmla="*/ 4284134 w 4781385"/>
                        <a:gd name="connsiteY188" fmla="*/ 0 h 4612491"/>
                        <a:gd name="connsiteX189" fmla="*/ 4324214 w 4781385"/>
                        <a:gd name="connsiteY189" fmla="*/ 16411 h 4612491"/>
                        <a:gd name="connsiteX190" fmla="*/ 4324872 w 4781385"/>
                        <a:gd name="connsiteY190" fmla="*/ 97230 h 4612491"/>
                        <a:gd name="connsiteX191" fmla="*/ 3727703 w 4781385"/>
                        <a:gd name="connsiteY191" fmla="*/ 694392 h 4612491"/>
                        <a:gd name="connsiteX192" fmla="*/ 3692555 w 4781385"/>
                        <a:gd name="connsiteY192" fmla="*/ 975721 h 4612491"/>
                        <a:gd name="connsiteX193" fmla="*/ 3424379 w 4781385"/>
                        <a:gd name="connsiteY193" fmla="*/ 1243889 h 4612491"/>
                        <a:gd name="connsiteX194" fmla="*/ 3392832 w 4781385"/>
                        <a:gd name="connsiteY194" fmla="*/ 1439571 h 4612491"/>
                        <a:gd name="connsiteX195" fmla="*/ 3182330 w 4781385"/>
                        <a:gd name="connsiteY195" fmla="*/ 1650072 h 4612491"/>
                        <a:gd name="connsiteX196" fmla="*/ 3162660 w 4781385"/>
                        <a:gd name="connsiteY196" fmla="*/ 1915925 h 4612491"/>
                        <a:gd name="connsiteX197" fmla="*/ 2977694 w 4781385"/>
                        <a:gd name="connsiteY197" fmla="*/ 2100890 h 4612491"/>
                        <a:gd name="connsiteX198" fmla="*/ 2778155 w 4781385"/>
                        <a:gd name="connsiteY198" fmla="*/ 2300420 h 4612491"/>
                        <a:gd name="connsiteX199" fmla="*/ 2778070 w 4781385"/>
                        <a:gd name="connsiteY199" fmla="*/ 2300525 h 4612491"/>
                        <a:gd name="connsiteX200" fmla="*/ 2777965 w 4781385"/>
                        <a:gd name="connsiteY200" fmla="*/ 2300611 h 4612491"/>
                        <a:gd name="connsiteX201" fmla="*/ 1539867 w 4781385"/>
                        <a:gd name="connsiteY201" fmla="*/ 3538718 h 4612491"/>
                        <a:gd name="connsiteX202" fmla="*/ 1559241 w 4781385"/>
                        <a:gd name="connsiteY202" fmla="*/ 3558092 h 4612491"/>
                        <a:gd name="connsiteX203" fmla="*/ 1559241 w 4781385"/>
                        <a:gd name="connsiteY203" fmla="*/ 3817484 h 4612491"/>
                        <a:gd name="connsiteX204" fmla="*/ 1299075 w 4781385"/>
                        <a:gd name="connsiteY204" fmla="*/ 3818258 h 4612491"/>
                        <a:gd name="connsiteX205" fmla="*/ 1033518 w 4781385"/>
                        <a:gd name="connsiteY205" fmla="*/ 3552701 h 4612491"/>
                        <a:gd name="connsiteX206" fmla="*/ 664329 w 4781385"/>
                        <a:gd name="connsiteY206" fmla="*/ 3921899 h 4612491"/>
                        <a:gd name="connsiteX207" fmla="*/ 788030 w 4781385"/>
                        <a:gd name="connsiteY207" fmla="*/ 4045610 h 4612491"/>
                        <a:gd name="connsiteX208" fmla="*/ 788030 w 4781385"/>
                        <a:gd name="connsiteY208" fmla="*/ 4290545 h 4612491"/>
                        <a:gd name="connsiteX209" fmla="*/ 543095 w 4781385"/>
                        <a:gd name="connsiteY209" fmla="*/ 4290545 h 4612491"/>
                        <a:gd name="connsiteX210" fmla="*/ 50729 w 4781385"/>
                        <a:gd name="connsiteY210" fmla="*/ 3798179 h 4612491"/>
                        <a:gd name="connsiteX211" fmla="*/ 50729 w 4781385"/>
                        <a:gd name="connsiteY211" fmla="*/ 3553244 h 4612491"/>
                        <a:gd name="connsiteX212" fmla="*/ 295664 w 4781385"/>
                        <a:gd name="connsiteY212" fmla="*/ 3553244 h 4612491"/>
                        <a:gd name="connsiteX213" fmla="*/ 419384 w 4781385"/>
                        <a:gd name="connsiteY213" fmla="*/ 3676954 h 4612491"/>
                        <a:gd name="connsiteX214" fmla="*/ 788573 w 4781385"/>
                        <a:gd name="connsiteY214" fmla="*/ 3307756 h 4612491"/>
                        <a:gd name="connsiteX215" fmla="*/ 523016 w 4781385"/>
                        <a:gd name="connsiteY215" fmla="*/ 3042199 h 4612491"/>
                        <a:gd name="connsiteX216" fmla="*/ 523007 w 4781385"/>
                        <a:gd name="connsiteY216" fmla="*/ 2782014 h 4612491"/>
                        <a:gd name="connsiteX217" fmla="*/ 783192 w 4781385"/>
                        <a:gd name="connsiteY217" fmla="*/ 2782004 h 4612491"/>
                        <a:gd name="connsiteX218" fmla="*/ 802565 w 4781385"/>
                        <a:gd name="connsiteY218" fmla="*/ 2801378 h 4612491"/>
                        <a:gd name="connsiteX219" fmla="*/ 2425492 w 4781385"/>
                        <a:gd name="connsiteY219" fmla="*/ 1178489 h 4612491"/>
                        <a:gd name="connsiteX220" fmla="*/ 2691354 w 4781385"/>
                        <a:gd name="connsiteY220" fmla="*/ 1158821 h 4612491"/>
                        <a:gd name="connsiteX221" fmla="*/ 2901857 w 4781385"/>
                        <a:gd name="connsiteY221" fmla="*/ 948319 h 4612491"/>
                        <a:gd name="connsiteX222" fmla="*/ 3097529 w 4781385"/>
                        <a:gd name="connsiteY222" fmla="*/ 916762 h 4612491"/>
                        <a:gd name="connsiteX223" fmla="*/ 3365695 w 4781385"/>
                        <a:gd name="connsiteY223" fmla="*/ 648634 h 4612491"/>
                        <a:gd name="connsiteX224" fmla="*/ 3647026 w 4781385"/>
                        <a:gd name="connsiteY224" fmla="*/ 613486 h 4612491"/>
                        <a:gd name="connsiteX225" fmla="*/ 4244053 w 4781385"/>
                        <a:gd name="connsiteY225" fmla="*/ 16411 h 4612491"/>
                        <a:gd name="connsiteX226" fmla="*/ 4284134 w 4781385"/>
                        <a:gd name="connsiteY226" fmla="*/ 0 h 46124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  <a:cxn ang="0">
                          <a:pos x="connsiteX164" y="connsiteY164"/>
                        </a:cxn>
                        <a:cxn ang="0">
                          <a:pos x="connsiteX165" y="connsiteY165"/>
                        </a:cxn>
                        <a:cxn ang="0">
                          <a:pos x="connsiteX166" y="connsiteY166"/>
                        </a:cxn>
                        <a:cxn ang="0">
                          <a:pos x="connsiteX167" y="connsiteY167"/>
                        </a:cxn>
                        <a:cxn ang="0">
                          <a:pos x="connsiteX168" y="connsiteY168"/>
                        </a:cxn>
                        <a:cxn ang="0">
                          <a:pos x="connsiteX169" y="connsiteY169"/>
                        </a:cxn>
                        <a:cxn ang="0">
                          <a:pos x="connsiteX170" y="connsiteY170"/>
                        </a:cxn>
                        <a:cxn ang="0">
                          <a:pos x="connsiteX171" y="connsiteY171"/>
                        </a:cxn>
                        <a:cxn ang="0">
                          <a:pos x="connsiteX172" y="connsiteY172"/>
                        </a:cxn>
                        <a:cxn ang="0">
                          <a:pos x="connsiteX173" y="connsiteY173"/>
                        </a:cxn>
                        <a:cxn ang="0">
                          <a:pos x="connsiteX174" y="connsiteY174"/>
                        </a:cxn>
                        <a:cxn ang="0">
                          <a:pos x="connsiteX175" y="connsiteY175"/>
                        </a:cxn>
                        <a:cxn ang="0">
                          <a:pos x="connsiteX176" y="connsiteY176"/>
                        </a:cxn>
                        <a:cxn ang="0">
                          <a:pos x="connsiteX177" y="connsiteY177"/>
                        </a:cxn>
                        <a:cxn ang="0">
                          <a:pos x="connsiteX178" y="connsiteY178"/>
                        </a:cxn>
                        <a:cxn ang="0">
                          <a:pos x="connsiteX179" y="connsiteY179"/>
                        </a:cxn>
                        <a:cxn ang="0">
                          <a:pos x="connsiteX180" y="connsiteY180"/>
                        </a:cxn>
                        <a:cxn ang="0">
                          <a:pos x="connsiteX181" y="connsiteY181"/>
                        </a:cxn>
                        <a:cxn ang="0">
                          <a:pos x="connsiteX182" y="connsiteY182"/>
                        </a:cxn>
                        <a:cxn ang="0">
                          <a:pos x="connsiteX183" y="connsiteY183"/>
                        </a:cxn>
                        <a:cxn ang="0">
                          <a:pos x="connsiteX184" y="connsiteY184"/>
                        </a:cxn>
                        <a:cxn ang="0">
                          <a:pos x="connsiteX185" y="connsiteY185"/>
                        </a:cxn>
                        <a:cxn ang="0">
                          <a:pos x="connsiteX186" y="connsiteY186"/>
                        </a:cxn>
                        <a:cxn ang="0">
                          <a:pos x="connsiteX187" y="connsiteY187"/>
                        </a:cxn>
                        <a:cxn ang="0">
                          <a:pos x="connsiteX188" y="connsiteY188"/>
                        </a:cxn>
                        <a:cxn ang="0">
                          <a:pos x="connsiteX189" y="connsiteY189"/>
                        </a:cxn>
                        <a:cxn ang="0">
                          <a:pos x="connsiteX190" y="connsiteY190"/>
                        </a:cxn>
                        <a:cxn ang="0">
                          <a:pos x="connsiteX191" y="connsiteY191"/>
                        </a:cxn>
                        <a:cxn ang="0">
                          <a:pos x="connsiteX192" y="connsiteY192"/>
                        </a:cxn>
                        <a:cxn ang="0">
                          <a:pos x="connsiteX193" y="connsiteY193"/>
                        </a:cxn>
                        <a:cxn ang="0">
                          <a:pos x="connsiteX194" y="connsiteY194"/>
                        </a:cxn>
                        <a:cxn ang="0">
                          <a:pos x="connsiteX195" y="connsiteY195"/>
                        </a:cxn>
                        <a:cxn ang="0">
                          <a:pos x="connsiteX196" y="connsiteY196"/>
                        </a:cxn>
                        <a:cxn ang="0">
                          <a:pos x="connsiteX197" y="connsiteY197"/>
                        </a:cxn>
                        <a:cxn ang="0">
                          <a:pos x="connsiteX198" y="connsiteY198"/>
                        </a:cxn>
                        <a:cxn ang="0">
                          <a:pos x="connsiteX199" y="connsiteY199"/>
                        </a:cxn>
                        <a:cxn ang="0">
                          <a:pos x="connsiteX200" y="connsiteY200"/>
                        </a:cxn>
                        <a:cxn ang="0">
                          <a:pos x="connsiteX201" y="connsiteY201"/>
                        </a:cxn>
                        <a:cxn ang="0">
                          <a:pos x="connsiteX202" y="connsiteY202"/>
                        </a:cxn>
                        <a:cxn ang="0">
                          <a:pos x="connsiteX203" y="connsiteY203"/>
                        </a:cxn>
                        <a:cxn ang="0">
                          <a:pos x="connsiteX204" y="connsiteY204"/>
                        </a:cxn>
                        <a:cxn ang="0">
                          <a:pos x="connsiteX205" y="connsiteY205"/>
                        </a:cxn>
                        <a:cxn ang="0">
                          <a:pos x="connsiteX206" y="connsiteY206"/>
                        </a:cxn>
                        <a:cxn ang="0">
                          <a:pos x="connsiteX207" y="connsiteY207"/>
                        </a:cxn>
                        <a:cxn ang="0">
                          <a:pos x="connsiteX208" y="connsiteY208"/>
                        </a:cxn>
                        <a:cxn ang="0">
                          <a:pos x="connsiteX209" y="connsiteY209"/>
                        </a:cxn>
                        <a:cxn ang="0">
                          <a:pos x="connsiteX210" y="connsiteY210"/>
                        </a:cxn>
                        <a:cxn ang="0">
                          <a:pos x="connsiteX211" y="connsiteY211"/>
                        </a:cxn>
                        <a:cxn ang="0">
                          <a:pos x="connsiteX212" y="connsiteY212"/>
                        </a:cxn>
                        <a:cxn ang="0">
                          <a:pos x="connsiteX213" y="connsiteY213"/>
                        </a:cxn>
                        <a:cxn ang="0">
                          <a:pos x="connsiteX214" y="connsiteY214"/>
                        </a:cxn>
                        <a:cxn ang="0">
                          <a:pos x="connsiteX215" y="connsiteY215"/>
                        </a:cxn>
                        <a:cxn ang="0">
                          <a:pos x="connsiteX216" y="connsiteY216"/>
                        </a:cxn>
                        <a:cxn ang="0">
                          <a:pos x="connsiteX217" y="connsiteY217"/>
                        </a:cxn>
                        <a:cxn ang="0">
                          <a:pos x="connsiteX218" y="connsiteY218"/>
                        </a:cxn>
                        <a:cxn ang="0">
                          <a:pos x="connsiteX219" y="connsiteY219"/>
                        </a:cxn>
                        <a:cxn ang="0">
                          <a:pos x="connsiteX220" y="connsiteY220"/>
                        </a:cxn>
                        <a:cxn ang="0">
                          <a:pos x="connsiteX221" y="connsiteY221"/>
                        </a:cxn>
                        <a:cxn ang="0">
                          <a:pos x="connsiteX222" y="connsiteY222"/>
                        </a:cxn>
                        <a:cxn ang="0">
                          <a:pos x="connsiteX223" y="connsiteY223"/>
                        </a:cxn>
                        <a:cxn ang="0">
                          <a:pos x="connsiteX224" y="connsiteY224"/>
                        </a:cxn>
                        <a:cxn ang="0">
                          <a:pos x="connsiteX225" y="connsiteY225"/>
                        </a:cxn>
                        <a:cxn ang="0">
                          <a:pos x="connsiteX226" y="connsiteY226"/>
                        </a:cxn>
                      </a:cxnLst>
                      <a:rect l="l" t="t" r="r" b="b"/>
                      <a:pathLst>
                        <a:path w="4781385" h="4612491">
                          <a:moveTo>
                            <a:pt x="3783537" y="3630348"/>
                          </a:moveTo>
                          <a:lnTo>
                            <a:pt x="3600571" y="4005166"/>
                          </a:lnTo>
                          <a:cubicBezTo>
                            <a:pt x="3517561" y="4175213"/>
                            <a:pt x="3588117" y="4380356"/>
                            <a:pt x="3758163" y="4463367"/>
                          </a:cubicBezTo>
                          <a:cubicBezTo>
                            <a:pt x="3928209" y="4546377"/>
                            <a:pt x="4133352" y="4475821"/>
                            <a:pt x="4216363" y="4305775"/>
                          </a:cubicBezTo>
                          <a:lnTo>
                            <a:pt x="4399338" y="3930967"/>
                          </a:lnTo>
                          <a:close/>
                          <a:moveTo>
                            <a:pt x="173199" y="3616805"/>
                          </a:moveTo>
                          <a:cubicBezTo>
                            <a:pt x="158124" y="3616807"/>
                            <a:pt x="143049" y="3622560"/>
                            <a:pt x="131548" y="3634063"/>
                          </a:cubicBezTo>
                          <a:cubicBezTo>
                            <a:pt x="108547" y="3657070"/>
                            <a:pt x="108551" y="3694367"/>
                            <a:pt x="131558" y="3717369"/>
                          </a:cubicBezTo>
                          <a:lnTo>
                            <a:pt x="623914" y="4209716"/>
                          </a:lnTo>
                          <a:cubicBezTo>
                            <a:pt x="646916" y="4232720"/>
                            <a:pt x="684211" y="4232723"/>
                            <a:pt x="707215" y="4209721"/>
                          </a:cubicBezTo>
                          <a:cubicBezTo>
                            <a:pt x="730220" y="4186719"/>
                            <a:pt x="730222" y="4149424"/>
                            <a:pt x="707220" y="4126420"/>
                          </a:cubicBezTo>
                          <a:lnTo>
                            <a:pt x="214854" y="3634053"/>
                          </a:lnTo>
                          <a:cubicBezTo>
                            <a:pt x="203351" y="3622553"/>
                            <a:pt x="188275" y="3616803"/>
                            <a:pt x="173199" y="3616805"/>
                          </a:cubicBezTo>
                          <a:close/>
                          <a:moveTo>
                            <a:pt x="869393" y="3388575"/>
                          </a:moveTo>
                          <a:lnTo>
                            <a:pt x="500204" y="3757783"/>
                          </a:lnTo>
                          <a:lnTo>
                            <a:pt x="583500" y="3841079"/>
                          </a:lnTo>
                          <a:lnTo>
                            <a:pt x="952698" y="3471881"/>
                          </a:lnTo>
                          <a:close/>
                          <a:moveTo>
                            <a:pt x="2949853" y="3044332"/>
                          </a:moveTo>
                          <a:lnTo>
                            <a:pt x="2766867" y="3419140"/>
                          </a:lnTo>
                          <a:cubicBezTo>
                            <a:pt x="2684512" y="3588826"/>
                            <a:pt x="2754787" y="3793163"/>
                            <a:pt x="2924091" y="3876299"/>
                          </a:cubicBezTo>
                          <a:cubicBezTo>
                            <a:pt x="3093948" y="3959707"/>
                            <a:pt x="3299260" y="3889626"/>
                            <a:pt x="3382668" y="3719769"/>
                          </a:cubicBezTo>
                          <a:lnTo>
                            <a:pt x="3565644" y="3344941"/>
                          </a:lnTo>
                          <a:close/>
                          <a:moveTo>
                            <a:pt x="4266008" y="3038414"/>
                          </a:moveTo>
                          <a:cubicBezTo>
                            <a:pt x="4288199" y="3040300"/>
                            <a:pt x="4308181" y="3055146"/>
                            <a:pt x="4315522" y="3077651"/>
                          </a:cubicBezTo>
                          <a:cubicBezTo>
                            <a:pt x="4325311" y="3107658"/>
                            <a:pt x="4308921" y="3139919"/>
                            <a:pt x="4278914" y="3149707"/>
                          </a:cubicBezTo>
                          <a:cubicBezTo>
                            <a:pt x="4222248" y="3169031"/>
                            <a:pt x="4175663" y="3210215"/>
                            <a:pt x="4149536" y="3264083"/>
                          </a:cubicBezTo>
                          <a:lnTo>
                            <a:pt x="4073269" y="3420341"/>
                          </a:lnTo>
                          <a:cubicBezTo>
                            <a:pt x="4073161" y="3420566"/>
                            <a:pt x="4073052" y="3420790"/>
                            <a:pt x="4072941" y="3421014"/>
                          </a:cubicBezTo>
                          <a:cubicBezTo>
                            <a:pt x="4058912" y="3449287"/>
                            <a:pt x="4024619" y="3460836"/>
                            <a:pt x="3996345" y="3446807"/>
                          </a:cubicBezTo>
                          <a:cubicBezTo>
                            <a:pt x="3968071" y="3432778"/>
                            <a:pt x="3956523" y="3398485"/>
                            <a:pt x="3970552" y="3370211"/>
                          </a:cubicBezTo>
                          <a:lnTo>
                            <a:pt x="4046828" y="3213944"/>
                          </a:lnTo>
                          <a:cubicBezTo>
                            <a:pt x="4086173" y="3132772"/>
                            <a:pt x="4156364" y="3070721"/>
                            <a:pt x="4241748" y="3041627"/>
                          </a:cubicBezTo>
                          <a:lnTo>
                            <a:pt x="4241767" y="3041627"/>
                          </a:lnTo>
                          <a:cubicBezTo>
                            <a:pt x="4242330" y="3041424"/>
                            <a:pt x="4242897" y="3041229"/>
                            <a:pt x="4243466" y="3041043"/>
                          </a:cubicBezTo>
                          <a:cubicBezTo>
                            <a:pt x="4250968" y="3038596"/>
                            <a:pt x="4258611" y="3037785"/>
                            <a:pt x="4266008" y="3038414"/>
                          </a:cubicBezTo>
                          <a:close/>
                          <a:moveTo>
                            <a:pt x="4343648" y="2961666"/>
                          </a:moveTo>
                          <a:cubicBezTo>
                            <a:pt x="4210336" y="2954151"/>
                            <a:pt x="4079208" y="3025419"/>
                            <a:pt x="4016652" y="3152812"/>
                          </a:cubicBezTo>
                          <a:lnTo>
                            <a:pt x="3833677" y="3527640"/>
                          </a:lnTo>
                          <a:lnTo>
                            <a:pt x="4449478" y="3828259"/>
                          </a:lnTo>
                          <a:lnTo>
                            <a:pt x="4632453" y="3453441"/>
                          </a:lnTo>
                          <a:cubicBezTo>
                            <a:pt x="4714808" y="3283755"/>
                            <a:pt x="4644534" y="3079418"/>
                            <a:pt x="4475230" y="2996282"/>
                          </a:cubicBezTo>
                          <a:cubicBezTo>
                            <a:pt x="4432766" y="2975430"/>
                            <a:pt x="4388086" y="2964171"/>
                            <a:pt x="4343648" y="2961666"/>
                          </a:cubicBezTo>
                          <a:close/>
                          <a:moveTo>
                            <a:pt x="4349414" y="2846918"/>
                          </a:moveTo>
                          <a:cubicBezTo>
                            <a:pt x="4408667" y="2850089"/>
                            <a:pt x="4468275" y="2864913"/>
                            <a:pt x="4524973" y="2892513"/>
                          </a:cubicBezTo>
                          <a:cubicBezTo>
                            <a:pt x="4751520" y="3003421"/>
                            <a:pt x="4845540" y="3276783"/>
                            <a:pt x="4735142" y="3503580"/>
                          </a:cubicBezTo>
                          <a:lnTo>
                            <a:pt x="4319052" y="4355915"/>
                          </a:lnTo>
                          <a:cubicBezTo>
                            <a:pt x="4208350" y="4582686"/>
                            <a:pt x="3934774" y="4676777"/>
                            <a:pt x="3708004" y="4566075"/>
                          </a:cubicBezTo>
                          <a:cubicBezTo>
                            <a:pt x="3481234" y="4455373"/>
                            <a:pt x="3387142" y="4181797"/>
                            <a:pt x="3497845" y="3955027"/>
                          </a:cubicBezTo>
                          <a:lnTo>
                            <a:pt x="3913925" y="3102682"/>
                          </a:lnTo>
                          <a:cubicBezTo>
                            <a:pt x="3997098" y="2932770"/>
                            <a:pt x="4171656" y="2837405"/>
                            <a:pt x="4349414" y="2846918"/>
                          </a:cubicBezTo>
                          <a:close/>
                          <a:moveTo>
                            <a:pt x="654070" y="2843412"/>
                          </a:moveTo>
                          <a:cubicBezTo>
                            <a:pt x="636665" y="2843417"/>
                            <a:pt x="619262" y="2849907"/>
                            <a:pt x="605779" y="2862880"/>
                          </a:cubicBezTo>
                          <a:cubicBezTo>
                            <a:pt x="578050" y="2889562"/>
                            <a:pt x="577202" y="2933670"/>
                            <a:pt x="603883" y="2961398"/>
                          </a:cubicBezTo>
                          <a:lnTo>
                            <a:pt x="1379885" y="3737438"/>
                          </a:lnTo>
                          <a:cubicBezTo>
                            <a:pt x="1379888" y="3737441"/>
                            <a:pt x="1379892" y="3737444"/>
                            <a:pt x="1379895" y="3737448"/>
                          </a:cubicBezTo>
                          <a:cubicBezTo>
                            <a:pt x="1407108" y="3764655"/>
                            <a:pt x="1451224" y="3764650"/>
                            <a:pt x="1478431" y="3737438"/>
                          </a:cubicBezTo>
                          <a:cubicBezTo>
                            <a:pt x="1505624" y="3710225"/>
                            <a:pt x="1505624" y="3666124"/>
                            <a:pt x="1478431" y="3638911"/>
                          </a:cubicBezTo>
                          <a:lnTo>
                            <a:pt x="702372" y="2862853"/>
                          </a:lnTo>
                          <a:cubicBezTo>
                            <a:pt x="688882" y="2849887"/>
                            <a:pt x="671475" y="2843407"/>
                            <a:pt x="654070" y="2843412"/>
                          </a:cubicBezTo>
                          <a:close/>
                          <a:moveTo>
                            <a:pt x="3431648" y="2452433"/>
                          </a:moveTo>
                          <a:cubicBezTo>
                            <a:pt x="3453850" y="2454181"/>
                            <a:pt x="3473924" y="2468902"/>
                            <a:pt x="3481405" y="2491361"/>
                          </a:cubicBezTo>
                          <a:cubicBezTo>
                            <a:pt x="3491381" y="2521306"/>
                            <a:pt x="3475192" y="2553668"/>
                            <a:pt x="3445247" y="2563644"/>
                          </a:cubicBezTo>
                          <a:cubicBezTo>
                            <a:pt x="3388578" y="2582962"/>
                            <a:pt x="3341991" y="2624147"/>
                            <a:pt x="3315869" y="2678020"/>
                          </a:cubicBezTo>
                          <a:lnTo>
                            <a:pt x="3239583" y="2834277"/>
                          </a:lnTo>
                          <a:cubicBezTo>
                            <a:pt x="3239405" y="2834654"/>
                            <a:pt x="3239222" y="2835028"/>
                            <a:pt x="3239035" y="2835401"/>
                          </a:cubicBezTo>
                          <a:cubicBezTo>
                            <a:pt x="3224879" y="2863611"/>
                            <a:pt x="3190535" y="2875005"/>
                            <a:pt x="3162324" y="2860849"/>
                          </a:cubicBezTo>
                          <a:cubicBezTo>
                            <a:pt x="3134113" y="2846693"/>
                            <a:pt x="3122719" y="2812349"/>
                            <a:pt x="3136875" y="2784138"/>
                          </a:cubicBezTo>
                          <a:lnTo>
                            <a:pt x="3213161" y="2627928"/>
                          </a:lnTo>
                          <a:cubicBezTo>
                            <a:pt x="3252511" y="2546777"/>
                            <a:pt x="3322683" y="2484734"/>
                            <a:pt x="3408042" y="2455621"/>
                          </a:cubicBezTo>
                          <a:lnTo>
                            <a:pt x="3408100" y="2455554"/>
                          </a:lnTo>
                          <a:cubicBezTo>
                            <a:pt x="3408440" y="2455434"/>
                            <a:pt x="3408781" y="2455317"/>
                            <a:pt x="3409123" y="2455203"/>
                          </a:cubicBezTo>
                          <a:cubicBezTo>
                            <a:pt x="3416609" y="2452709"/>
                            <a:pt x="3424247" y="2451850"/>
                            <a:pt x="3431648" y="2452433"/>
                          </a:cubicBezTo>
                          <a:close/>
                          <a:moveTo>
                            <a:pt x="3509513" y="2374908"/>
                          </a:moveTo>
                          <a:cubicBezTo>
                            <a:pt x="3376187" y="2367700"/>
                            <a:pt x="3245228" y="2439271"/>
                            <a:pt x="3182967" y="2566805"/>
                          </a:cubicBezTo>
                          <a:lnTo>
                            <a:pt x="2999983" y="2941624"/>
                          </a:lnTo>
                          <a:lnTo>
                            <a:pt x="3615783" y="3242233"/>
                          </a:lnTo>
                          <a:lnTo>
                            <a:pt x="3798759" y="2867424"/>
                          </a:lnTo>
                          <a:cubicBezTo>
                            <a:pt x="3881772" y="2697378"/>
                            <a:pt x="3811218" y="2492232"/>
                            <a:pt x="3641172" y="2409219"/>
                          </a:cubicBezTo>
                          <a:cubicBezTo>
                            <a:pt x="3598661" y="2388466"/>
                            <a:pt x="3553956" y="2377310"/>
                            <a:pt x="3509513" y="2374908"/>
                          </a:cubicBezTo>
                          <a:close/>
                          <a:moveTo>
                            <a:pt x="3517822" y="2259527"/>
                          </a:moveTo>
                          <a:cubicBezTo>
                            <a:pt x="3577079" y="2262921"/>
                            <a:pt x="3636650" y="2277990"/>
                            <a:pt x="3693253" y="2305849"/>
                          </a:cubicBezTo>
                          <a:cubicBezTo>
                            <a:pt x="3919667" y="2417286"/>
                            <a:pt x="4012875" y="2691168"/>
                            <a:pt x="3901438" y="2917583"/>
                          </a:cubicBezTo>
                          <a:lnTo>
                            <a:pt x="3485358" y="3769908"/>
                          </a:lnTo>
                          <a:cubicBezTo>
                            <a:pt x="3374572" y="3996181"/>
                            <a:pt x="3101538" y="4090086"/>
                            <a:pt x="2875008" y="3979824"/>
                          </a:cubicBezTo>
                          <a:cubicBezTo>
                            <a:pt x="2648107" y="3869382"/>
                            <a:pt x="2553699" y="3595911"/>
                            <a:pt x="2664141" y="3369010"/>
                          </a:cubicBezTo>
                          <a:lnTo>
                            <a:pt x="3080221" y="2516694"/>
                          </a:lnTo>
                          <a:cubicBezTo>
                            <a:pt x="3080651" y="2515806"/>
                            <a:pt x="3081084" y="2514920"/>
                            <a:pt x="3081520" y="2514035"/>
                          </a:cubicBezTo>
                          <a:cubicBezTo>
                            <a:pt x="3165097" y="2344225"/>
                            <a:pt x="3340050" y="2249342"/>
                            <a:pt x="3517822" y="2259527"/>
                          </a:cubicBezTo>
                          <a:close/>
                          <a:moveTo>
                            <a:pt x="1796589" y="2233430"/>
                          </a:moveTo>
                          <a:lnTo>
                            <a:pt x="1796594" y="2233431"/>
                          </a:lnTo>
                          <a:lnTo>
                            <a:pt x="1796584" y="2233431"/>
                          </a:lnTo>
                          <a:close/>
                          <a:moveTo>
                            <a:pt x="2439873" y="1475850"/>
                          </a:moveTo>
                          <a:cubicBezTo>
                            <a:pt x="2454132" y="1475851"/>
                            <a:pt x="2468391" y="1481158"/>
                            <a:pt x="2479447" y="1491772"/>
                          </a:cubicBezTo>
                          <a:cubicBezTo>
                            <a:pt x="2502217" y="1513630"/>
                            <a:pt x="2502956" y="1549807"/>
                            <a:pt x="2481098" y="1572577"/>
                          </a:cubicBezTo>
                          <a:lnTo>
                            <a:pt x="1836989" y="2216686"/>
                          </a:lnTo>
                          <a:cubicBezTo>
                            <a:pt x="1831638" y="2222055"/>
                            <a:pt x="1825327" y="2226246"/>
                            <a:pt x="1818458" y="2229092"/>
                          </a:cubicBezTo>
                          <a:lnTo>
                            <a:pt x="1796589" y="2233430"/>
                          </a:lnTo>
                          <a:lnTo>
                            <a:pt x="1774734" y="2229080"/>
                          </a:lnTo>
                          <a:cubicBezTo>
                            <a:pt x="1767869" y="2226236"/>
                            <a:pt x="1761558" y="2222054"/>
                            <a:pt x="1756201" y="2216698"/>
                          </a:cubicBezTo>
                          <a:cubicBezTo>
                            <a:pt x="1733879" y="2194383"/>
                            <a:pt x="1733873" y="2158198"/>
                            <a:pt x="1756189" y="2135876"/>
                          </a:cubicBezTo>
                          <a:lnTo>
                            <a:pt x="2400298" y="1491767"/>
                          </a:lnTo>
                          <a:cubicBezTo>
                            <a:pt x="2411356" y="1481155"/>
                            <a:pt x="2425615" y="1475849"/>
                            <a:pt x="2439873" y="1475850"/>
                          </a:cubicBezTo>
                          <a:close/>
                          <a:moveTo>
                            <a:pt x="2552698" y="1351789"/>
                          </a:moveTo>
                          <a:lnTo>
                            <a:pt x="2552783" y="1351789"/>
                          </a:lnTo>
                          <a:cubicBezTo>
                            <a:pt x="2586324" y="1352205"/>
                            <a:pt x="2613412" y="1379293"/>
                            <a:pt x="2613828" y="1412833"/>
                          </a:cubicBezTo>
                          <a:cubicBezTo>
                            <a:pt x="2614252" y="1446971"/>
                            <a:pt x="2586921" y="1474989"/>
                            <a:pt x="2552783" y="1475413"/>
                          </a:cubicBezTo>
                          <a:lnTo>
                            <a:pt x="2552698" y="1475413"/>
                          </a:lnTo>
                          <a:lnTo>
                            <a:pt x="2552698" y="1475413"/>
                          </a:lnTo>
                          <a:cubicBezTo>
                            <a:pt x="2552186" y="1475420"/>
                            <a:pt x="2551674" y="1475420"/>
                            <a:pt x="2551163" y="1475413"/>
                          </a:cubicBezTo>
                          <a:cubicBezTo>
                            <a:pt x="2517025" y="1474989"/>
                            <a:pt x="2489694" y="1446971"/>
                            <a:pt x="2490118" y="1412833"/>
                          </a:cubicBezTo>
                          <a:cubicBezTo>
                            <a:pt x="2490541" y="1378696"/>
                            <a:pt x="2518559" y="1351364"/>
                            <a:pt x="2552698" y="1351789"/>
                          </a:cubicBezTo>
                          <a:close/>
                          <a:moveTo>
                            <a:pt x="2569939" y="1233012"/>
                          </a:moveTo>
                          <a:cubicBezTo>
                            <a:pt x="2546884" y="1233012"/>
                            <a:pt x="2523829" y="1241791"/>
                            <a:pt x="2506216" y="1259347"/>
                          </a:cubicBezTo>
                          <a:lnTo>
                            <a:pt x="883375" y="2882226"/>
                          </a:lnTo>
                          <a:lnTo>
                            <a:pt x="1459076" y="3457908"/>
                          </a:lnTo>
                          <a:lnTo>
                            <a:pt x="1658453" y="3258530"/>
                          </a:lnTo>
                          <a:lnTo>
                            <a:pt x="1452713" y="3052791"/>
                          </a:lnTo>
                          <a:cubicBezTo>
                            <a:pt x="1431120" y="3030605"/>
                            <a:pt x="1431118" y="2995260"/>
                            <a:pt x="1452709" y="2973073"/>
                          </a:cubicBezTo>
                          <a:cubicBezTo>
                            <a:pt x="1474721" y="2950452"/>
                            <a:pt x="1510903" y="2949959"/>
                            <a:pt x="1533523" y="2971971"/>
                          </a:cubicBezTo>
                          <a:lnTo>
                            <a:pt x="1739263" y="3177711"/>
                          </a:lnTo>
                          <a:lnTo>
                            <a:pt x="1858059" y="3058829"/>
                          </a:lnTo>
                          <a:lnTo>
                            <a:pt x="1775373" y="2976152"/>
                          </a:lnTo>
                          <a:cubicBezTo>
                            <a:pt x="1753491" y="2953912"/>
                            <a:pt x="1753491" y="2918232"/>
                            <a:pt x="1775373" y="2895991"/>
                          </a:cubicBezTo>
                          <a:cubicBezTo>
                            <a:pt x="1797509" y="2873491"/>
                            <a:pt x="1833693" y="2873197"/>
                            <a:pt x="1856192" y="2895333"/>
                          </a:cubicBezTo>
                          <a:lnTo>
                            <a:pt x="1938879" y="2978019"/>
                          </a:lnTo>
                          <a:lnTo>
                            <a:pt x="2057741" y="2859147"/>
                          </a:lnTo>
                          <a:lnTo>
                            <a:pt x="1852001" y="2653407"/>
                          </a:lnTo>
                          <a:cubicBezTo>
                            <a:pt x="1830611" y="2631260"/>
                            <a:pt x="1830611" y="2596148"/>
                            <a:pt x="1852001" y="2574002"/>
                          </a:cubicBezTo>
                          <a:cubicBezTo>
                            <a:pt x="1873929" y="2551299"/>
                            <a:pt x="1910108" y="2550670"/>
                            <a:pt x="1932811" y="2572597"/>
                          </a:cubicBezTo>
                          <a:lnTo>
                            <a:pt x="2138552" y="2778337"/>
                          </a:lnTo>
                          <a:lnTo>
                            <a:pt x="2257424" y="2659475"/>
                          </a:lnTo>
                          <a:lnTo>
                            <a:pt x="2174737" y="2576788"/>
                          </a:lnTo>
                          <a:cubicBezTo>
                            <a:pt x="2153146" y="2554601"/>
                            <a:pt x="2153148" y="2519255"/>
                            <a:pt x="2174742" y="2497070"/>
                          </a:cubicBezTo>
                          <a:cubicBezTo>
                            <a:pt x="2196757" y="2474452"/>
                            <a:pt x="2232939" y="2473963"/>
                            <a:pt x="2255557" y="2495978"/>
                          </a:cubicBezTo>
                          <a:lnTo>
                            <a:pt x="2338234" y="2578655"/>
                          </a:lnTo>
                          <a:lnTo>
                            <a:pt x="2457106" y="2459793"/>
                          </a:lnTo>
                          <a:lnTo>
                            <a:pt x="2251366" y="2254053"/>
                          </a:lnTo>
                          <a:cubicBezTo>
                            <a:pt x="2229775" y="2231865"/>
                            <a:pt x="2229777" y="2196520"/>
                            <a:pt x="2251370" y="2174335"/>
                          </a:cubicBezTo>
                          <a:cubicBezTo>
                            <a:pt x="2273385" y="2151716"/>
                            <a:pt x="2309567" y="2151228"/>
                            <a:pt x="2332185" y="2173242"/>
                          </a:cubicBezTo>
                          <a:lnTo>
                            <a:pt x="2537925" y="2378982"/>
                          </a:lnTo>
                          <a:lnTo>
                            <a:pt x="2656797" y="2260120"/>
                          </a:lnTo>
                          <a:lnTo>
                            <a:pt x="2574111" y="2177443"/>
                          </a:lnTo>
                          <a:cubicBezTo>
                            <a:pt x="2552227" y="2155205"/>
                            <a:pt x="2552222" y="2119525"/>
                            <a:pt x="2574101" y="2097282"/>
                          </a:cubicBezTo>
                          <a:cubicBezTo>
                            <a:pt x="2596235" y="2074779"/>
                            <a:pt x="2632419" y="2074480"/>
                            <a:pt x="2654921" y="2096614"/>
                          </a:cubicBezTo>
                          <a:lnTo>
                            <a:pt x="2737617" y="2179300"/>
                          </a:lnTo>
                          <a:lnTo>
                            <a:pt x="2856479" y="2060428"/>
                          </a:lnTo>
                          <a:lnTo>
                            <a:pt x="2650739" y="1854688"/>
                          </a:lnTo>
                          <a:cubicBezTo>
                            <a:pt x="2650263" y="1854228"/>
                            <a:pt x="2649795" y="1853760"/>
                            <a:pt x="2649335" y="1853284"/>
                          </a:cubicBezTo>
                          <a:cubicBezTo>
                            <a:pt x="2627408" y="1830581"/>
                            <a:pt x="2628036" y="1794401"/>
                            <a:pt x="2650739" y="1772474"/>
                          </a:cubicBezTo>
                          <a:cubicBezTo>
                            <a:pt x="2673442" y="1750547"/>
                            <a:pt x="2709622" y="1751175"/>
                            <a:pt x="2731550" y="1773878"/>
                          </a:cubicBezTo>
                          <a:lnTo>
                            <a:pt x="2937290" y="1979618"/>
                          </a:lnTo>
                          <a:lnTo>
                            <a:pt x="3081889" y="1835019"/>
                          </a:lnTo>
                          <a:cubicBezTo>
                            <a:pt x="3117018" y="1799804"/>
                            <a:pt x="3117018" y="1742800"/>
                            <a:pt x="3081889" y="1707584"/>
                          </a:cubicBezTo>
                          <a:lnTo>
                            <a:pt x="2633661" y="1259347"/>
                          </a:lnTo>
                          <a:cubicBezTo>
                            <a:pt x="2616049" y="1241791"/>
                            <a:pt x="2592994" y="1233012"/>
                            <a:pt x="2569939" y="1233012"/>
                          </a:cubicBezTo>
                          <a:close/>
                          <a:moveTo>
                            <a:pt x="3021551" y="1013010"/>
                          </a:moveTo>
                          <a:cubicBezTo>
                            <a:pt x="3007466" y="1013013"/>
                            <a:pt x="2993382" y="1018389"/>
                            <a:pt x="2982638" y="1029137"/>
                          </a:cubicBezTo>
                          <a:lnTo>
                            <a:pt x="2773850" y="1237906"/>
                          </a:lnTo>
                          <a:lnTo>
                            <a:pt x="3103329" y="1567396"/>
                          </a:lnTo>
                          <a:lnTo>
                            <a:pt x="3312108" y="1358618"/>
                          </a:lnTo>
                          <a:cubicBezTo>
                            <a:pt x="3333607" y="1337117"/>
                            <a:pt x="3333607" y="1302260"/>
                            <a:pt x="3312108" y="1280760"/>
                          </a:cubicBezTo>
                          <a:lnTo>
                            <a:pt x="3060486" y="1029137"/>
                          </a:lnTo>
                          <a:cubicBezTo>
                            <a:pt x="3060481" y="1029133"/>
                            <a:pt x="3060475" y="1029128"/>
                            <a:pt x="3060470" y="1029123"/>
                          </a:cubicBezTo>
                          <a:cubicBezTo>
                            <a:pt x="3049722" y="1018378"/>
                            <a:pt x="3035636" y="1013008"/>
                            <a:pt x="3021551" y="1013010"/>
                          </a:cubicBezTo>
                          <a:close/>
                          <a:moveTo>
                            <a:pt x="3529192" y="695155"/>
                          </a:moveTo>
                          <a:cubicBezTo>
                            <a:pt x="3499266" y="695155"/>
                            <a:pt x="3469339" y="706572"/>
                            <a:pt x="3446506" y="729406"/>
                          </a:cubicBezTo>
                          <a:lnTo>
                            <a:pt x="3184463" y="991439"/>
                          </a:lnTo>
                          <a:lnTo>
                            <a:pt x="3349846" y="1156812"/>
                          </a:lnTo>
                          <a:lnTo>
                            <a:pt x="3611879" y="894779"/>
                          </a:lnTo>
                          <a:cubicBezTo>
                            <a:pt x="3657545" y="849112"/>
                            <a:pt x="3657545" y="775072"/>
                            <a:pt x="3611879" y="729406"/>
                          </a:cubicBezTo>
                          <a:cubicBezTo>
                            <a:pt x="3589046" y="706572"/>
                            <a:pt x="3559119" y="695155"/>
                            <a:pt x="3529192" y="695155"/>
                          </a:cubicBezTo>
                          <a:close/>
                          <a:moveTo>
                            <a:pt x="4356571" y="280548"/>
                          </a:moveTo>
                          <a:cubicBezTo>
                            <a:pt x="4302060" y="362911"/>
                            <a:pt x="4216573" y="494918"/>
                            <a:pt x="4189589" y="552250"/>
                          </a:cubicBezTo>
                          <a:cubicBezTo>
                            <a:pt x="4168748" y="596540"/>
                            <a:pt x="4148393" y="644395"/>
                            <a:pt x="4148393" y="699163"/>
                          </a:cubicBezTo>
                          <a:cubicBezTo>
                            <a:pt x="4148393" y="814137"/>
                            <a:pt x="4241598" y="907342"/>
                            <a:pt x="4356572" y="907342"/>
                          </a:cubicBezTo>
                          <a:cubicBezTo>
                            <a:pt x="4471545" y="907342"/>
                            <a:pt x="4564750" y="814137"/>
                            <a:pt x="4564750" y="699163"/>
                          </a:cubicBezTo>
                          <a:cubicBezTo>
                            <a:pt x="4564750" y="648137"/>
                            <a:pt x="4551491" y="611181"/>
                            <a:pt x="4523630" y="552383"/>
                          </a:cubicBezTo>
                          <a:lnTo>
                            <a:pt x="4523650" y="552383"/>
                          </a:lnTo>
                          <a:cubicBezTo>
                            <a:pt x="4496265" y="494594"/>
                            <a:pt x="4410969" y="362806"/>
                            <a:pt x="4356571" y="280548"/>
                          </a:cubicBezTo>
                          <a:close/>
                          <a:moveTo>
                            <a:pt x="4356676" y="120519"/>
                          </a:moveTo>
                          <a:cubicBezTo>
                            <a:pt x="4375625" y="120525"/>
                            <a:pt x="4393338" y="129922"/>
                            <a:pt x="4403968" y="145609"/>
                          </a:cubicBezTo>
                          <a:cubicBezTo>
                            <a:pt x="4411216" y="156314"/>
                            <a:pt x="4582162" y="408831"/>
                            <a:pt x="4626986" y="503434"/>
                          </a:cubicBezTo>
                          <a:cubicBezTo>
                            <a:pt x="4654457" y="561403"/>
                            <a:pt x="4679117" y="620001"/>
                            <a:pt x="4679116" y="699163"/>
                          </a:cubicBezTo>
                          <a:cubicBezTo>
                            <a:pt x="4679116" y="877264"/>
                            <a:pt x="4534738" y="1021641"/>
                            <a:pt x="4356638" y="1021641"/>
                          </a:cubicBezTo>
                          <a:cubicBezTo>
                            <a:pt x="4178538" y="1021641"/>
                            <a:pt x="4034160" y="877263"/>
                            <a:pt x="4034160" y="699163"/>
                          </a:cubicBezTo>
                          <a:cubicBezTo>
                            <a:pt x="4034160" y="620830"/>
                            <a:pt x="4061039" y="557135"/>
                            <a:pt x="4086223" y="503586"/>
                          </a:cubicBezTo>
                          <a:cubicBezTo>
                            <a:pt x="4130448" y="409545"/>
                            <a:pt x="4302031" y="156286"/>
                            <a:pt x="4309318" y="145579"/>
                          </a:cubicBezTo>
                          <a:cubicBezTo>
                            <a:pt x="4319968" y="129885"/>
                            <a:pt x="4337710" y="120497"/>
                            <a:pt x="4356676" y="120519"/>
                          </a:cubicBezTo>
                          <a:close/>
                          <a:moveTo>
                            <a:pt x="4284134" y="0"/>
                          </a:moveTo>
                          <a:cubicBezTo>
                            <a:pt x="4298614" y="0"/>
                            <a:pt x="4313094" y="5470"/>
                            <a:pt x="4324214" y="16411"/>
                          </a:cubicBezTo>
                          <a:cubicBezTo>
                            <a:pt x="4346714" y="38547"/>
                            <a:pt x="4347008" y="74731"/>
                            <a:pt x="4324872" y="97230"/>
                          </a:cubicBezTo>
                          <a:lnTo>
                            <a:pt x="3727703" y="694392"/>
                          </a:lnTo>
                          <a:cubicBezTo>
                            <a:pt x="3781533" y="785206"/>
                            <a:pt x="3767074" y="900942"/>
                            <a:pt x="3692555" y="975721"/>
                          </a:cubicBezTo>
                          <a:lnTo>
                            <a:pt x="3424379" y="1243889"/>
                          </a:lnTo>
                          <a:cubicBezTo>
                            <a:pt x="3457201" y="1309087"/>
                            <a:pt x="3444481" y="1387988"/>
                            <a:pt x="3392832" y="1439571"/>
                          </a:cubicBezTo>
                          <a:lnTo>
                            <a:pt x="3182330" y="1650072"/>
                          </a:lnTo>
                          <a:cubicBezTo>
                            <a:pt x="3242352" y="1731380"/>
                            <a:pt x="3233995" y="1844336"/>
                            <a:pt x="3162660" y="1915925"/>
                          </a:cubicBezTo>
                          <a:lnTo>
                            <a:pt x="2977694" y="2100890"/>
                          </a:lnTo>
                          <a:lnTo>
                            <a:pt x="2778155" y="2300420"/>
                          </a:lnTo>
                          <a:lnTo>
                            <a:pt x="2778070" y="2300525"/>
                          </a:lnTo>
                          <a:lnTo>
                            <a:pt x="2777965" y="2300611"/>
                          </a:lnTo>
                          <a:lnTo>
                            <a:pt x="1539867" y="3538718"/>
                          </a:lnTo>
                          <a:lnTo>
                            <a:pt x="1559241" y="3558092"/>
                          </a:lnTo>
                          <a:cubicBezTo>
                            <a:pt x="1630569" y="3629846"/>
                            <a:pt x="1630569" y="3745730"/>
                            <a:pt x="1559241" y="3817484"/>
                          </a:cubicBezTo>
                          <a:cubicBezTo>
                            <a:pt x="1487612" y="3889540"/>
                            <a:pt x="1371132" y="3889887"/>
                            <a:pt x="1299075" y="3818258"/>
                          </a:cubicBezTo>
                          <a:lnTo>
                            <a:pt x="1033518" y="3552701"/>
                          </a:lnTo>
                          <a:lnTo>
                            <a:pt x="664329" y="3921899"/>
                          </a:lnTo>
                          <a:lnTo>
                            <a:pt x="788030" y="4045610"/>
                          </a:lnTo>
                          <a:cubicBezTo>
                            <a:pt x="855667" y="4113247"/>
                            <a:pt x="855667" y="4222908"/>
                            <a:pt x="788030" y="4290545"/>
                          </a:cubicBezTo>
                          <a:cubicBezTo>
                            <a:pt x="720393" y="4358182"/>
                            <a:pt x="610732" y="4358182"/>
                            <a:pt x="543095" y="4290545"/>
                          </a:cubicBezTo>
                          <a:lnTo>
                            <a:pt x="50729" y="3798179"/>
                          </a:lnTo>
                          <a:cubicBezTo>
                            <a:pt x="-16909" y="3730542"/>
                            <a:pt x="-16909" y="3620881"/>
                            <a:pt x="50729" y="3553244"/>
                          </a:cubicBezTo>
                          <a:cubicBezTo>
                            <a:pt x="118366" y="3485606"/>
                            <a:pt x="228027" y="3485606"/>
                            <a:pt x="295664" y="3553244"/>
                          </a:cubicBezTo>
                          <a:lnTo>
                            <a:pt x="419384" y="3676954"/>
                          </a:lnTo>
                          <a:lnTo>
                            <a:pt x="788573" y="3307756"/>
                          </a:lnTo>
                          <a:lnTo>
                            <a:pt x="523016" y="3042199"/>
                          </a:lnTo>
                          <a:cubicBezTo>
                            <a:pt x="451165" y="2970353"/>
                            <a:pt x="451161" y="2853865"/>
                            <a:pt x="523007" y="2782014"/>
                          </a:cubicBezTo>
                          <a:cubicBezTo>
                            <a:pt x="594852" y="2710163"/>
                            <a:pt x="711341" y="2710159"/>
                            <a:pt x="783192" y="2782004"/>
                          </a:cubicBezTo>
                          <a:lnTo>
                            <a:pt x="802565" y="2801378"/>
                          </a:lnTo>
                          <a:lnTo>
                            <a:pt x="2425492" y="1178489"/>
                          </a:lnTo>
                          <a:cubicBezTo>
                            <a:pt x="2497072" y="1107126"/>
                            <a:pt x="2610052" y="1098769"/>
                            <a:pt x="2691354" y="1158821"/>
                          </a:cubicBezTo>
                          <a:lnTo>
                            <a:pt x="2901857" y="948319"/>
                          </a:lnTo>
                          <a:cubicBezTo>
                            <a:pt x="2953435" y="896673"/>
                            <a:pt x="3032329" y="883951"/>
                            <a:pt x="3097529" y="916762"/>
                          </a:cubicBezTo>
                          <a:lnTo>
                            <a:pt x="3365695" y="648634"/>
                          </a:lnTo>
                          <a:cubicBezTo>
                            <a:pt x="3440472" y="574107"/>
                            <a:pt x="3556212" y="559649"/>
                            <a:pt x="3647026" y="613486"/>
                          </a:cubicBezTo>
                          <a:lnTo>
                            <a:pt x="4244053" y="16411"/>
                          </a:lnTo>
                          <a:cubicBezTo>
                            <a:pt x="4255174" y="5470"/>
                            <a:pt x="4269654" y="0"/>
                            <a:pt x="4284134" y="0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</p:grpSp>
            <p:grpSp>
              <p:nvGrpSpPr>
                <p:cNvPr id="125" name="Group 124">
                  <a:extLst>
                    <a:ext uri="{FF2B5EF4-FFF2-40B4-BE49-F238E27FC236}">
                      <a16:creationId xmlns:a16="http://schemas.microsoft.com/office/drawing/2014/main" id="{10CD6021-67AD-4EF2-9B68-AFBEC8EDA231}"/>
                    </a:ext>
                  </a:extLst>
                </p:cNvPr>
                <p:cNvGrpSpPr/>
                <p:nvPr/>
              </p:nvGrpSpPr>
              <p:grpSpPr>
                <a:xfrm>
                  <a:off x="6219373" y="4376623"/>
                  <a:ext cx="4555462" cy="768896"/>
                  <a:chOff x="6219373" y="4376623"/>
                  <a:chExt cx="4555462" cy="768896"/>
                </a:xfrm>
              </p:grpSpPr>
              <p:cxnSp>
                <p:nvCxnSpPr>
                  <p:cNvPr id="94" name="Google Shape;478;p27">
                    <a:extLst>
                      <a:ext uri="{FF2B5EF4-FFF2-40B4-BE49-F238E27FC236}">
                        <a16:creationId xmlns:a16="http://schemas.microsoft.com/office/drawing/2014/main" id="{B8B1D2C2-6CD2-4EFA-806A-2A7BE9CF128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219373" y="4784155"/>
                    <a:ext cx="8640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95" name="Group 94">
                    <a:extLst>
                      <a:ext uri="{FF2B5EF4-FFF2-40B4-BE49-F238E27FC236}">
                        <a16:creationId xmlns:a16="http://schemas.microsoft.com/office/drawing/2014/main" id="{ACC65764-5371-4301-8B20-88AFB2FB43AC}"/>
                      </a:ext>
                    </a:extLst>
                  </p:cNvPr>
                  <p:cNvGrpSpPr/>
                  <p:nvPr/>
                </p:nvGrpSpPr>
                <p:grpSpPr>
                  <a:xfrm>
                    <a:off x="7721758" y="4376623"/>
                    <a:ext cx="3053077" cy="768896"/>
                    <a:chOff x="5952778" y="3726123"/>
                    <a:chExt cx="3181719" cy="1062020"/>
                  </a:xfrm>
                </p:grpSpPr>
                <p:sp>
                  <p:nvSpPr>
                    <p:cNvPr id="99" name="TextBox 98">
                      <a:extLst>
                        <a:ext uri="{FF2B5EF4-FFF2-40B4-BE49-F238E27FC236}">
                          <a16:creationId xmlns:a16="http://schemas.microsoft.com/office/drawing/2014/main" id="{2F4D8F98-E4B9-4641-8C06-BD7BED27A78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85" y="4022946"/>
                      <a:ext cx="3181712" cy="765197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R="0" lvl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 sit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amet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consectetur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adipisicing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elit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sed do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eiusmod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tempor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incididunt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ut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labore et dolore magna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aliqua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. </a:t>
                      </a:r>
                    </a:p>
                  </p:txBody>
                </p:sp>
                <p:sp>
                  <p:nvSpPr>
                    <p:cNvPr id="100" name="TextBox 99">
                      <a:extLst>
                        <a:ext uri="{FF2B5EF4-FFF2-40B4-BE49-F238E27FC236}">
                          <a16:creationId xmlns:a16="http://schemas.microsoft.com/office/drawing/2014/main" id="{68E9C2EC-6E40-459B-A9E0-D9986975A74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78" y="3726123"/>
                      <a:ext cx="2353969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400" b="1" dirty="0">
                          <a:solidFill>
                            <a:schemeClr val="accent1"/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p:txBody>
                </p:sp>
              </p:grpSp>
              <p:grpSp>
                <p:nvGrpSpPr>
                  <p:cNvPr id="110" name="Group 109">
                    <a:extLst>
                      <a:ext uri="{FF2B5EF4-FFF2-40B4-BE49-F238E27FC236}">
                        <a16:creationId xmlns:a16="http://schemas.microsoft.com/office/drawing/2014/main" id="{1B7C0270-E382-48EE-9039-83C80C1E656D}"/>
                      </a:ext>
                    </a:extLst>
                  </p:cNvPr>
                  <p:cNvGrpSpPr/>
                  <p:nvPr/>
                </p:nvGrpSpPr>
                <p:grpSpPr>
                  <a:xfrm>
                    <a:off x="6967130" y="4493951"/>
                    <a:ext cx="580408" cy="580408"/>
                    <a:chOff x="6967130" y="4409315"/>
                    <a:chExt cx="580408" cy="580408"/>
                  </a:xfrm>
                </p:grpSpPr>
                <p:sp>
                  <p:nvSpPr>
                    <p:cNvPr id="97" name="Google Shape;88;p16">
                      <a:extLst>
                        <a:ext uri="{FF2B5EF4-FFF2-40B4-BE49-F238E27FC236}">
                          <a16:creationId xmlns:a16="http://schemas.microsoft.com/office/drawing/2014/main" id="{A12EFE70-7FDA-4C0A-9664-3599B8DEE1B2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6967130" y="4409315"/>
                      <a:ext cx="580408" cy="580408"/>
                    </a:xfrm>
                    <a:prstGeom prst="roundRect">
                      <a:avLst/>
                    </a:prstGeom>
                    <a:solidFill>
                      <a:schemeClr val="accent1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 dirty="0">
                        <a:solidFill>
                          <a:srgbClr val="FFFFFF"/>
                        </a:solidFill>
                        <a:latin typeface="+mj-lt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173" name="Freeform: Shape 172">
                      <a:extLst>
                        <a:ext uri="{FF2B5EF4-FFF2-40B4-BE49-F238E27FC236}">
                          <a16:creationId xmlns:a16="http://schemas.microsoft.com/office/drawing/2014/main" id="{6E165709-CBB7-496E-8A40-D6C8BA9F5B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29011" y="4480568"/>
                      <a:ext cx="456646" cy="437902"/>
                    </a:xfrm>
                    <a:custGeom>
                      <a:avLst/>
                      <a:gdLst>
                        <a:gd name="connsiteX0" fmla="*/ 45464 w 760826"/>
                        <a:gd name="connsiteY0" fmla="*/ 322694 h 729597"/>
                        <a:gd name="connsiteX1" fmla="*/ 26641 w 760826"/>
                        <a:gd name="connsiteY1" fmla="*/ 330559 h 729597"/>
                        <a:gd name="connsiteX2" fmla="*/ 17116 w 760826"/>
                        <a:gd name="connsiteY2" fmla="*/ 353403 h 729597"/>
                        <a:gd name="connsiteX3" fmla="*/ 27609 w 760826"/>
                        <a:gd name="connsiteY3" fmla="*/ 376248 h 729597"/>
                        <a:gd name="connsiteX4" fmla="*/ 344801 w 760826"/>
                        <a:gd name="connsiteY4" fmla="*/ 651540 h 729597"/>
                        <a:gd name="connsiteX5" fmla="*/ 389561 w 760826"/>
                        <a:gd name="connsiteY5" fmla="*/ 664860 h 729597"/>
                        <a:gd name="connsiteX6" fmla="*/ 518148 w 760826"/>
                        <a:gd name="connsiteY6" fmla="*/ 642944 h 729597"/>
                        <a:gd name="connsiteX7" fmla="*/ 558146 w 760826"/>
                        <a:gd name="connsiteY7" fmla="*/ 644842 h 729597"/>
                        <a:gd name="connsiteX8" fmla="*/ 575298 w 760826"/>
                        <a:gd name="connsiteY8" fmla="*/ 649605 h 729597"/>
                        <a:gd name="connsiteX9" fmla="*/ 660050 w 760826"/>
                        <a:gd name="connsiteY9" fmla="*/ 454384 h 729597"/>
                        <a:gd name="connsiteX10" fmla="*/ 573358 w 760826"/>
                        <a:gd name="connsiteY10" fmla="*/ 411521 h 729597"/>
                        <a:gd name="connsiteX11" fmla="*/ 522868 w 760826"/>
                        <a:gd name="connsiteY11" fmla="*/ 405791 h 729597"/>
                        <a:gd name="connsiteX12" fmla="*/ 314289 w 760826"/>
                        <a:gd name="connsiteY12" fmla="*/ 456281 h 729597"/>
                        <a:gd name="connsiteX13" fmla="*/ 294271 w 760826"/>
                        <a:gd name="connsiteY13" fmla="*/ 474364 h 729597"/>
                        <a:gd name="connsiteX14" fmla="*/ 292374 w 760826"/>
                        <a:gd name="connsiteY14" fmla="*/ 482921 h 729597"/>
                        <a:gd name="connsiteX15" fmla="*/ 292374 w 760826"/>
                        <a:gd name="connsiteY15" fmla="*/ 486717 h 729597"/>
                        <a:gd name="connsiteX16" fmla="*/ 303796 w 760826"/>
                        <a:gd name="connsiteY16" fmla="*/ 504799 h 729597"/>
                        <a:gd name="connsiteX17" fmla="*/ 324744 w 760826"/>
                        <a:gd name="connsiteY17" fmla="*/ 509561 h 729597"/>
                        <a:gd name="connsiteX18" fmla="*/ 501928 w 760826"/>
                        <a:gd name="connsiteY18" fmla="*/ 477192 h 729597"/>
                        <a:gd name="connsiteX19" fmla="*/ 512420 w 760826"/>
                        <a:gd name="connsiteY19" fmla="*/ 484819 h 729597"/>
                        <a:gd name="connsiteX20" fmla="*/ 504793 w 760826"/>
                        <a:gd name="connsiteY20" fmla="*/ 495312 h 729597"/>
                        <a:gd name="connsiteX21" fmla="*/ 327609 w 760826"/>
                        <a:gd name="connsiteY21" fmla="*/ 527681 h 729597"/>
                        <a:gd name="connsiteX22" fmla="*/ 319051 w 760826"/>
                        <a:gd name="connsiteY22" fmla="*/ 528649 h 729597"/>
                        <a:gd name="connsiteX23" fmla="*/ 292374 w 760826"/>
                        <a:gd name="connsiteY23" fmla="*/ 520091 h 729597"/>
                        <a:gd name="connsiteX24" fmla="*/ 274291 w 760826"/>
                        <a:gd name="connsiteY24" fmla="*/ 489619 h 729597"/>
                        <a:gd name="connsiteX25" fmla="*/ 274291 w 760826"/>
                        <a:gd name="connsiteY25" fmla="*/ 482959 h 729597"/>
                        <a:gd name="connsiteX26" fmla="*/ 275259 w 760826"/>
                        <a:gd name="connsiteY26" fmla="*/ 475331 h 729597"/>
                        <a:gd name="connsiteX27" fmla="*/ 65709 w 760826"/>
                        <a:gd name="connsiteY27" fmla="*/ 327694 h 729597"/>
                        <a:gd name="connsiteX28" fmla="*/ 45464 w 760826"/>
                        <a:gd name="connsiteY28" fmla="*/ 322694 h 729597"/>
                        <a:gd name="connsiteX29" fmla="*/ 45016 w 760826"/>
                        <a:gd name="connsiteY29" fmla="*/ 305529 h 729597"/>
                        <a:gd name="connsiteX30" fmla="*/ 76200 w 760826"/>
                        <a:gd name="connsiteY30" fmla="*/ 314333 h 729597"/>
                        <a:gd name="connsiteX31" fmla="*/ 281959 w 760826"/>
                        <a:gd name="connsiteY31" fmla="*/ 459141 h 729597"/>
                        <a:gd name="connsiteX32" fmla="*/ 309566 w 760826"/>
                        <a:gd name="connsiteY32" fmla="*/ 440091 h 729597"/>
                        <a:gd name="connsiteX33" fmla="*/ 518145 w 760826"/>
                        <a:gd name="connsiteY33" fmla="*/ 389601 h 729597"/>
                        <a:gd name="connsiteX34" fmla="*/ 580057 w 760826"/>
                        <a:gd name="connsiteY34" fmla="*/ 396261 h 729597"/>
                        <a:gd name="connsiteX35" fmla="*/ 665782 w 760826"/>
                        <a:gd name="connsiteY35" fmla="*/ 438156 h 729597"/>
                        <a:gd name="connsiteX36" fmla="*/ 673409 w 760826"/>
                        <a:gd name="connsiteY36" fmla="*/ 421004 h 729597"/>
                        <a:gd name="connsiteX37" fmla="*/ 684832 w 760826"/>
                        <a:gd name="connsiteY37" fmla="*/ 416241 h 729597"/>
                        <a:gd name="connsiteX38" fmla="*/ 755302 w 760826"/>
                        <a:gd name="connsiteY38" fmla="*/ 446751 h 729597"/>
                        <a:gd name="connsiteX39" fmla="*/ 755307 w 760826"/>
                        <a:gd name="connsiteY39" fmla="*/ 446752 h 729597"/>
                        <a:gd name="connsiteX40" fmla="*/ 760106 w 760826"/>
                        <a:gd name="connsiteY40" fmla="*/ 459142 h 729597"/>
                        <a:gd name="connsiteX41" fmla="*/ 748684 w 760826"/>
                        <a:gd name="connsiteY41" fmla="*/ 463905 h 729597"/>
                        <a:gd name="connsiteX42" fmla="*/ 685804 w 760826"/>
                        <a:gd name="connsiteY42" fmla="*/ 437227 h 729597"/>
                        <a:gd name="connsiteX43" fmla="*/ 678176 w 760826"/>
                        <a:gd name="connsiteY43" fmla="*/ 455309 h 729597"/>
                        <a:gd name="connsiteX44" fmla="*/ 580059 w 760826"/>
                        <a:gd name="connsiteY44" fmla="*/ 685805 h 729597"/>
                        <a:gd name="connsiteX45" fmla="*/ 643869 w 760826"/>
                        <a:gd name="connsiteY45" fmla="*/ 712445 h 729597"/>
                        <a:gd name="connsiteX46" fmla="*/ 648632 w 760826"/>
                        <a:gd name="connsiteY46" fmla="*/ 723868 h 729597"/>
                        <a:gd name="connsiteX47" fmla="*/ 640074 w 760826"/>
                        <a:gd name="connsiteY47" fmla="*/ 729597 h 729597"/>
                        <a:gd name="connsiteX48" fmla="*/ 636279 w 760826"/>
                        <a:gd name="connsiteY48" fmla="*/ 728630 h 729597"/>
                        <a:gd name="connsiteX49" fmla="*/ 564841 w 760826"/>
                        <a:gd name="connsiteY49" fmla="*/ 698158 h 729597"/>
                        <a:gd name="connsiteX50" fmla="*/ 560079 w 760826"/>
                        <a:gd name="connsiteY50" fmla="*/ 693395 h 729597"/>
                        <a:gd name="connsiteX51" fmla="*/ 560079 w 760826"/>
                        <a:gd name="connsiteY51" fmla="*/ 686735 h 729597"/>
                        <a:gd name="connsiteX52" fmla="*/ 568637 w 760826"/>
                        <a:gd name="connsiteY52" fmla="*/ 666717 h 729597"/>
                        <a:gd name="connsiteX53" fmla="*/ 554349 w 760826"/>
                        <a:gd name="connsiteY53" fmla="*/ 662922 h 729597"/>
                        <a:gd name="connsiteX54" fmla="*/ 521979 w 760826"/>
                        <a:gd name="connsiteY54" fmla="*/ 661025 h 729597"/>
                        <a:gd name="connsiteX55" fmla="*/ 392420 w 760826"/>
                        <a:gd name="connsiteY55" fmla="*/ 682940 h 729597"/>
                        <a:gd name="connsiteX56" fmla="*/ 380030 w 760826"/>
                        <a:gd name="connsiteY56" fmla="*/ 683907 h 729597"/>
                        <a:gd name="connsiteX57" fmla="*/ 332405 w 760826"/>
                        <a:gd name="connsiteY57" fmla="*/ 665825 h 729597"/>
                        <a:gd name="connsiteX58" fmla="*/ 16185 w 760826"/>
                        <a:gd name="connsiteY58" fmla="*/ 390533 h 729597"/>
                        <a:gd name="connsiteX59" fmla="*/ 0 w 760826"/>
                        <a:gd name="connsiteY59" fmla="*/ 354331 h 729597"/>
                        <a:gd name="connsiteX60" fmla="*/ 15255 w 760826"/>
                        <a:gd name="connsiteY60" fmla="*/ 318128 h 729597"/>
                        <a:gd name="connsiteX61" fmla="*/ 45016 w 760826"/>
                        <a:gd name="connsiteY61" fmla="*/ 305529 h 729597"/>
                        <a:gd name="connsiteX62" fmla="*/ 170489 w 760826"/>
                        <a:gd name="connsiteY62" fmla="*/ 196230 h 729597"/>
                        <a:gd name="connsiteX63" fmla="*/ 170489 w 760826"/>
                        <a:gd name="connsiteY63" fmla="*/ 293375 h 729597"/>
                        <a:gd name="connsiteX64" fmla="*/ 521943 w 760826"/>
                        <a:gd name="connsiteY64" fmla="*/ 293375 h 729597"/>
                        <a:gd name="connsiteX65" fmla="*/ 521950 w 760826"/>
                        <a:gd name="connsiteY65" fmla="*/ 196230 h 729597"/>
                        <a:gd name="connsiteX66" fmla="*/ 441956 w 760826"/>
                        <a:gd name="connsiteY66" fmla="*/ 238125 h 729597"/>
                        <a:gd name="connsiteX67" fmla="*/ 250484 w 760826"/>
                        <a:gd name="connsiteY67" fmla="*/ 238125 h 729597"/>
                        <a:gd name="connsiteX68" fmla="*/ 170489 w 760826"/>
                        <a:gd name="connsiteY68" fmla="*/ 196230 h 729597"/>
                        <a:gd name="connsiteX69" fmla="*/ 339107 w 760826"/>
                        <a:gd name="connsiteY69" fmla="*/ 95288 h 729597"/>
                        <a:gd name="connsiteX70" fmla="*/ 339107 w 760826"/>
                        <a:gd name="connsiteY70" fmla="*/ 123863 h 729597"/>
                        <a:gd name="connsiteX71" fmla="*/ 330549 w 760826"/>
                        <a:gd name="connsiteY71" fmla="*/ 132421 h 729597"/>
                        <a:gd name="connsiteX72" fmla="*/ 301974 w 760826"/>
                        <a:gd name="connsiteY72" fmla="*/ 132421 h 729597"/>
                        <a:gd name="connsiteX73" fmla="*/ 301974 w 760826"/>
                        <a:gd name="connsiteY73" fmla="*/ 148606 h 729597"/>
                        <a:gd name="connsiteX74" fmla="*/ 330549 w 760826"/>
                        <a:gd name="connsiteY74" fmla="*/ 148606 h 729597"/>
                        <a:gd name="connsiteX75" fmla="*/ 339107 w 760826"/>
                        <a:gd name="connsiteY75" fmla="*/ 157163 h 729597"/>
                        <a:gd name="connsiteX76" fmla="*/ 339107 w 760826"/>
                        <a:gd name="connsiteY76" fmla="*/ 185738 h 729597"/>
                        <a:gd name="connsiteX77" fmla="*/ 355292 w 760826"/>
                        <a:gd name="connsiteY77" fmla="*/ 185738 h 729597"/>
                        <a:gd name="connsiteX78" fmla="*/ 355292 w 760826"/>
                        <a:gd name="connsiteY78" fmla="*/ 157163 h 729597"/>
                        <a:gd name="connsiteX79" fmla="*/ 363849 w 760826"/>
                        <a:gd name="connsiteY79" fmla="*/ 148606 h 729597"/>
                        <a:gd name="connsiteX80" fmla="*/ 392424 w 760826"/>
                        <a:gd name="connsiteY80" fmla="*/ 148606 h 729597"/>
                        <a:gd name="connsiteX81" fmla="*/ 392424 w 760826"/>
                        <a:gd name="connsiteY81" fmla="*/ 132421 h 729597"/>
                        <a:gd name="connsiteX82" fmla="*/ 363849 w 760826"/>
                        <a:gd name="connsiteY82" fmla="*/ 132421 h 729597"/>
                        <a:gd name="connsiteX83" fmla="*/ 355292 w 760826"/>
                        <a:gd name="connsiteY83" fmla="*/ 123863 h 729597"/>
                        <a:gd name="connsiteX84" fmla="*/ 355292 w 760826"/>
                        <a:gd name="connsiteY84" fmla="*/ 95288 h 729597"/>
                        <a:gd name="connsiteX85" fmla="*/ 329544 w 760826"/>
                        <a:gd name="connsiteY85" fmla="*/ 77168 h 729597"/>
                        <a:gd name="connsiteX86" fmla="*/ 363849 w 760826"/>
                        <a:gd name="connsiteY86" fmla="*/ 77168 h 729597"/>
                        <a:gd name="connsiteX87" fmla="*/ 372407 w 760826"/>
                        <a:gd name="connsiteY87" fmla="*/ 85725 h 729597"/>
                        <a:gd name="connsiteX88" fmla="*/ 372407 w 760826"/>
                        <a:gd name="connsiteY88" fmla="*/ 114300 h 729597"/>
                        <a:gd name="connsiteX89" fmla="*/ 400982 w 760826"/>
                        <a:gd name="connsiteY89" fmla="*/ 114300 h 729597"/>
                        <a:gd name="connsiteX90" fmla="*/ 409540 w 760826"/>
                        <a:gd name="connsiteY90" fmla="*/ 122858 h 729597"/>
                        <a:gd name="connsiteX91" fmla="*/ 409540 w 760826"/>
                        <a:gd name="connsiteY91" fmla="*/ 157163 h 729597"/>
                        <a:gd name="connsiteX92" fmla="*/ 400982 w 760826"/>
                        <a:gd name="connsiteY92" fmla="*/ 165721 h 729597"/>
                        <a:gd name="connsiteX93" fmla="*/ 372407 w 760826"/>
                        <a:gd name="connsiteY93" fmla="*/ 165721 h 729597"/>
                        <a:gd name="connsiteX94" fmla="*/ 372407 w 760826"/>
                        <a:gd name="connsiteY94" fmla="*/ 194296 h 729597"/>
                        <a:gd name="connsiteX95" fmla="*/ 363849 w 760826"/>
                        <a:gd name="connsiteY95" fmla="*/ 202854 h 729597"/>
                        <a:gd name="connsiteX96" fmla="*/ 329544 w 760826"/>
                        <a:gd name="connsiteY96" fmla="*/ 202854 h 729597"/>
                        <a:gd name="connsiteX97" fmla="*/ 320986 w 760826"/>
                        <a:gd name="connsiteY97" fmla="*/ 194296 h 729597"/>
                        <a:gd name="connsiteX98" fmla="*/ 320986 w 760826"/>
                        <a:gd name="connsiteY98" fmla="*/ 165721 h 729597"/>
                        <a:gd name="connsiteX99" fmla="*/ 292411 w 760826"/>
                        <a:gd name="connsiteY99" fmla="*/ 165721 h 729597"/>
                        <a:gd name="connsiteX100" fmla="*/ 283854 w 760826"/>
                        <a:gd name="connsiteY100" fmla="*/ 157163 h 729597"/>
                        <a:gd name="connsiteX101" fmla="*/ 283854 w 760826"/>
                        <a:gd name="connsiteY101" fmla="*/ 122858 h 729597"/>
                        <a:gd name="connsiteX102" fmla="*/ 292411 w 760826"/>
                        <a:gd name="connsiteY102" fmla="*/ 114300 h 729597"/>
                        <a:gd name="connsiteX103" fmla="*/ 320986 w 760826"/>
                        <a:gd name="connsiteY103" fmla="*/ 114300 h 729597"/>
                        <a:gd name="connsiteX104" fmla="*/ 320986 w 760826"/>
                        <a:gd name="connsiteY104" fmla="*/ 85725 h 729597"/>
                        <a:gd name="connsiteX105" fmla="*/ 329544 w 760826"/>
                        <a:gd name="connsiteY105" fmla="*/ 77168 h 729597"/>
                        <a:gd name="connsiteX106" fmla="*/ 469555 w 760826"/>
                        <a:gd name="connsiteY106" fmla="*/ 58117 h 729597"/>
                        <a:gd name="connsiteX107" fmla="*/ 469555 w 760826"/>
                        <a:gd name="connsiteY107" fmla="*/ 73373 h 729597"/>
                        <a:gd name="connsiteX108" fmla="*/ 488605 w 760826"/>
                        <a:gd name="connsiteY108" fmla="*/ 73373 h 729597"/>
                        <a:gd name="connsiteX109" fmla="*/ 488605 w 760826"/>
                        <a:gd name="connsiteY109" fmla="*/ 58117 h 729597"/>
                        <a:gd name="connsiteX110" fmla="*/ 203827 w 760826"/>
                        <a:gd name="connsiteY110" fmla="*/ 58117 h 729597"/>
                        <a:gd name="connsiteX111" fmla="*/ 203827 w 760826"/>
                        <a:gd name="connsiteY111" fmla="*/ 73373 h 729597"/>
                        <a:gd name="connsiteX112" fmla="*/ 222877 w 760826"/>
                        <a:gd name="connsiteY112" fmla="*/ 73373 h 729597"/>
                        <a:gd name="connsiteX113" fmla="*/ 222877 w 760826"/>
                        <a:gd name="connsiteY113" fmla="*/ 58117 h 729597"/>
                        <a:gd name="connsiteX114" fmla="*/ 170486 w 760826"/>
                        <a:gd name="connsiteY114" fmla="*/ 58117 h 729597"/>
                        <a:gd name="connsiteX115" fmla="*/ 170486 w 760826"/>
                        <a:gd name="connsiteY115" fmla="*/ 140048 h 729597"/>
                        <a:gd name="connsiteX116" fmla="*/ 250481 w 760826"/>
                        <a:gd name="connsiteY116" fmla="*/ 220042 h 729597"/>
                        <a:gd name="connsiteX117" fmla="*/ 440981 w 760826"/>
                        <a:gd name="connsiteY117" fmla="*/ 220042 h 729597"/>
                        <a:gd name="connsiteX118" fmla="*/ 520976 w 760826"/>
                        <a:gd name="connsiteY118" fmla="*/ 140048 h 729597"/>
                        <a:gd name="connsiteX119" fmla="*/ 520976 w 760826"/>
                        <a:gd name="connsiteY119" fmla="*/ 58117 h 729597"/>
                        <a:gd name="connsiteX120" fmla="*/ 505721 w 760826"/>
                        <a:gd name="connsiteY120" fmla="*/ 58117 h 729597"/>
                        <a:gd name="connsiteX121" fmla="*/ 505721 w 760826"/>
                        <a:gd name="connsiteY121" fmla="*/ 81930 h 729597"/>
                        <a:gd name="connsiteX122" fmla="*/ 497163 w 760826"/>
                        <a:gd name="connsiteY122" fmla="*/ 90488 h 729597"/>
                        <a:gd name="connsiteX123" fmla="*/ 460031 w 760826"/>
                        <a:gd name="connsiteY123" fmla="*/ 90488 h 729597"/>
                        <a:gd name="connsiteX124" fmla="*/ 451473 w 760826"/>
                        <a:gd name="connsiteY124" fmla="*/ 81930 h 729597"/>
                        <a:gd name="connsiteX125" fmla="*/ 451473 w 760826"/>
                        <a:gd name="connsiteY125" fmla="*/ 58117 h 729597"/>
                        <a:gd name="connsiteX126" fmla="*/ 239989 w 760826"/>
                        <a:gd name="connsiteY126" fmla="*/ 58117 h 729597"/>
                        <a:gd name="connsiteX127" fmla="*/ 239989 w 760826"/>
                        <a:gd name="connsiteY127" fmla="*/ 81930 h 729597"/>
                        <a:gd name="connsiteX128" fmla="*/ 231431 w 760826"/>
                        <a:gd name="connsiteY128" fmla="*/ 90488 h 729597"/>
                        <a:gd name="connsiteX129" fmla="*/ 194299 w 760826"/>
                        <a:gd name="connsiteY129" fmla="*/ 90488 h 729597"/>
                        <a:gd name="connsiteX130" fmla="*/ 185742 w 760826"/>
                        <a:gd name="connsiteY130" fmla="*/ 81930 h 729597"/>
                        <a:gd name="connsiteX131" fmla="*/ 185742 w 760826"/>
                        <a:gd name="connsiteY131" fmla="*/ 58117 h 729597"/>
                        <a:gd name="connsiteX132" fmla="*/ 297180 w 760826"/>
                        <a:gd name="connsiteY132" fmla="*/ 18082 h 729597"/>
                        <a:gd name="connsiteX133" fmla="*/ 285757 w 760826"/>
                        <a:gd name="connsiteY133" fmla="*/ 28575 h 729597"/>
                        <a:gd name="connsiteX134" fmla="*/ 285761 w 760826"/>
                        <a:gd name="connsiteY134" fmla="*/ 39997 h 729597"/>
                        <a:gd name="connsiteX135" fmla="*/ 406719 w 760826"/>
                        <a:gd name="connsiteY135" fmla="*/ 39997 h 729597"/>
                        <a:gd name="connsiteX136" fmla="*/ 406719 w 760826"/>
                        <a:gd name="connsiteY136" fmla="*/ 28575 h 729597"/>
                        <a:gd name="connsiteX137" fmla="*/ 395297 w 760826"/>
                        <a:gd name="connsiteY137" fmla="*/ 18082 h 729597"/>
                        <a:gd name="connsiteX138" fmla="*/ 297178 w 760826"/>
                        <a:gd name="connsiteY138" fmla="*/ 0 h 729597"/>
                        <a:gd name="connsiteX139" fmla="*/ 395295 w 760826"/>
                        <a:gd name="connsiteY139" fmla="*/ 0 h 729597"/>
                        <a:gd name="connsiteX140" fmla="*/ 395292 w 760826"/>
                        <a:gd name="connsiteY140" fmla="*/ 1 h 729597"/>
                        <a:gd name="connsiteX141" fmla="*/ 424797 w 760826"/>
                        <a:gd name="connsiteY141" fmla="*/ 28576 h 729597"/>
                        <a:gd name="connsiteX142" fmla="*/ 424797 w 760826"/>
                        <a:gd name="connsiteY142" fmla="*/ 39998 h 729597"/>
                        <a:gd name="connsiteX143" fmla="*/ 531506 w 760826"/>
                        <a:gd name="connsiteY143" fmla="*/ 40035 h 729597"/>
                        <a:gd name="connsiteX144" fmla="*/ 540064 w 760826"/>
                        <a:gd name="connsiteY144" fmla="*/ 48593 h 729597"/>
                        <a:gd name="connsiteX145" fmla="*/ 540064 w 760826"/>
                        <a:gd name="connsiteY145" fmla="*/ 301939 h 729597"/>
                        <a:gd name="connsiteX146" fmla="*/ 531506 w 760826"/>
                        <a:gd name="connsiteY146" fmla="*/ 310496 h 729597"/>
                        <a:gd name="connsiteX147" fmla="*/ 161926 w 760826"/>
                        <a:gd name="connsiteY147" fmla="*/ 310496 h 729597"/>
                        <a:gd name="connsiteX148" fmla="*/ 153369 w 760826"/>
                        <a:gd name="connsiteY148" fmla="*/ 301939 h 729597"/>
                        <a:gd name="connsiteX149" fmla="*/ 153369 w 760826"/>
                        <a:gd name="connsiteY149" fmla="*/ 48555 h 729597"/>
                        <a:gd name="connsiteX150" fmla="*/ 161926 w 760826"/>
                        <a:gd name="connsiteY150" fmla="*/ 39997 h 729597"/>
                        <a:gd name="connsiteX151" fmla="*/ 267635 w 760826"/>
                        <a:gd name="connsiteY151" fmla="*/ 39997 h 729597"/>
                        <a:gd name="connsiteX152" fmla="*/ 267635 w 760826"/>
                        <a:gd name="connsiteY152" fmla="*/ 28575 h 729597"/>
                        <a:gd name="connsiteX153" fmla="*/ 297178 w 760826"/>
                        <a:gd name="connsiteY153" fmla="*/ 0 h 729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</a:cxnLst>
                      <a:rect l="l" t="t" r="r" b="b"/>
                      <a:pathLst>
                        <a:path w="760826" h="729597">
                          <a:moveTo>
                            <a:pt x="45464" y="322694"/>
                          </a:moveTo>
                          <a:cubicBezTo>
                            <a:pt x="38557" y="323173"/>
                            <a:pt x="31888" y="325797"/>
                            <a:pt x="26641" y="330559"/>
                          </a:cubicBezTo>
                          <a:cubicBezTo>
                            <a:pt x="20911" y="336251"/>
                            <a:pt x="17116" y="344846"/>
                            <a:pt x="17116" y="353403"/>
                          </a:cubicBezTo>
                          <a:cubicBezTo>
                            <a:pt x="17116" y="362928"/>
                            <a:pt x="20949" y="370518"/>
                            <a:pt x="27609" y="376248"/>
                          </a:cubicBezTo>
                          <a:lnTo>
                            <a:pt x="344801" y="651540"/>
                          </a:lnTo>
                          <a:cubicBezTo>
                            <a:pt x="357191" y="662962"/>
                            <a:pt x="373376" y="667725"/>
                            <a:pt x="389561" y="664860"/>
                          </a:cubicBezTo>
                          <a:lnTo>
                            <a:pt x="518148" y="642944"/>
                          </a:lnTo>
                          <a:cubicBezTo>
                            <a:pt x="531468" y="641047"/>
                            <a:pt x="544826" y="641047"/>
                            <a:pt x="558146" y="644842"/>
                          </a:cubicBezTo>
                          <a:lnTo>
                            <a:pt x="575298" y="649605"/>
                          </a:lnTo>
                          <a:lnTo>
                            <a:pt x="660050" y="454384"/>
                          </a:lnTo>
                          <a:lnTo>
                            <a:pt x="573358" y="411521"/>
                          </a:lnTo>
                          <a:cubicBezTo>
                            <a:pt x="558102" y="403894"/>
                            <a:pt x="540020" y="401996"/>
                            <a:pt x="522868" y="405791"/>
                          </a:cubicBezTo>
                          <a:lnTo>
                            <a:pt x="314289" y="456281"/>
                          </a:lnTo>
                          <a:cubicBezTo>
                            <a:pt x="304764" y="458179"/>
                            <a:pt x="297136" y="465806"/>
                            <a:pt x="294271" y="474364"/>
                          </a:cubicBezTo>
                          <a:cubicBezTo>
                            <a:pt x="293341" y="477192"/>
                            <a:pt x="292374" y="480056"/>
                            <a:pt x="292374" y="482921"/>
                          </a:cubicBezTo>
                          <a:lnTo>
                            <a:pt x="292374" y="486717"/>
                          </a:lnTo>
                          <a:cubicBezTo>
                            <a:pt x="293303" y="493376"/>
                            <a:pt x="298066" y="500036"/>
                            <a:pt x="303796" y="504799"/>
                          </a:cubicBezTo>
                          <a:cubicBezTo>
                            <a:pt x="309488" y="509561"/>
                            <a:pt x="317116" y="510529"/>
                            <a:pt x="324744" y="509561"/>
                          </a:cubicBezTo>
                          <a:lnTo>
                            <a:pt x="501928" y="477192"/>
                          </a:lnTo>
                          <a:cubicBezTo>
                            <a:pt x="506691" y="476261"/>
                            <a:pt x="511453" y="480056"/>
                            <a:pt x="512420" y="484819"/>
                          </a:cubicBezTo>
                          <a:cubicBezTo>
                            <a:pt x="513351" y="489582"/>
                            <a:pt x="509555" y="494344"/>
                            <a:pt x="504793" y="495312"/>
                          </a:cubicBezTo>
                          <a:lnTo>
                            <a:pt x="327609" y="527681"/>
                          </a:lnTo>
                          <a:cubicBezTo>
                            <a:pt x="324781" y="528649"/>
                            <a:pt x="321916" y="528649"/>
                            <a:pt x="319051" y="528649"/>
                          </a:cubicBezTo>
                          <a:cubicBezTo>
                            <a:pt x="309526" y="528649"/>
                            <a:pt x="300001" y="525821"/>
                            <a:pt x="292374" y="520091"/>
                          </a:cubicBezTo>
                          <a:cubicBezTo>
                            <a:pt x="282849" y="512464"/>
                            <a:pt x="276189" y="502009"/>
                            <a:pt x="274291" y="489619"/>
                          </a:cubicBezTo>
                          <a:lnTo>
                            <a:pt x="274291" y="482959"/>
                          </a:lnTo>
                          <a:cubicBezTo>
                            <a:pt x="274291" y="481061"/>
                            <a:pt x="274291" y="478196"/>
                            <a:pt x="275259" y="475331"/>
                          </a:cubicBezTo>
                          <a:lnTo>
                            <a:pt x="65709" y="327694"/>
                          </a:lnTo>
                          <a:cubicBezTo>
                            <a:pt x="59514" y="323880"/>
                            <a:pt x="52370" y="322215"/>
                            <a:pt x="45464" y="322694"/>
                          </a:cubicBezTo>
                          <a:close/>
                          <a:moveTo>
                            <a:pt x="45016" y="305529"/>
                          </a:moveTo>
                          <a:cubicBezTo>
                            <a:pt x="55969" y="304817"/>
                            <a:pt x="67159" y="307673"/>
                            <a:pt x="76200" y="314333"/>
                          </a:cubicBezTo>
                          <a:lnTo>
                            <a:pt x="281959" y="459141"/>
                          </a:lnTo>
                          <a:cubicBezTo>
                            <a:pt x="288619" y="449616"/>
                            <a:pt x="298144" y="442956"/>
                            <a:pt x="309566" y="440091"/>
                          </a:cubicBezTo>
                          <a:lnTo>
                            <a:pt x="518145" y="389601"/>
                          </a:lnTo>
                          <a:cubicBezTo>
                            <a:pt x="539092" y="384839"/>
                            <a:pt x="561007" y="386736"/>
                            <a:pt x="580057" y="396261"/>
                          </a:cubicBezTo>
                          <a:lnTo>
                            <a:pt x="665782" y="438156"/>
                          </a:lnTo>
                          <a:lnTo>
                            <a:pt x="673409" y="421004"/>
                          </a:lnTo>
                          <a:cubicBezTo>
                            <a:pt x="675307" y="416241"/>
                            <a:pt x="680069" y="414343"/>
                            <a:pt x="684832" y="416241"/>
                          </a:cubicBezTo>
                          <a:lnTo>
                            <a:pt x="755302" y="446751"/>
                          </a:lnTo>
                          <a:lnTo>
                            <a:pt x="755307" y="446752"/>
                          </a:lnTo>
                          <a:cubicBezTo>
                            <a:pt x="760069" y="448649"/>
                            <a:pt x="762004" y="454342"/>
                            <a:pt x="760106" y="459142"/>
                          </a:cubicBezTo>
                          <a:cubicBezTo>
                            <a:pt x="758209" y="463905"/>
                            <a:pt x="753447" y="465802"/>
                            <a:pt x="748684" y="463905"/>
                          </a:cubicBezTo>
                          <a:lnTo>
                            <a:pt x="685804" y="437227"/>
                          </a:lnTo>
                          <a:lnTo>
                            <a:pt x="678176" y="455309"/>
                          </a:lnTo>
                          <a:lnTo>
                            <a:pt x="580059" y="685805"/>
                          </a:lnTo>
                          <a:lnTo>
                            <a:pt x="643869" y="712445"/>
                          </a:lnTo>
                          <a:cubicBezTo>
                            <a:pt x="648632" y="714343"/>
                            <a:pt x="650529" y="719105"/>
                            <a:pt x="648632" y="723868"/>
                          </a:cubicBezTo>
                          <a:cubicBezTo>
                            <a:pt x="646734" y="727700"/>
                            <a:pt x="643869" y="729597"/>
                            <a:pt x="640074" y="729597"/>
                          </a:cubicBezTo>
                          <a:cubicBezTo>
                            <a:pt x="638177" y="729597"/>
                            <a:pt x="637246" y="729597"/>
                            <a:pt x="636279" y="728630"/>
                          </a:cubicBezTo>
                          <a:lnTo>
                            <a:pt x="564841" y="698158"/>
                          </a:lnTo>
                          <a:cubicBezTo>
                            <a:pt x="562944" y="697190"/>
                            <a:pt x="561046" y="695293"/>
                            <a:pt x="560079" y="693395"/>
                          </a:cubicBezTo>
                          <a:cubicBezTo>
                            <a:pt x="559112" y="691498"/>
                            <a:pt x="559112" y="688633"/>
                            <a:pt x="560079" y="686735"/>
                          </a:cubicBezTo>
                          <a:lnTo>
                            <a:pt x="568637" y="666717"/>
                          </a:lnTo>
                          <a:lnTo>
                            <a:pt x="554349" y="662922"/>
                          </a:lnTo>
                          <a:cubicBezTo>
                            <a:pt x="543894" y="660057"/>
                            <a:pt x="532472" y="659127"/>
                            <a:pt x="521979" y="661025"/>
                          </a:cubicBezTo>
                          <a:lnTo>
                            <a:pt x="392420" y="682940"/>
                          </a:lnTo>
                          <a:cubicBezTo>
                            <a:pt x="388588" y="683907"/>
                            <a:pt x="383825" y="683907"/>
                            <a:pt x="380030" y="683907"/>
                          </a:cubicBezTo>
                          <a:cubicBezTo>
                            <a:pt x="362877" y="683907"/>
                            <a:pt x="345725" y="678215"/>
                            <a:pt x="332405" y="665825"/>
                          </a:cubicBezTo>
                          <a:lnTo>
                            <a:pt x="16185" y="390533"/>
                          </a:lnTo>
                          <a:cubicBezTo>
                            <a:pt x="5730" y="381008"/>
                            <a:pt x="0" y="367650"/>
                            <a:pt x="0" y="354331"/>
                          </a:cubicBezTo>
                          <a:cubicBezTo>
                            <a:pt x="0" y="340973"/>
                            <a:pt x="5730" y="327653"/>
                            <a:pt x="15255" y="318128"/>
                          </a:cubicBezTo>
                          <a:cubicBezTo>
                            <a:pt x="23348" y="310519"/>
                            <a:pt x="34063" y="306240"/>
                            <a:pt x="45016" y="305529"/>
                          </a:cubicBezTo>
                          <a:close/>
                          <a:moveTo>
                            <a:pt x="170489" y="196230"/>
                          </a:moveTo>
                          <a:lnTo>
                            <a:pt x="170489" y="293375"/>
                          </a:lnTo>
                          <a:lnTo>
                            <a:pt x="521943" y="293375"/>
                          </a:lnTo>
                          <a:lnTo>
                            <a:pt x="521950" y="196230"/>
                          </a:lnTo>
                          <a:cubicBezTo>
                            <a:pt x="503868" y="221940"/>
                            <a:pt x="475293" y="238125"/>
                            <a:pt x="441956" y="238125"/>
                          </a:cubicBezTo>
                          <a:lnTo>
                            <a:pt x="250484" y="238125"/>
                          </a:lnTo>
                          <a:cubicBezTo>
                            <a:pt x="217147" y="238125"/>
                            <a:pt x="188572" y="221010"/>
                            <a:pt x="170489" y="196230"/>
                          </a:cubicBezTo>
                          <a:close/>
                          <a:moveTo>
                            <a:pt x="339107" y="95288"/>
                          </a:moveTo>
                          <a:lnTo>
                            <a:pt x="339107" y="123863"/>
                          </a:lnTo>
                          <a:cubicBezTo>
                            <a:pt x="339107" y="128626"/>
                            <a:pt x="335312" y="132421"/>
                            <a:pt x="330549" y="132421"/>
                          </a:cubicBezTo>
                          <a:lnTo>
                            <a:pt x="301974" y="132421"/>
                          </a:lnTo>
                          <a:lnTo>
                            <a:pt x="301974" y="148606"/>
                          </a:lnTo>
                          <a:lnTo>
                            <a:pt x="330549" y="148606"/>
                          </a:lnTo>
                          <a:cubicBezTo>
                            <a:pt x="335312" y="148606"/>
                            <a:pt x="339107" y="152401"/>
                            <a:pt x="339107" y="157163"/>
                          </a:cubicBezTo>
                          <a:lnTo>
                            <a:pt x="339107" y="185738"/>
                          </a:lnTo>
                          <a:lnTo>
                            <a:pt x="355292" y="185738"/>
                          </a:lnTo>
                          <a:lnTo>
                            <a:pt x="355292" y="157163"/>
                          </a:lnTo>
                          <a:cubicBezTo>
                            <a:pt x="355292" y="152401"/>
                            <a:pt x="359087" y="148606"/>
                            <a:pt x="363849" y="148606"/>
                          </a:cubicBezTo>
                          <a:lnTo>
                            <a:pt x="392424" y="148606"/>
                          </a:lnTo>
                          <a:lnTo>
                            <a:pt x="392424" y="132421"/>
                          </a:lnTo>
                          <a:lnTo>
                            <a:pt x="363849" y="132421"/>
                          </a:lnTo>
                          <a:cubicBezTo>
                            <a:pt x="359087" y="132421"/>
                            <a:pt x="355292" y="128626"/>
                            <a:pt x="355292" y="123863"/>
                          </a:cubicBezTo>
                          <a:lnTo>
                            <a:pt x="355292" y="95288"/>
                          </a:lnTo>
                          <a:close/>
                          <a:moveTo>
                            <a:pt x="329544" y="77168"/>
                          </a:moveTo>
                          <a:lnTo>
                            <a:pt x="363849" y="77168"/>
                          </a:lnTo>
                          <a:cubicBezTo>
                            <a:pt x="368612" y="77168"/>
                            <a:pt x="372407" y="80963"/>
                            <a:pt x="372407" y="85725"/>
                          </a:cubicBezTo>
                          <a:lnTo>
                            <a:pt x="372407" y="114300"/>
                          </a:lnTo>
                          <a:lnTo>
                            <a:pt x="400982" y="114300"/>
                          </a:lnTo>
                          <a:cubicBezTo>
                            <a:pt x="405744" y="114300"/>
                            <a:pt x="409577" y="118133"/>
                            <a:pt x="409540" y="122858"/>
                          </a:cubicBezTo>
                          <a:lnTo>
                            <a:pt x="409540" y="157163"/>
                          </a:lnTo>
                          <a:cubicBezTo>
                            <a:pt x="409540" y="161926"/>
                            <a:pt x="405744" y="165721"/>
                            <a:pt x="400982" y="165721"/>
                          </a:cubicBezTo>
                          <a:lnTo>
                            <a:pt x="372407" y="165721"/>
                          </a:lnTo>
                          <a:lnTo>
                            <a:pt x="372407" y="194296"/>
                          </a:lnTo>
                          <a:cubicBezTo>
                            <a:pt x="372407" y="199058"/>
                            <a:pt x="368612" y="202854"/>
                            <a:pt x="363849" y="202854"/>
                          </a:cubicBezTo>
                          <a:lnTo>
                            <a:pt x="329544" y="202854"/>
                          </a:lnTo>
                          <a:cubicBezTo>
                            <a:pt x="324782" y="202854"/>
                            <a:pt x="320986" y="199058"/>
                            <a:pt x="320986" y="194296"/>
                          </a:cubicBezTo>
                          <a:lnTo>
                            <a:pt x="320986" y="165721"/>
                          </a:lnTo>
                          <a:lnTo>
                            <a:pt x="292411" y="165721"/>
                          </a:lnTo>
                          <a:cubicBezTo>
                            <a:pt x="287649" y="165721"/>
                            <a:pt x="283854" y="161926"/>
                            <a:pt x="283854" y="157163"/>
                          </a:cubicBezTo>
                          <a:lnTo>
                            <a:pt x="283854" y="122858"/>
                          </a:lnTo>
                          <a:cubicBezTo>
                            <a:pt x="283854" y="118096"/>
                            <a:pt x="287649" y="114300"/>
                            <a:pt x="292411" y="114300"/>
                          </a:cubicBezTo>
                          <a:lnTo>
                            <a:pt x="320986" y="114300"/>
                          </a:lnTo>
                          <a:lnTo>
                            <a:pt x="320986" y="85725"/>
                          </a:lnTo>
                          <a:cubicBezTo>
                            <a:pt x="320986" y="80963"/>
                            <a:pt x="324782" y="77168"/>
                            <a:pt x="329544" y="77168"/>
                          </a:cubicBezTo>
                          <a:close/>
                          <a:moveTo>
                            <a:pt x="469555" y="58117"/>
                          </a:moveTo>
                          <a:lnTo>
                            <a:pt x="469555" y="73373"/>
                          </a:lnTo>
                          <a:lnTo>
                            <a:pt x="488605" y="73373"/>
                          </a:lnTo>
                          <a:lnTo>
                            <a:pt x="488605" y="58117"/>
                          </a:lnTo>
                          <a:close/>
                          <a:moveTo>
                            <a:pt x="203827" y="58117"/>
                          </a:moveTo>
                          <a:lnTo>
                            <a:pt x="203827" y="73373"/>
                          </a:lnTo>
                          <a:lnTo>
                            <a:pt x="222877" y="73373"/>
                          </a:lnTo>
                          <a:lnTo>
                            <a:pt x="222877" y="58117"/>
                          </a:lnTo>
                          <a:close/>
                          <a:moveTo>
                            <a:pt x="170486" y="58117"/>
                          </a:moveTo>
                          <a:lnTo>
                            <a:pt x="170486" y="140048"/>
                          </a:lnTo>
                          <a:cubicBezTo>
                            <a:pt x="170486" y="183840"/>
                            <a:pt x="206651" y="220042"/>
                            <a:pt x="250481" y="220042"/>
                          </a:cubicBezTo>
                          <a:lnTo>
                            <a:pt x="440981" y="220042"/>
                          </a:lnTo>
                          <a:cubicBezTo>
                            <a:pt x="484773" y="220042"/>
                            <a:pt x="520976" y="183878"/>
                            <a:pt x="520976" y="140048"/>
                          </a:cubicBezTo>
                          <a:lnTo>
                            <a:pt x="520976" y="58117"/>
                          </a:lnTo>
                          <a:lnTo>
                            <a:pt x="505721" y="58117"/>
                          </a:lnTo>
                          <a:lnTo>
                            <a:pt x="505721" y="81930"/>
                          </a:lnTo>
                          <a:cubicBezTo>
                            <a:pt x="505721" y="86692"/>
                            <a:pt x="501925" y="90488"/>
                            <a:pt x="497163" y="90488"/>
                          </a:cubicBezTo>
                          <a:lnTo>
                            <a:pt x="460031" y="90488"/>
                          </a:lnTo>
                          <a:cubicBezTo>
                            <a:pt x="455268" y="90488"/>
                            <a:pt x="451473" y="86692"/>
                            <a:pt x="451473" y="81930"/>
                          </a:cubicBezTo>
                          <a:lnTo>
                            <a:pt x="451473" y="58117"/>
                          </a:lnTo>
                          <a:lnTo>
                            <a:pt x="239989" y="58117"/>
                          </a:lnTo>
                          <a:lnTo>
                            <a:pt x="239989" y="81930"/>
                          </a:lnTo>
                          <a:cubicBezTo>
                            <a:pt x="239989" y="86692"/>
                            <a:pt x="236194" y="90488"/>
                            <a:pt x="231431" y="90488"/>
                          </a:cubicBezTo>
                          <a:lnTo>
                            <a:pt x="194299" y="90488"/>
                          </a:lnTo>
                          <a:cubicBezTo>
                            <a:pt x="189537" y="90488"/>
                            <a:pt x="185742" y="86692"/>
                            <a:pt x="185742" y="81930"/>
                          </a:cubicBezTo>
                          <a:lnTo>
                            <a:pt x="185742" y="58117"/>
                          </a:lnTo>
                          <a:close/>
                          <a:moveTo>
                            <a:pt x="297180" y="18082"/>
                          </a:moveTo>
                          <a:cubicBezTo>
                            <a:pt x="290520" y="18082"/>
                            <a:pt x="285757" y="22845"/>
                            <a:pt x="285757" y="28575"/>
                          </a:cubicBezTo>
                          <a:lnTo>
                            <a:pt x="285761" y="39997"/>
                          </a:lnTo>
                          <a:lnTo>
                            <a:pt x="406719" y="39997"/>
                          </a:lnTo>
                          <a:lnTo>
                            <a:pt x="406719" y="28575"/>
                          </a:lnTo>
                          <a:cubicBezTo>
                            <a:pt x="406719" y="22845"/>
                            <a:pt x="401957" y="18082"/>
                            <a:pt x="395297" y="18082"/>
                          </a:cubicBezTo>
                          <a:close/>
                          <a:moveTo>
                            <a:pt x="297178" y="0"/>
                          </a:moveTo>
                          <a:lnTo>
                            <a:pt x="395295" y="0"/>
                          </a:lnTo>
                          <a:lnTo>
                            <a:pt x="395292" y="1"/>
                          </a:lnTo>
                          <a:cubicBezTo>
                            <a:pt x="411478" y="1"/>
                            <a:pt x="424797" y="13358"/>
                            <a:pt x="424797" y="28576"/>
                          </a:cubicBezTo>
                          <a:lnTo>
                            <a:pt x="424797" y="39998"/>
                          </a:lnTo>
                          <a:lnTo>
                            <a:pt x="531506" y="40035"/>
                          </a:lnTo>
                          <a:cubicBezTo>
                            <a:pt x="536268" y="40035"/>
                            <a:pt x="540064" y="43830"/>
                            <a:pt x="540064" y="48593"/>
                          </a:cubicBezTo>
                          <a:lnTo>
                            <a:pt x="540064" y="301939"/>
                          </a:lnTo>
                          <a:cubicBezTo>
                            <a:pt x="540064" y="306701"/>
                            <a:pt x="536268" y="310496"/>
                            <a:pt x="531506" y="310496"/>
                          </a:cubicBezTo>
                          <a:lnTo>
                            <a:pt x="161926" y="310496"/>
                          </a:lnTo>
                          <a:cubicBezTo>
                            <a:pt x="157164" y="310496"/>
                            <a:pt x="153369" y="306701"/>
                            <a:pt x="153369" y="301939"/>
                          </a:cubicBezTo>
                          <a:lnTo>
                            <a:pt x="153369" y="48555"/>
                          </a:lnTo>
                          <a:cubicBezTo>
                            <a:pt x="153369" y="43792"/>
                            <a:pt x="157164" y="39997"/>
                            <a:pt x="161926" y="39997"/>
                          </a:cubicBezTo>
                          <a:lnTo>
                            <a:pt x="267635" y="39997"/>
                          </a:lnTo>
                          <a:lnTo>
                            <a:pt x="267635" y="28575"/>
                          </a:lnTo>
                          <a:cubicBezTo>
                            <a:pt x="267635" y="12390"/>
                            <a:pt x="280993" y="0"/>
                            <a:pt x="297178" y="0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</p:grpSp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9BCE4A8D-A3EE-4087-A99B-136A4913E2FF}"/>
                  </a:ext>
                </a:extLst>
              </p:cNvPr>
              <p:cNvGrpSpPr/>
              <p:nvPr/>
            </p:nvGrpSpPr>
            <p:grpSpPr>
              <a:xfrm>
                <a:off x="974373" y="1928561"/>
                <a:ext cx="4697517" cy="4065691"/>
                <a:chOff x="974373" y="1928561"/>
                <a:chExt cx="4697517" cy="4065691"/>
              </a:xfrm>
            </p:grpSpPr>
            <p:grpSp>
              <p:nvGrpSpPr>
                <p:cNvPr id="129" name="Group 128">
                  <a:extLst>
                    <a:ext uri="{FF2B5EF4-FFF2-40B4-BE49-F238E27FC236}">
                      <a16:creationId xmlns:a16="http://schemas.microsoft.com/office/drawing/2014/main" id="{F9F2D7EF-4751-4CC2-B561-C9DBDE014862}"/>
                    </a:ext>
                  </a:extLst>
                </p:cNvPr>
                <p:cNvGrpSpPr/>
                <p:nvPr/>
              </p:nvGrpSpPr>
              <p:grpSpPr>
                <a:xfrm>
                  <a:off x="974373" y="1928561"/>
                  <a:ext cx="4697517" cy="801609"/>
                  <a:chOff x="1417434" y="1928561"/>
                  <a:chExt cx="4697517" cy="801609"/>
                </a:xfrm>
              </p:grpSpPr>
              <p:cxnSp>
                <p:nvCxnSpPr>
                  <p:cNvPr id="68" name="Google Shape;478;p27">
                    <a:extLst>
                      <a:ext uri="{FF2B5EF4-FFF2-40B4-BE49-F238E27FC236}">
                        <a16:creationId xmlns:a16="http://schemas.microsoft.com/office/drawing/2014/main" id="{B5CD9162-8299-4DB3-A114-AB095C77334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250951" y="2340902"/>
                    <a:ext cx="8640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69" name="Group 68">
                    <a:extLst>
                      <a:ext uri="{FF2B5EF4-FFF2-40B4-BE49-F238E27FC236}">
                        <a16:creationId xmlns:a16="http://schemas.microsoft.com/office/drawing/2014/main" id="{8E5B88A7-D399-41FC-A6C5-5037F7F378E1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1417434" y="1928561"/>
                    <a:ext cx="3052800" cy="801609"/>
                    <a:chOff x="6086190" y="3726123"/>
                    <a:chExt cx="3181430" cy="1107205"/>
                  </a:xfrm>
                </p:grpSpPr>
                <p:sp>
                  <p:nvSpPr>
                    <p:cNvPr id="73" name="TextBox 72">
                      <a:extLst>
                        <a:ext uri="{FF2B5EF4-FFF2-40B4-BE49-F238E27FC236}">
                          <a16:creationId xmlns:a16="http://schemas.microsoft.com/office/drawing/2014/main" id="{29B8795E-19A8-462E-8F7C-544A167E7FB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0" y="4068130"/>
                      <a:ext cx="3181430" cy="76519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marR="0" lvl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 sit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amet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consectetur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adipisicing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elit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sed do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eiusmod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tempor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incididunt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ut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labore et dolore magna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aliqua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. </a:t>
                      </a:r>
                    </a:p>
                  </p:txBody>
                </p:sp>
                <p:sp>
                  <p:nvSpPr>
                    <p:cNvPr id="74" name="TextBox 73">
                      <a:extLst>
                        <a:ext uri="{FF2B5EF4-FFF2-40B4-BE49-F238E27FC236}">
                          <a16:creationId xmlns:a16="http://schemas.microsoft.com/office/drawing/2014/main" id="{7EABF5C4-BDA2-446E-8946-F9524942F60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0" y="3726123"/>
                      <a:ext cx="2353970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accent2"/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accent2"/>
                        </a:solidFill>
                        <a:latin typeface="+mj-lt"/>
                      </a:endParaRPr>
                    </a:p>
                  </p:txBody>
                </p:sp>
              </p:grpSp>
              <p:grpSp>
                <p:nvGrpSpPr>
                  <p:cNvPr id="112" name="Group 111">
                    <a:extLst>
                      <a:ext uri="{FF2B5EF4-FFF2-40B4-BE49-F238E27FC236}">
                        <a16:creationId xmlns:a16="http://schemas.microsoft.com/office/drawing/2014/main" id="{499004C0-1DBD-4A42-9BC4-370A3C178AED}"/>
                      </a:ext>
                    </a:extLst>
                  </p:cNvPr>
                  <p:cNvGrpSpPr/>
                  <p:nvPr/>
                </p:nvGrpSpPr>
                <p:grpSpPr>
                  <a:xfrm>
                    <a:off x="4650553" y="2050699"/>
                    <a:ext cx="580408" cy="580406"/>
                    <a:chOff x="4650553" y="1961253"/>
                    <a:chExt cx="580408" cy="580406"/>
                  </a:xfrm>
                </p:grpSpPr>
                <p:sp>
                  <p:nvSpPr>
                    <p:cNvPr id="71" name="Google Shape;88;p16">
                      <a:extLst>
                        <a:ext uri="{FF2B5EF4-FFF2-40B4-BE49-F238E27FC236}">
                          <a16:creationId xmlns:a16="http://schemas.microsoft.com/office/drawing/2014/main" id="{7E845953-69F1-4C0A-9687-9773E25479B7}"/>
                        </a:ext>
                      </a:extLst>
                    </p:cNvPr>
                    <p:cNvSpPr/>
                    <p:nvPr/>
                  </p:nvSpPr>
                  <p:spPr>
                    <a:xfrm rot="2700000" flipH="1">
                      <a:off x="4650554" y="1961252"/>
                      <a:ext cx="580406" cy="580408"/>
                    </a:xfrm>
                    <a:prstGeom prst="roundRect">
                      <a:avLst/>
                    </a:prstGeom>
                    <a:solidFill>
                      <a:schemeClr val="accent2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+mj-lt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117" name="Freeform: Shape 116">
                      <a:extLst>
                        <a:ext uri="{FF2B5EF4-FFF2-40B4-BE49-F238E27FC236}">
                          <a16:creationId xmlns:a16="http://schemas.microsoft.com/office/drawing/2014/main" id="{3FB8BD23-4980-4A2A-BFB1-41C4554F49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04304" y="2052085"/>
                      <a:ext cx="472906" cy="398742"/>
                    </a:xfrm>
                    <a:custGeom>
                      <a:avLst/>
                      <a:gdLst>
                        <a:gd name="connsiteX0" fmla="*/ 401169 w 1092345"/>
                        <a:gd name="connsiteY0" fmla="*/ 295776 h 921039"/>
                        <a:gd name="connsiteX1" fmla="*/ 365386 w 1092345"/>
                        <a:gd name="connsiteY1" fmla="*/ 416310 h 921039"/>
                        <a:gd name="connsiteX2" fmla="*/ 346552 w 1092345"/>
                        <a:gd name="connsiteY2" fmla="*/ 429494 h 921039"/>
                        <a:gd name="connsiteX3" fmla="*/ 109240 w 1092345"/>
                        <a:gd name="connsiteY3" fmla="*/ 429494 h 921039"/>
                        <a:gd name="connsiteX4" fmla="*/ 161973 w 1092345"/>
                        <a:gd name="connsiteY4" fmla="*/ 502945 h 921039"/>
                        <a:gd name="connsiteX5" fmla="*/ 538644 w 1092345"/>
                        <a:gd name="connsiteY5" fmla="*/ 881493 h 921039"/>
                        <a:gd name="connsiteX6" fmla="*/ 551828 w 1092345"/>
                        <a:gd name="connsiteY6" fmla="*/ 881493 h 921039"/>
                        <a:gd name="connsiteX7" fmla="*/ 928498 w 1092345"/>
                        <a:gd name="connsiteY7" fmla="*/ 502945 h 921039"/>
                        <a:gd name="connsiteX8" fmla="*/ 928503 w 1092345"/>
                        <a:gd name="connsiteY8" fmla="*/ 502939 h 921039"/>
                        <a:gd name="connsiteX9" fmla="*/ 979354 w 1092345"/>
                        <a:gd name="connsiteY9" fmla="*/ 427605 h 921039"/>
                        <a:gd name="connsiteX10" fmla="*/ 683672 w 1092345"/>
                        <a:gd name="connsiteY10" fmla="*/ 427605 h 921039"/>
                        <a:gd name="connsiteX11" fmla="*/ 668605 w 1092345"/>
                        <a:gd name="connsiteY11" fmla="*/ 420072 h 921039"/>
                        <a:gd name="connsiteX12" fmla="*/ 647889 w 1092345"/>
                        <a:gd name="connsiteY12" fmla="*/ 389938 h 921039"/>
                        <a:gd name="connsiteX13" fmla="*/ 610222 w 1092345"/>
                        <a:gd name="connsiteY13" fmla="*/ 463389 h 921039"/>
                        <a:gd name="connsiteX14" fmla="*/ 593271 w 1092345"/>
                        <a:gd name="connsiteY14" fmla="*/ 472806 h 921039"/>
                        <a:gd name="connsiteX15" fmla="*/ 576321 w 1092345"/>
                        <a:gd name="connsiteY15" fmla="*/ 461506 h 921039"/>
                        <a:gd name="connsiteX16" fmla="*/ 548071 w 1092345"/>
                        <a:gd name="connsiteY16" fmla="*/ 386172 h 921039"/>
                        <a:gd name="connsiteX17" fmla="*/ 510404 w 1092345"/>
                        <a:gd name="connsiteY17" fmla="*/ 533083 h 921039"/>
                        <a:gd name="connsiteX18" fmla="*/ 493454 w 1092345"/>
                        <a:gd name="connsiteY18" fmla="*/ 548150 h 921039"/>
                        <a:gd name="connsiteX19" fmla="*/ 474620 w 1092345"/>
                        <a:gd name="connsiteY19" fmla="*/ 534967 h 921039"/>
                        <a:gd name="connsiteX20" fmla="*/ 749575 w 1092345"/>
                        <a:gd name="connsiteY20" fmla="*/ 75418 h 921039"/>
                        <a:gd name="connsiteX21" fmla="*/ 920965 w 1092345"/>
                        <a:gd name="connsiteY21" fmla="*/ 154519 h 921039"/>
                        <a:gd name="connsiteX22" fmla="*/ 919081 w 1092345"/>
                        <a:gd name="connsiteY22" fmla="*/ 180886 h 921039"/>
                        <a:gd name="connsiteX23" fmla="*/ 905898 w 1092345"/>
                        <a:gd name="connsiteY23" fmla="*/ 184652 h 921039"/>
                        <a:gd name="connsiteX24" fmla="*/ 890831 w 1092345"/>
                        <a:gd name="connsiteY24" fmla="*/ 179002 h 921039"/>
                        <a:gd name="connsiteX25" fmla="*/ 747696 w 1092345"/>
                        <a:gd name="connsiteY25" fmla="*/ 113085 h 921039"/>
                        <a:gd name="connsiteX26" fmla="*/ 747691 w 1092345"/>
                        <a:gd name="connsiteY26" fmla="*/ 113085 h 921039"/>
                        <a:gd name="connsiteX27" fmla="*/ 730741 w 1092345"/>
                        <a:gd name="connsiteY27" fmla="*/ 94252 h 921039"/>
                        <a:gd name="connsiteX28" fmla="*/ 749575 w 1092345"/>
                        <a:gd name="connsiteY28" fmla="*/ 75418 h 921039"/>
                        <a:gd name="connsiteX29" fmla="*/ 337135 w 1092345"/>
                        <a:gd name="connsiteY29" fmla="*/ 37746 h 921039"/>
                        <a:gd name="connsiteX30" fmla="*/ 145023 w 1092345"/>
                        <a:gd name="connsiteY30" fmla="*/ 130031 h 921039"/>
                        <a:gd name="connsiteX31" fmla="*/ 145038 w 1092345"/>
                        <a:gd name="connsiteY31" fmla="*/ 130026 h 921039"/>
                        <a:gd name="connsiteX32" fmla="*/ 96071 w 1092345"/>
                        <a:gd name="connsiteY32" fmla="*/ 395573 h 921039"/>
                        <a:gd name="connsiteX33" fmla="*/ 335262 w 1092345"/>
                        <a:gd name="connsiteY33" fmla="*/ 395573 h 921039"/>
                        <a:gd name="connsiteX34" fmla="*/ 386113 w 1092345"/>
                        <a:gd name="connsiteY34" fmla="*/ 227960 h 921039"/>
                        <a:gd name="connsiteX35" fmla="*/ 404946 w 1092345"/>
                        <a:gd name="connsiteY35" fmla="*/ 214776 h 921039"/>
                        <a:gd name="connsiteX36" fmla="*/ 423780 w 1092345"/>
                        <a:gd name="connsiteY36" fmla="*/ 227960 h 921039"/>
                        <a:gd name="connsiteX37" fmla="*/ 495347 w 1092345"/>
                        <a:gd name="connsiteY37" fmla="*/ 463374 h 921039"/>
                        <a:gd name="connsiteX38" fmla="*/ 531131 w 1092345"/>
                        <a:gd name="connsiteY38" fmla="*/ 324016 h 921039"/>
                        <a:gd name="connsiteX39" fmla="*/ 548081 w 1092345"/>
                        <a:gd name="connsiteY39" fmla="*/ 308949 h 921039"/>
                        <a:gd name="connsiteX40" fmla="*/ 566914 w 1092345"/>
                        <a:gd name="connsiteY40" fmla="*/ 320249 h 921039"/>
                        <a:gd name="connsiteX41" fmla="*/ 600815 w 1092345"/>
                        <a:gd name="connsiteY41" fmla="*/ 410650 h 921039"/>
                        <a:gd name="connsiteX42" fmla="*/ 632832 w 1092345"/>
                        <a:gd name="connsiteY42" fmla="*/ 346616 h 921039"/>
                        <a:gd name="connsiteX43" fmla="*/ 647899 w 1092345"/>
                        <a:gd name="connsiteY43" fmla="*/ 337199 h 921039"/>
                        <a:gd name="connsiteX44" fmla="*/ 664849 w 1092345"/>
                        <a:gd name="connsiteY44" fmla="*/ 344733 h 921039"/>
                        <a:gd name="connsiteX45" fmla="*/ 696866 w 1092345"/>
                        <a:gd name="connsiteY45" fmla="*/ 393700 h 921039"/>
                        <a:gd name="connsiteX46" fmla="*/ 998207 w 1092345"/>
                        <a:gd name="connsiteY46" fmla="*/ 393700 h 921039"/>
                        <a:gd name="connsiteX47" fmla="*/ 949240 w 1092345"/>
                        <a:gd name="connsiteY47" fmla="*/ 130031 h 921039"/>
                        <a:gd name="connsiteX48" fmla="*/ 757123 w 1092345"/>
                        <a:gd name="connsiteY48" fmla="*/ 37746 h 921039"/>
                        <a:gd name="connsiteX49" fmla="*/ 561254 w 1092345"/>
                        <a:gd name="connsiteY49" fmla="*/ 116847 h 921039"/>
                        <a:gd name="connsiteX50" fmla="*/ 534887 w 1092345"/>
                        <a:gd name="connsiteY50" fmla="*/ 116847 h 921039"/>
                        <a:gd name="connsiteX51" fmla="*/ 346552 w 1092345"/>
                        <a:gd name="connsiteY51" fmla="*/ 37746 h 921039"/>
                        <a:gd name="connsiteX52" fmla="*/ 335237 w 1092345"/>
                        <a:gd name="connsiteY52" fmla="*/ 94 h 921039"/>
                        <a:gd name="connsiteX53" fmla="*/ 546172 w 1092345"/>
                        <a:gd name="connsiteY53" fmla="*/ 77312 h 921039"/>
                        <a:gd name="connsiteX54" fmla="*/ 757108 w 1092345"/>
                        <a:gd name="connsiteY54" fmla="*/ 94 h 921039"/>
                        <a:gd name="connsiteX55" fmla="*/ 975577 w 1092345"/>
                        <a:gd name="connsiteY55" fmla="*/ 103674 h 921039"/>
                        <a:gd name="connsiteX56" fmla="*/ 1035844 w 1092345"/>
                        <a:gd name="connsiteY56" fmla="*/ 391822 h 921039"/>
                        <a:gd name="connsiteX57" fmla="*/ 1073511 w 1092345"/>
                        <a:gd name="connsiteY57" fmla="*/ 391822 h 921039"/>
                        <a:gd name="connsiteX58" fmla="*/ 1092345 w 1092345"/>
                        <a:gd name="connsiteY58" fmla="*/ 410655 h 921039"/>
                        <a:gd name="connsiteX59" fmla="*/ 1073511 w 1092345"/>
                        <a:gd name="connsiteY59" fmla="*/ 429489 h 921039"/>
                        <a:gd name="connsiteX60" fmla="*/ 1026422 w 1092345"/>
                        <a:gd name="connsiteY60" fmla="*/ 429489 h 921039"/>
                        <a:gd name="connsiteX61" fmla="*/ 958622 w 1092345"/>
                        <a:gd name="connsiteY61" fmla="*/ 529306 h 921039"/>
                        <a:gd name="connsiteX62" fmla="*/ 581956 w 1092345"/>
                        <a:gd name="connsiteY62" fmla="*/ 907860 h 921039"/>
                        <a:gd name="connsiteX63" fmla="*/ 548056 w 1092345"/>
                        <a:gd name="connsiteY63" fmla="*/ 921039 h 921039"/>
                        <a:gd name="connsiteX64" fmla="*/ 514155 w 1092345"/>
                        <a:gd name="connsiteY64" fmla="*/ 907860 h 921039"/>
                        <a:gd name="connsiteX65" fmla="*/ 137485 w 1092345"/>
                        <a:gd name="connsiteY65" fmla="*/ 529306 h 921039"/>
                        <a:gd name="connsiteX66" fmla="*/ 69684 w 1092345"/>
                        <a:gd name="connsiteY66" fmla="*/ 429489 h 921039"/>
                        <a:gd name="connsiteX67" fmla="*/ 18834 w 1092345"/>
                        <a:gd name="connsiteY67" fmla="*/ 429489 h 921039"/>
                        <a:gd name="connsiteX68" fmla="*/ 0 w 1092345"/>
                        <a:gd name="connsiteY68" fmla="*/ 410655 h 921039"/>
                        <a:gd name="connsiteX69" fmla="*/ 18834 w 1092345"/>
                        <a:gd name="connsiteY69" fmla="*/ 391822 h 921039"/>
                        <a:gd name="connsiteX70" fmla="*/ 56501 w 1092345"/>
                        <a:gd name="connsiteY70" fmla="*/ 391822 h 921039"/>
                        <a:gd name="connsiteX71" fmla="*/ 116768 w 1092345"/>
                        <a:gd name="connsiteY71" fmla="*/ 103674 h 921039"/>
                        <a:gd name="connsiteX72" fmla="*/ 335237 w 1092345"/>
                        <a:gd name="connsiteY72" fmla="*/ 94 h 9210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</a:cxnLst>
                      <a:rect l="l" t="t" r="r" b="b"/>
                      <a:pathLst>
                        <a:path w="1092345" h="921039">
                          <a:moveTo>
                            <a:pt x="401169" y="295776"/>
                          </a:moveTo>
                          <a:lnTo>
                            <a:pt x="365386" y="416310"/>
                          </a:lnTo>
                          <a:cubicBezTo>
                            <a:pt x="361619" y="423844"/>
                            <a:pt x="354085" y="429494"/>
                            <a:pt x="346552" y="429494"/>
                          </a:cubicBezTo>
                          <a:lnTo>
                            <a:pt x="109240" y="429494"/>
                          </a:lnTo>
                          <a:cubicBezTo>
                            <a:pt x="122423" y="455861"/>
                            <a:pt x="139373" y="480344"/>
                            <a:pt x="161973" y="502945"/>
                          </a:cubicBezTo>
                          <a:lnTo>
                            <a:pt x="538644" y="881493"/>
                          </a:lnTo>
                          <a:cubicBezTo>
                            <a:pt x="542411" y="885260"/>
                            <a:pt x="548061" y="885260"/>
                            <a:pt x="551828" y="881493"/>
                          </a:cubicBezTo>
                          <a:lnTo>
                            <a:pt x="928498" y="502945"/>
                          </a:lnTo>
                          <a:lnTo>
                            <a:pt x="928503" y="502939"/>
                          </a:lnTo>
                          <a:cubicBezTo>
                            <a:pt x="951108" y="482223"/>
                            <a:pt x="968054" y="455856"/>
                            <a:pt x="979354" y="427605"/>
                          </a:cubicBezTo>
                          <a:lnTo>
                            <a:pt x="683672" y="427605"/>
                          </a:lnTo>
                          <a:cubicBezTo>
                            <a:pt x="678022" y="427605"/>
                            <a:pt x="672372" y="425722"/>
                            <a:pt x="668605" y="420072"/>
                          </a:cubicBezTo>
                          <a:lnTo>
                            <a:pt x="647889" y="389938"/>
                          </a:lnTo>
                          <a:lnTo>
                            <a:pt x="610222" y="463389"/>
                          </a:lnTo>
                          <a:cubicBezTo>
                            <a:pt x="608338" y="469039"/>
                            <a:pt x="600805" y="472806"/>
                            <a:pt x="593271" y="472806"/>
                          </a:cubicBezTo>
                          <a:cubicBezTo>
                            <a:pt x="585738" y="472806"/>
                            <a:pt x="578205" y="469039"/>
                            <a:pt x="576321" y="461506"/>
                          </a:cubicBezTo>
                          <a:lnTo>
                            <a:pt x="548071" y="386172"/>
                          </a:lnTo>
                          <a:lnTo>
                            <a:pt x="510404" y="533083"/>
                          </a:lnTo>
                          <a:cubicBezTo>
                            <a:pt x="508520" y="542500"/>
                            <a:pt x="500987" y="548150"/>
                            <a:pt x="493454" y="548150"/>
                          </a:cubicBezTo>
                          <a:cubicBezTo>
                            <a:pt x="484037" y="548150"/>
                            <a:pt x="476503" y="542500"/>
                            <a:pt x="474620" y="534967"/>
                          </a:cubicBezTo>
                          <a:close/>
                          <a:moveTo>
                            <a:pt x="749575" y="75418"/>
                          </a:moveTo>
                          <a:cubicBezTo>
                            <a:pt x="815497" y="75418"/>
                            <a:pt x="877648" y="103668"/>
                            <a:pt x="920965" y="154519"/>
                          </a:cubicBezTo>
                          <a:cubicBezTo>
                            <a:pt x="928498" y="162052"/>
                            <a:pt x="926615" y="173352"/>
                            <a:pt x="919081" y="180886"/>
                          </a:cubicBezTo>
                          <a:cubicBezTo>
                            <a:pt x="915315" y="182769"/>
                            <a:pt x="909665" y="184652"/>
                            <a:pt x="905898" y="184652"/>
                          </a:cubicBezTo>
                          <a:cubicBezTo>
                            <a:pt x="900248" y="184652"/>
                            <a:pt x="894598" y="182769"/>
                            <a:pt x="890831" y="179002"/>
                          </a:cubicBezTo>
                          <a:cubicBezTo>
                            <a:pt x="855052" y="137569"/>
                            <a:pt x="802313" y="113085"/>
                            <a:pt x="747696" y="113085"/>
                          </a:cubicBezTo>
                          <a:lnTo>
                            <a:pt x="747691" y="113085"/>
                          </a:lnTo>
                          <a:cubicBezTo>
                            <a:pt x="736391" y="113085"/>
                            <a:pt x="730741" y="105552"/>
                            <a:pt x="730741" y="94252"/>
                          </a:cubicBezTo>
                          <a:cubicBezTo>
                            <a:pt x="730741" y="82951"/>
                            <a:pt x="738274" y="75418"/>
                            <a:pt x="749575" y="75418"/>
                          </a:cubicBezTo>
                          <a:close/>
                          <a:moveTo>
                            <a:pt x="337135" y="37746"/>
                          </a:moveTo>
                          <a:cubicBezTo>
                            <a:pt x="261791" y="41513"/>
                            <a:pt x="193990" y="73530"/>
                            <a:pt x="145023" y="130031"/>
                          </a:cubicBezTo>
                          <a:lnTo>
                            <a:pt x="145038" y="130026"/>
                          </a:lnTo>
                          <a:cubicBezTo>
                            <a:pt x="81004" y="201583"/>
                            <a:pt x="65937" y="303289"/>
                            <a:pt x="96071" y="395573"/>
                          </a:cubicBezTo>
                          <a:lnTo>
                            <a:pt x="335262" y="395573"/>
                          </a:lnTo>
                          <a:lnTo>
                            <a:pt x="386113" y="227960"/>
                          </a:lnTo>
                          <a:cubicBezTo>
                            <a:pt x="389879" y="220426"/>
                            <a:pt x="397413" y="214776"/>
                            <a:pt x="404946" y="214776"/>
                          </a:cubicBezTo>
                          <a:cubicBezTo>
                            <a:pt x="414363" y="214776"/>
                            <a:pt x="421896" y="220426"/>
                            <a:pt x="423780" y="227960"/>
                          </a:cubicBezTo>
                          <a:lnTo>
                            <a:pt x="495347" y="463374"/>
                          </a:lnTo>
                          <a:lnTo>
                            <a:pt x="531131" y="324016"/>
                          </a:lnTo>
                          <a:cubicBezTo>
                            <a:pt x="533014" y="314599"/>
                            <a:pt x="540548" y="308949"/>
                            <a:pt x="548081" y="308949"/>
                          </a:cubicBezTo>
                          <a:cubicBezTo>
                            <a:pt x="555614" y="307066"/>
                            <a:pt x="563148" y="312716"/>
                            <a:pt x="566914" y="320249"/>
                          </a:cubicBezTo>
                          <a:lnTo>
                            <a:pt x="600815" y="410650"/>
                          </a:lnTo>
                          <a:lnTo>
                            <a:pt x="632832" y="346616"/>
                          </a:lnTo>
                          <a:cubicBezTo>
                            <a:pt x="634715" y="340966"/>
                            <a:pt x="640365" y="337199"/>
                            <a:pt x="647899" y="337199"/>
                          </a:cubicBezTo>
                          <a:cubicBezTo>
                            <a:pt x="655432" y="335316"/>
                            <a:pt x="661082" y="339083"/>
                            <a:pt x="664849" y="344733"/>
                          </a:cubicBezTo>
                          <a:lnTo>
                            <a:pt x="696866" y="393700"/>
                          </a:lnTo>
                          <a:lnTo>
                            <a:pt x="998207" y="393700"/>
                          </a:lnTo>
                          <a:cubicBezTo>
                            <a:pt x="1028341" y="303299"/>
                            <a:pt x="1013274" y="203481"/>
                            <a:pt x="949240" y="130031"/>
                          </a:cubicBezTo>
                          <a:cubicBezTo>
                            <a:pt x="900258" y="73530"/>
                            <a:pt x="830578" y="39630"/>
                            <a:pt x="757123" y="37746"/>
                          </a:cubicBezTo>
                          <a:cubicBezTo>
                            <a:pt x="683667" y="35863"/>
                            <a:pt x="613988" y="64113"/>
                            <a:pt x="561254" y="116847"/>
                          </a:cubicBezTo>
                          <a:cubicBezTo>
                            <a:pt x="553721" y="124380"/>
                            <a:pt x="542421" y="124380"/>
                            <a:pt x="534887" y="116847"/>
                          </a:cubicBezTo>
                          <a:cubicBezTo>
                            <a:pt x="484032" y="65997"/>
                            <a:pt x="418119" y="37746"/>
                            <a:pt x="346552" y="37746"/>
                          </a:cubicBezTo>
                          <a:close/>
                          <a:moveTo>
                            <a:pt x="335237" y="94"/>
                          </a:moveTo>
                          <a:cubicBezTo>
                            <a:pt x="412449" y="-1789"/>
                            <a:pt x="487788" y="26461"/>
                            <a:pt x="546172" y="77312"/>
                          </a:cubicBezTo>
                          <a:cubicBezTo>
                            <a:pt x="604561" y="24578"/>
                            <a:pt x="679891" y="-1789"/>
                            <a:pt x="757108" y="94"/>
                          </a:cubicBezTo>
                          <a:cubicBezTo>
                            <a:pt x="841854" y="1973"/>
                            <a:pt x="919076" y="39640"/>
                            <a:pt x="975577" y="103674"/>
                          </a:cubicBezTo>
                          <a:cubicBezTo>
                            <a:pt x="1045266" y="184643"/>
                            <a:pt x="1064090" y="293887"/>
                            <a:pt x="1035844" y="391822"/>
                          </a:cubicBezTo>
                          <a:lnTo>
                            <a:pt x="1073511" y="391822"/>
                          </a:lnTo>
                          <a:cubicBezTo>
                            <a:pt x="1084811" y="391822"/>
                            <a:pt x="1092345" y="399355"/>
                            <a:pt x="1092345" y="410655"/>
                          </a:cubicBezTo>
                          <a:cubicBezTo>
                            <a:pt x="1092345" y="421955"/>
                            <a:pt x="1084811" y="429489"/>
                            <a:pt x="1073511" y="429489"/>
                          </a:cubicBezTo>
                          <a:lnTo>
                            <a:pt x="1026422" y="429489"/>
                          </a:lnTo>
                          <a:cubicBezTo>
                            <a:pt x="1009477" y="465272"/>
                            <a:pt x="988755" y="499173"/>
                            <a:pt x="958622" y="529306"/>
                          </a:cubicBezTo>
                          <a:lnTo>
                            <a:pt x="581956" y="907860"/>
                          </a:lnTo>
                          <a:cubicBezTo>
                            <a:pt x="572539" y="915394"/>
                            <a:pt x="561239" y="921039"/>
                            <a:pt x="548056" y="921039"/>
                          </a:cubicBezTo>
                          <a:cubicBezTo>
                            <a:pt x="534872" y="921039"/>
                            <a:pt x="523572" y="917272"/>
                            <a:pt x="514155" y="907860"/>
                          </a:cubicBezTo>
                          <a:lnTo>
                            <a:pt x="137485" y="529306"/>
                          </a:lnTo>
                          <a:cubicBezTo>
                            <a:pt x="107351" y="499173"/>
                            <a:pt x="84751" y="465272"/>
                            <a:pt x="69684" y="429489"/>
                          </a:cubicBezTo>
                          <a:lnTo>
                            <a:pt x="18834" y="429489"/>
                          </a:lnTo>
                          <a:cubicBezTo>
                            <a:pt x="7533" y="429489"/>
                            <a:pt x="0" y="421955"/>
                            <a:pt x="0" y="410655"/>
                          </a:cubicBezTo>
                          <a:cubicBezTo>
                            <a:pt x="0" y="399355"/>
                            <a:pt x="7533" y="391822"/>
                            <a:pt x="18834" y="391822"/>
                          </a:cubicBezTo>
                          <a:lnTo>
                            <a:pt x="56501" y="391822"/>
                          </a:lnTo>
                          <a:cubicBezTo>
                            <a:pt x="28250" y="292009"/>
                            <a:pt x="47084" y="184658"/>
                            <a:pt x="116768" y="103674"/>
                          </a:cubicBezTo>
                          <a:cubicBezTo>
                            <a:pt x="173258" y="39645"/>
                            <a:pt x="250486" y="1978"/>
                            <a:pt x="335237" y="94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100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 dirty="0"/>
                    </a:p>
                  </p:txBody>
                </p:sp>
              </p:grpSp>
            </p:grpSp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FB19ED2E-D564-4421-B3A7-22B2F874E3DD}"/>
                    </a:ext>
                  </a:extLst>
                </p:cNvPr>
                <p:cNvGrpSpPr/>
                <p:nvPr/>
              </p:nvGrpSpPr>
              <p:grpSpPr>
                <a:xfrm>
                  <a:off x="974373" y="3560603"/>
                  <a:ext cx="4697517" cy="801609"/>
                  <a:chOff x="1417434" y="3560603"/>
                  <a:chExt cx="4697517" cy="801609"/>
                </a:xfrm>
              </p:grpSpPr>
              <p:cxnSp>
                <p:nvCxnSpPr>
                  <p:cNvPr id="86" name="Google Shape;478;p27">
                    <a:extLst>
                      <a:ext uri="{FF2B5EF4-FFF2-40B4-BE49-F238E27FC236}">
                        <a16:creationId xmlns:a16="http://schemas.microsoft.com/office/drawing/2014/main" id="{3457A0C3-7BD1-4064-A5E9-89BE1027E0B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250951" y="3972944"/>
                    <a:ext cx="8640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87" name="Group 86">
                    <a:extLst>
                      <a:ext uri="{FF2B5EF4-FFF2-40B4-BE49-F238E27FC236}">
                        <a16:creationId xmlns:a16="http://schemas.microsoft.com/office/drawing/2014/main" id="{08F19E87-FF03-4670-93C2-C0CEE7E72916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1417434" y="3560603"/>
                    <a:ext cx="3052800" cy="801609"/>
                    <a:chOff x="6086190" y="3726123"/>
                    <a:chExt cx="3181430" cy="1107205"/>
                  </a:xfrm>
                </p:grpSpPr>
                <p:sp>
                  <p:nvSpPr>
                    <p:cNvPr id="91" name="TextBox 90">
                      <a:extLst>
                        <a:ext uri="{FF2B5EF4-FFF2-40B4-BE49-F238E27FC236}">
                          <a16:creationId xmlns:a16="http://schemas.microsoft.com/office/drawing/2014/main" id="{B4C6C0A6-2605-4618-BC94-F33A9D43BBC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0" y="4068130"/>
                      <a:ext cx="3181430" cy="76519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marR="0" lvl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 sit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amet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consectetur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adipisicing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elit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sed do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eiusmod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tempor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incididunt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ut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labore et dolore magna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aliqua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. </a:t>
                      </a:r>
                    </a:p>
                  </p:txBody>
                </p:sp>
                <p:sp>
                  <p:nvSpPr>
                    <p:cNvPr id="92" name="TextBox 91">
                      <a:extLst>
                        <a:ext uri="{FF2B5EF4-FFF2-40B4-BE49-F238E27FC236}">
                          <a16:creationId xmlns:a16="http://schemas.microsoft.com/office/drawing/2014/main" id="{3A57F969-A448-407E-A767-43F79247AD0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0" y="3726123"/>
                      <a:ext cx="2353970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accent2"/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accent2"/>
                        </a:solidFill>
                        <a:latin typeface="+mj-lt"/>
                      </a:endParaRPr>
                    </a:p>
                  </p:txBody>
                </p:sp>
              </p:grpSp>
              <p:grpSp>
                <p:nvGrpSpPr>
                  <p:cNvPr id="109" name="Group 108">
                    <a:extLst>
                      <a:ext uri="{FF2B5EF4-FFF2-40B4-BE49-F238E27FC236}">
                        <a16:creationId xmlns:a16="http://schemas.microsoft.com/office/drawing/2014/main" id="{085FF12A-1125-4685-9997-7061BAFD3FED}"/>
                      </a:ext>
                    </a:extLst>
                  </p:cNvPr>
                  <p:cNvGrpSpPr/>
                  <p:nvPr/>
                </p:nvGrpSpPr>
                <p:grpSpPr>
                  <a:xfrm>
                    <a:off x="4650553" y="3682741"/>
                    <a:ext cx="580408" cy="580406"/>
                    <a:chOff x="4650553" y="3593295"/>
                    <a:chExt cx="580408" cy="580406"/>
                  </a:xfrm>
                </p:grpSpPr>
                <p:sp>
                  <p:nvSpPr>
                    <p:cNvPr id="89" name="Google Shape;88;p16">
                      <a:extLst>
                        <a:ext uri="{FF2B5EF4-FFF2-40B4-BE49-F238E27FC236}">
                          <a16:creationId xmlns:a16="http://schemas.microsoft.com/office/drawing/2014/main" id="{5D87E2BE-039A-4368-A068-5DFD75EC6908}"/>
                        </a:ext>
                      </a:extLst>
                    </p:cNvPr>
                    <p:cNvSpPr/>
                    <p:nvPr/>
                  </p:nvSpPr>
                  <p:spPr>
                    <a:xfrm rot="2700000" flipH="1">
                      <a:off x="4650554" y="3593294"/>
                      <a:ext cx="580406" cy="580408"/>
                    </a:xfrm>
                    <a:prstGeom prst="roundRect">
                      <a:avLst/>
                    </a:prstGeom>
                    <a:solidFill>
                      <a:schemeClr val="accent2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+mj-lt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118" name="Graphic 55">
                      <a:extLst>
                        <a:ext uri="{FF2B5EF4-FFF2-40B4-BE49-F238E27FC236}">
                          <a16:creationId xmlns:a16="http://schemas.microsoft.com/office/drawing/2014/main" id="{FA2FB358-8E61-4B0E-8E1D-2C92845833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8976" y="3662094"/>
                      <a:ext cx="383562" cy="442808"/>
                    </a:xfrm>
                    <a:custGeom>
                      <a:avLst/>
                      <a:gdLst>
                        <a:gd name="connsiteX0" fmla="*/ 4200251 w 4790152"/>
                        <a:gd name="connsiteY0" fmla="*/ 4349750 h 5530068"/>
                        <a:gd name="connsiteX1" fmla="*/ 4200251 w 4790152"/>
                        <a:gd name="connsiteY1" fmla="*/ 4350018 h 5530068"/>
                        <a:gd name="connsiteX2" fmla="*/ 4790153 w 4790152"/>
                        <a:gd name="connsiteY2" fmla="*/ 4939921 h 5530068"/>
                        <a:gd name="connsiteX3" fmla="*/ 4200251 w 4790152"/>
                        <a:gd name="connsiteY3" fmla="*/ 5529840 h 5530068"/>
                        <a:gd name="connsiteX4" fmla="*/ 3303624 w 4790152"/>
                        <a:gd name="connsiteY4" fmla="*/ 5529840 h 5530068"/>
                        <a:gd name="connsiteX5" fmla="*/ 3097616 w 4790152"/>
                        <a:gd name="connsiteY5" fmla="*/ 5491778 h 5530068"/>
                        <a:gd name="connsiteX6" fmla="*/ 2916519 w 4790152"/>
                        <a:gd name="connsiteY6" fmla="*/ 5530068 h 5530068"/>
                        <a:gd name="connsiteX7" fmla="*/ 454611 w 4790152"/>
                        <a:gd name="connsiteY7" fmla="*/ 5530068 h 5530068"/>
                        <a:gd name="connsiteX8" fmla="*/ 0 w 4790152"/>
                        <a:gd name="connsiteY8" fmla="*/ 5075212 h 5530068"/>
                        <a:gd name="connsiteX9" fmla="*/ 0 w 4790152"/>
                        <a:gd name="connsiteY9" fmla="*/ 1799945 h 5530068"/>
                        <a:gd name="connsiteX10" fmla="*/ 359508 w 4790152"/>
                        <a:gd name="connsiteY10" fmla="*/ 1355250 h 5530068"/>
                        <a:gd name="connsiteX11" fmla="*/ 462915 w 4790152"/>
                        <a:gd name="connsiteY11" fmla="*/ 1333012 h 5530068"/>
                        <a:gd name="connsiteX12" fmla="*/ 674279 w 4790152"/>
                        <a:gd name="connsiteY12" fmla="*/ 1071820 h 5530068"/>
                        <a:gd name="connsiteX13" fmla="*/ 674279 w 4790152"/>
                        <a:gd name="connsiteY13" fmla="*/ 823486 h 5530068"/>
                        <a:gd name="connsiteX14" fmla="*/ 461303 w 4790152"/>
                        <a:gd name="connsiteY14" fmla="*/ 823486 h 5530068"/>
                        <a:gd name="connsiteX15" fmla="*/ 367543 w 4790152"/>
                        <a:gd name="connsiteY15" fmla="*/ 729726 h 5530068"/>
                        <a:gd name="connsiteX16" fmla="*/ 367543 w 4790152"/>
                        <a:gd name="connsiteY16" fmla="*/ 93760 h 5530068"/>
                        <a:gd name="connsiteX17" fmla="*/ 461303 w 4790152"/>
                        <a:gd name="connsiteY17" fmla="*/ 0 h 5530068"/>
                        <a:gd name="connsiteX18" fmla="*/ 2909838 w 4790152"/>
                        <a:gd name="connsiteY18" fmla="*/ 0 h 5530068"/>
                        <a:gd name="connsiteX19" fmla="*/ 3003598 w 4790152"/>
                        <a:gd name="connsiteY19" fmla="*/ 93760 h 5530068"/>
                        <a:gd name="connsiteX20" fmla="*/ 3003598 w 4790152"/>
                        <a:gd name="connsiteY20" fmla="*/ 729726 h 5530068"/>
                        <a:gd name="connsiteX21" fmla="*/ 2909838 w 4790152"/>
                        <a:gd name="connsiteY21" fmla="*/ 823486 h 5530068"/>
                        <a:gd name="connsiteX22" fmla="*/ 2696863 w 4790152"/>
                        <a:gd name="connsiteY22" fmla="*/ 823486 h 5530068"/>
                        <a:gd name="connsiteX23" fmla="*/ 2696863 w 4790152"/>
                        <a:gd name="connsiteY23" fmla="*/ 1071820 h 5530068"/>
                        <a:gd name="connsiteX24" fmla="*/ 2908227 w 4790152"/>
                        <a:gd name="connsiteY24" fmla="*/ 1332744 h 5530068"/>
                        <a:gd name="connsiteX25" fmla="*/ 3011634 w 4790152"/>
                        <a:gd name="connsiteY25" fmla="*/ 1354981 h 5530068"/>
                        <a:gd name="connsiteX26" fmla="*/ 3371410 w 4790152"/>
                        <a:gd name="connsiteY26" fmla="*/ 1799676 h 5530068"/>
                        <a:gd name="connsiteX27" fmla="*/ 3371410 w 4790152"/>
                        <a:gd name="connsiteY27" fmla="*/ 4349767 h 5530068"/>
                        <a:gd name="connsiteX28" fmla="*/ 2901460 w 4790152"/>
                        <a:gd name="connsiteY28" fmla="*/ 4939652 h 5530068"/>
                        <a:gd name="connsiteX29" fmla="*/ 2901191 w 4790152"/>
                        <a:gd name="connsiteY29" fmla="*/ 4939652 h 5530068"/>
                        <a:gd name="connsiteX30" fmla="*/ 3303562 w 4790152"/>
                        <a:gd name="connsiteY30" fmla="*/ 5342045 h 5530068"/>
                        <a:gd name="connsiteX31" fmla="*/ 3658515 w 4790152"/>
                        <a:gd name="connsiteY31" fmla="*/ 5342045 h 5530068"/>
                        <a:gd name="connsiteX32" fmla="*/ 3658515 w 4790152"/>
                        <a:gd name="connsiteY32" fmla="*/ 4537293 h 5530068"/>
                        <a:gd name="connsiteX33" fmla="*/ 3303830 w 4790152"/>
                        <a:gd name="connsiteY33" fmla="*/ 4537293 h 5530068"/>
                        <a:gd name="connsiteX34" fmla="*/ 2901460 w 4790152"/>
                        <a:gd name="connsiteY34" fmla="*/ 4939663 h 5530068"/>
                        <a:gd name="connsiteX35" fmla="*/ 187463 w 4790152"/>
                        <a:gd name="connsiteY35" fmla="*/ 5074926 h 5530068"/>
                        <a:gd name="connsiteX36" fmla="*/ 454548 w 4790152"/>
                        <a:gd name="connsiteY36" fmla="*/ 5342274 h 5530068"/>
                        <a:gd name="connsiteX37" fmla="*/ 2873594 w 4790152"/>
                        <a:gd name="connsiteY37" fmla="*/ 5342274 h 5530068"/>
                        <a:gd name="connsiteX38" fmla="*/ 2873594 w 4790152"/>
                        <a:gd name="connsiteY38" fmla="*/ 4537562 h 5530068"/>
                        <a:gd name="connsiteX39" fmla="*/ 187429 w 4790152"/>
                        <a:gd name="connsiteY39" fmla="*/ 4537562 h 5530068"/>
                        <a:gd name="connsiteX40" fmla="*/ 187463 w 4790152"/>
                        <a:gd name="connsiteY40" fmla="*/ 2546621 h 5530068"/>
                        <a:gd name="connsiteX41" fmla="*/ 187463 w 4790152"/>
                        <a:gd name="connsiteY41" fmla="*/ 4350047 h 5530068"/>
                        <a:gd name="connsiteX42" fmla="*/ 3183781 w 4790152"/>
                        <a:gd name="connsiteY42" fmla="*/ 4350047 h 5530068"/>
                        <a:gd name="connsiteX43" fmla="*/ 3183781 w 4790152"/>
                        <a:gd name="connsiteY43" fmla="*/ 2546621 h 5530068"/>
                        <a:gd name="connsiteX44" fmla="*/ 2274353 w 4790152"/>
                        <a:gd name="connsiteY44" fmla="*/ 3122865 h 5530068"/>
                        <a:gd name="connsiteX45" fmla="*/ 2368113 w 4790152"/>
                        <a:gd name="connsiteY45" fmla="*/ 3216625 h 5530068"/>
                        <a:gd name="connsiteX46" fmla="*/ 2368113 w 4790152"/>
                        <a:gd name="connsiteY46" fmla="*/ 3680077 h 5530068"/>
                        <a:gd name="connsiteX47" fmla="*/ 2274353 w 4790152"/>
                        <a:gd name="connsiteY47" fmla="*/ 3773838 h 5530068"/>
                        <a:gd name="connsiteX48" fmla="*/ 2011017 w 4790152"/>
                        <a:gd name="connsiteY48" fmla="*/ 3773838 h 5530068"/>
                        <a:gd name="connsiteX49" fmla="*/ 2011017 w 4790152"/>
                        <a:gd name="connsiteY49" fmla="*/ 4036905 h 5530068"/>
                        <a:gd name="connsiteX50" fmla="*/ 1917257 w 4790152"/>
                        <a:gd name="connsiteY50" fmla="*/ 4130665 h 5530068"/>
                        <a:gd name="connsiteX51" fmla="*/ 1453805 w 4790152"/>
                        <a:gd name="connsiteY51" fmla="*/ 4130665 h 5530068"/>
                        <a:gd name="connsiteX52" fmla="*/ 1360044 w 4790152"/>
                        <a:gd name="connsiteY52" fmla="*/ 4036905 h 5530068"/>
                        <a:gd name="connsiteX53" fmla="*/ 1360044 w 4790152"/>
                        <a:gd name="connsiteY53" fmla="*/ 3773838 h 5530068"/>
                        <a:gd name="connsiteX54" fmla="*/ 1096709 w 4790152"/>
                        <a:gd name="connsiteY54" fmla="*/ 3773838 h 5530068"/>
                        <a:gd name="connsiteX55" fmla="*/ 1002948 w 4790152"/>
                        <a:gd name="connsiteY55" fmla="*/ 3680077 h 5530068"/>
                        <a:gd name="connsiteX56" fmla="*/ 1002948 w 4790152"/>
                        <a:gd name="connsiteY56" fmla="*/ 3216625 h 5530068"/>
                        <a:gd name="connsiteX57" fmla="*/ 1096709 w 4790152"/>
                        <a:gd name="connsiteY57" fmla="*/ 3122865 h 5530068"/>
                        <a:gd name="connsiteX58" fmla="*/ 1360044 w 4790152"/>
                        <a:gd name="connsiteY58" fmla="*/ 3122865 h 5530068"/>
                        <a:gd name="connsiteX59" fmla="*/ 1360044 w 4790152"/>
                        <a:gd name="connsiteY59" fmla="*/ 2859529 h 5530068"/>
                        <a:gd name="connsiteX60" fmla="*/ 1453805 w 4790152"/>
                        <a:gd name="connsiteY60" fmla="*/ 2765769 h 5530068"/>
                        <a:gd name="connsiteX61" fmla="*/ 1917257 w 4790152"/>
                        <a:gd name="connsiteY61" fmla="*/ 2765769 h 5530068"/>
                        <a:gd name="connsiteX62" fmla="*/ 2011017 w 4790152"/>
                        <a:gd name="connsiteY62" fmla="*/ 2859529 h 5530068"/>
                        <a:gd name="connsiteX63" fmla="*/ 2011017 w 4790152"/>
                        <a:gd name="connsiteY63" fmla="*/ 3122865 h 5530068"/>
                        <a:gd name="connsiteX64" fmla="*/ 2180593 w 4790152"/>
                        <a:gd name="connsiteY64" fmla="*/ 3586317 h 5530068"/>
                        <a:gd name="connsiteX65" fmla="*/ 2180593 w 4790152"/>
                        <a:gd name="connsiteY65" fmla="*/ 3310391 h 5530068"/>
                        <a:gd name="connsiteX66" fmla="*/ 1917257 w 4790152"/>
                        <a:gd name="connsiteY66" fmla="*/ 3310391 h 5530068"/>
                        <a:gd name="connsiteX67" fmla="*/ 1823497 w 4790152"/>
                        <a:gd name="connsiteY67" fmla="*/ 3216631 h 5530068"/>
                        <a:gd name="connsiteX68" fmla="*/ 1823497 w 4790152"/>
                        <a:gd name="connsiteY68" fmla="*/ 2953295 h 5530068"/>
                        <a:gd name="connsiteX69" fmla="*/ 1547571 w 4790152"/>
                        <a:gd name="connsiteY69" fmla="*/ 2953295 h 5530068"/>
                        <a:gd name="connsiteX70" fmla="*/ 1547571 w 4790152"/>
                        <a:gd name="connsiteY70" fmla="*/ 3216631 h 5530068"/>
                        <a:gd name="connsiteX71" fmla="*/ 1453810 w 4790152"/>
                        <a:gd name="connsiteY71" fmla="*/ 3310391 h 5530068"/>
                        <a:gd name="connsiteX72" fmla="*/ 1190475 w 4790152"/>
                        <a:gd name="connsiteY72" fmla="*/ 3310391 h 5530068"/>
                        <a:gd name="connsiteX73" fmla="*/ 1190475 w 4790152"/>
                        <a:gd name="connsiteY73" fmla="*/ 3586317 h 5530068"/>
                        <a:gd name="connsiteX74" fmla="*/ 1453810 w 4790152"/>
                        <a:gd name="connsiteY74" fmla="*/ 3586317 h 5530068"/>
                        <a:gd name="connsiteX75" fmla="*/ 1547571 w 4790152"/>
                        <a:gd name="connsiteY75" fmla="*/ 3680077 h 5530068"/>
                        <a:gd name="connsiteX76" fmla="*/ 1547571 w 4790152"/>
                        <a:gd name="connsiteY76" fmla="*/ 3943145 h 5530068"/>
                        <a:gd name="connsiteX77" fmla="*/ 1823497 w 4790152"/>
                        <a:gd name="connsiteY77" fmla="*/ 3943145 h 5530068"/>
                        <a:gd name="connsiteX78" fmla="*/ 1823497 w 4790152"/>
                        <a:gd name="connsiteY78" fmla="*/ 3680077 h 5530068"/>
                        <a:gd name="connsiteX79" fmla="*/ 1917257 w 4790152"/>
                        <a:gd name="connsiteY79" fmla="*/ 3586317 h 5530068"/>
                        <a:gd name="connsiteX80" fmla="*/ 398598 w 4790152"/>
                        <a:gd name="connsiteY80" fmla="*/ 1538575 h 5530068"/>
                        <a:gd name="connsiteX81" fmla="*/ 187498 w 4790152"/>
                        <a:gd name="connsiteY81" fmla="*/ 1799768 h 5530068"/>
                        <a:gd name="connsiteX82" fmla="*/ 187498 w 4790152"/>
                        <a:gd name="connsiteY82" fmla="*/ 2359124 h 5530068"/>
                        <a:gd name="connsiteX83" fmla="*/ 3183815 w 4790152"/>
                        <a:gd name="connsiteY83" fmla="*/ 2359124 h 5530068"/>
                        <a:gd name="connsiteX84" fmla="*/ 3183815 w 4790152"/>
                        <a:gd name="connsiteY84" fmla="*/ 1800036 h 5530068"/>
                        <a:gd name="connsiteX85" fmla="*/ 2972452 w 4790152"/>
                        <a:gd name="connsiteY85" fmla="*/ 1538844 h 5530068"/>
                        <a:gd name="connsiteX86" fmla="*/ 2869044 w 4790152"/>
                        <a:gd name="connsiteY86" fmla="*/ 1516607 h 5530068"/>
                        <a:gd name="connsiteX87" fmla="*/ 2509268 w 4790152"/>
                        <a:gd name="connsiteY87" fmla="*/ 1071911 h 5530068"/>
                        <a:gd name="connsiteX88" fmla="*/ 2509268 w 4790152"/>
                        <a:gd name="connsiteY88" fmla="*/ 823577 h 5530068"/>
                        <a:gd name="connsiteX89" fmla="*/ 861748 w 4790152"/>
                        <a:gd name="connsiteY89" fmla="*/ 823577 h 5530068"/>
                        <a:gd name="connsiteX90" fmla="*/ 861748 w 4790152"/>
                        <a:gd name="connsiteY90" fmla="*/ 1071643 h 5530068"/>
                        <a:gd name="connsiteX91" fmla="*/ 501971 w 4790152"/>
                        <a:gd name="connsiteY91" fmla="*/ 1516338 h 5530068"/>
                        <a:gd name="connsiteX92" fmla="*/ 555046 w 4790152"/>
                        <a:gd name="connsiteY92" fmla="*/ 187892 h 5530068"/>
                        <a:gd name="connsiteX93" fmla="*/ 555046 w 4790152"/>
                        <a:gd name="connsiteY93" fmla="*/ 636342 h 5530068"/>
                        <a:gd name="connsiteX94" fmla="*/ 2816072 w 4790152"/>
                        <a:gd name="connsiteY94" fmla="*/ 636342 h 5530068"/>
                        <a:gd name="connsiteX95" fmla="*/ 2816072 w 4790152"/>
                        <a:gd name="connsiteY95" fmla="*/ 187892 h 5530068"/>
                        <a:gd name="connsiteX96" fmla="*/ 4485481 w 4790152"/>
                        <a:gd name="connsiteY96" fmla="*/ 5224316 h 5530068"/>
                        <a:gd name="connsiteX97" fmla="*/ 4485212 w 4790152"/>
                        <a:gd name="connsiteY97" fmla="*/ 5224316 h 5530068"/>
                        <a:gd name="connsiteX98" fmla="*/ 4602547 w 4790152"/>
                        <a:gd name="connsiteY98" fmla="*/ 4940063 h 5530068"/>
                        <a:gd name="connsiteX99" fmla="*/ 4200177 w 4790152"/>
                        <a:gd name="connsiteY99" fmla="*/ 4537424 h 5530068"/>
                        <a:gd name="connsiteX100" fmla="*/ 3846024 w 4790152"/>
                        <a:gd name="connsiteY100" fmla="*/ 4537424 h 5530068"/>
                        <a:gd name="connsiteX101" fmla="*/ 3846024 w 4790152"/>
                        <a:gd name="connsiteY101" fmla="*/ 5342159 h 5530068"/>
                        <a:gd name="connsiteX102" fmla="*/ 4200445 w 4790152"/>
                        <a:gd name="connsiteY102" fmla="*/ 5342159 h 5530068"/>
                        <a:gd name="connsiteX103" fmla="*/ 4485481 w 4790152"/>
                        <a:gd name="connsiteY103" fmla="*/ 5224259 h 5530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</a:cxnLst>
                      <a:rect l="l" t="t" r="r" b="b"/>
                      <a:pathLst>
                        <a:path w="4790152" h="5530068">
                          <a:moveTo>
                            <a:pt x="4200251" y="4349750"/>
                          </a:moveTo>
                          <a:lnTo>
                            <a:pt x="4200251" y="4350018"/>
                          </a:lnTo>
                          <a:cubicBezTo>
                            <a:pt x="4523863" y="4350018"/>
                            <a:pt x="4790153" y="4616303"/>
                            <a:pt x="4790153" y="4939921"/>
                          </a:cubicBezTo>
                          <a:cubicBezTo>
                            <a:pt x="4790153" y="5263521"/>
                            <a:pt x="4523868" y="5529840"/>
                            <a:pt x="4200251" y="5529840"/>
                          </a:cubicBezTo>
                          <a:lnTo>
                            <a:pt x="3303624" y="5529840"/>
                          </a:lnTo>
                          <a:cubicBezTo>
                            <a:pt x="3233170" y="5529554"/>
                            <a:pt x="3163516" y="5516982"/>
                            <a:pt x="3097616" y="5491778"/>
                          </a:cubicBezTo>
                          <a:cubicBezTo>
                            <a:pt x="3040557" y="5516982"/>
                            <a:pt x="2978938" y="5529840"/>
                            <a:pt x="2916519" y="5530068"/>
                          </a:cubicBezTo>
                          <a:lnTo>
                            <a:pt x="454611" y="5530068"/>
                          </a:lnTo>
                          <a:cubicBezTo>
                            <a:pt x="205471" y="5529554"/>
                            <a:pt x="269" y="5324614"/>
                            <a:pt x="0" y="5075212"/>
                          </a:cubicBezTo>
                          <a:lnTo>
                            <a:pt x="0" y="1799945"/>
                          </a:lnTo>
                          <a:cubicBezTo>
                            <a:pt x="806" y="1586707"/>
                            <a:pt x="151093" y="1400787"/>
                            <a:pt x="359508" y="1355250"/>
                          </a:cubicBezTo>
                          <a:lnTo>
                            <a:pt x="462915" y="1333012"/>
                          </a:lnTo>
                          <a:cubicBezTo>
                            <a:pt x="585610" y="1306495"/>
                            <a:pt x="673747" y="1197190"/>
                            <a:pt x="674279" y="1071820"/>
                          </a:cubicBezTo>
                          <a:lnTo>
                            <a:pt x="674279" y="823486"/>
                          </a:lnTo>
                          <a:lnTo>
                            <a:pt x="461303" y="823486"/>
                          </a:lnTo>
                          <a:cubicBezTo>
                            <a:pt x="409868" y="823486"/>
                            <a:pt x="367543" y="781161"/>
                            <a:pt x="367543" y="729726"/>
                          </a:cubicBezTo>
                          <a:lnTo>
                            <a:pt x="367543" y="93760"/>
                          </a:lnTo>
                          <a:cubicBezTo>
                            <a:pt x="367543" y="42325"/>
                            <a:pt x="409868" y="0"/>
                            <a:pt x="461303" y="0"/>
                          </a:cubicBezTo>
                          <a:lnTo>
                            <a:pt x="2909838" y="0"/>
                          </a:lnTo>
                          <a:cubicBezTo>
                            <a:pt x="2961273" y="0"/>
                            <a:pt x="3003598" y="42325"/>
                            <a:pt x="3003598" y="93760"/>
                          </a:cubicBezTo>
                          <a:lnTo>
                            <a:pt x="3003598" y="729726"/>
                          </a:lnTo>
                          <a:cubicBezTo>
                            <a:pt x="3003598" y="781161"/>
                            <a:pt x="2961273" y="823486"/>
                            <a:pt x="2909838" y="823486"/>
                          </a:cubicBezTo>
                          <a:lnTo>
                            <a:pt x="2696863" y="823486"/>
                          </a:lnTo>
                          <a:lnTo>
                            <a:pt x="2696863" y="1071820"/>
                          </a:lnTo>
                          <a:cubicBezTo>
                            <a:pt x="2697669" y="1197195"/>
                            <a:pt x="2785800" y="1306226"/>
                            <a:pt x="2908227" y="1332744"/>
                          </a:cubicBezTo>
                          <a:lnTo>
                            <a:pt x="3011634" y="1354981"/>
                          </a:lnTo>
                          <a:cubicBezTo>
                            <a:pt x="3220323" y="1400524"/>
                            <a:pt x="3370341" y="1586438"/>
                            <a:pt x="3371410" y="1799676"/>
                          </a:cubicBezTo>
                          <a:lnTo>
                            <a:pt x="3371410" y="4349767"/>
                          </a:lnTo>
                          <a:close/>
                          <a:moveTo>
                            <a:pt x="2901460" y="4939652"/>
                          </a:moveTo>
                          <a:lnTo>
                            <a:pt x="2901191" y="4939652"/>
                          </a:lnTo>
                          <a:cubicBezTo>
                            <a:pt x="2901460" y="5160422"/>
                            <a:pt x="3083088" y="5341759"/>
                            <a:pt x="3303562" y="5342045"/>
                          </a:cubicBezTo>
                          <a:lnTo>
                            <a:pt x="3658515" y="5342045"/>
                          </a:lnTo>
                          <a:lnTo>
                            <a:pt x="3658515" y="4537293"/>
                          </a:lnTo>
                          <a:lnTo>
                            <a:pt x="3303830" y="4537293"/>
                          </a:lnTo>
                          <a:cubicBezTo>
                            <a:pt x="3083357" y="4537830"/>
                            <a:pt x="2901997" y="4719190"/>
                            <a:pt x="2901460" y="4939663"/>
                          </a:cubicBezTo>
                          <a:close/>
                          <a:moveTo>
                            <a:pt x="187463" y="5074926"/>
                          </a:moveTo>
                          <a:cubicBezTo>
                            <a:pt x="187732" y="5221458"/>
                            <a:pt x="308016" y="5342045"/>
                            <a:pt x="454548" y="5342274"/>
                          </a:cubicBezTo>
                          <a:lnTo>
                            <a:pt x="2873594" y="5342274"/>
                          </a:lnTo>
                          <a:cubicBezTo>
                            <a:pt x="2661693" y="5117560"/>
                            <a:pt x="2661693" y="4762047"/>
                            <a:pt x="2873594" y="4537562"/>
                          </a:cubicBezTo>
                          <a:lnTo>
                            <a:pt x="187429" y="4537562"/>
                          </a:lnTo>
                          <a:close/>
                          <a:moveTo>
                            <a:pt x="187463" y="2546621"/>
                          </a:moveTo>
                          <a:lnTo>
                            <a:pt x="187463" y="4350047"/>
                          </a:lnTo>
                          <a:lnTo>
                            <a:pt x="3183781" y="4350047"/>
                          </a:lnTo>
                          <a:lnTo>
                            <a:pt x="3183781" y="2546621"/>
                          </a:lnTo>
                          <a:close/>
                          <a:moveTo>
                            <a:pt x="2274353" y="3122865"/>
                          </a:moveTo>
                          <a:cubicBezTo>
                            <a:pt x="2325788" y="3122865"/>
                            <a:pt x="2368113" y="3165190"/>
                            <a:pt x="2368113" y="3216625"/>
                          </a:cubicBezTo>
                          <a:lnTo>
                            <a:pt x="2368113" y="3680077"/>
                          </a:lnTo>
                          <a:cubicBezTo>
                            <a:pt x="2368113" y="3731512"/>
                            <a:pt x="2325788" y="3773838"/>
                            <a:pt x="2274353" y="3773838"/>
                          </a:cubicBezTo>
                          <a:lnTo>
                            <a:pt x="2011017" y="3773838"/>
                          </a:lnTo>
                          <a:lnTo>
                            <a:pt x="2011017" y="4036905"/>
                          </a:lnTo>
                          <a:cubicBezTo>
                            <a:pt x="2011017" y="4088340"/>
                            <a:pt x="1968692" y="4130665"/>
                            <a:pt x="1917257" y="4130665"/>
                          </a:cubicBezTo>
                          <a:lnTo>
                            <a:pt x="1453805" y="4130665"/>
                          </a:lnTo>
                          <a:cubicBezTo>
                            <a:pt x="1402370" y="4130665"/>
                            <a:pt x="1360044" y="4088340"/>
                            <a:pt x="1360044" y="4036905"/>
                          </a:cubicBezTo>
                          <a:lnTo>
                            <a:pt x="1360044" y="3773838"/>
                          </a:lnTo>
                          <a:lnTo>
                            <a:pt x="1096709" y="3773838"/>
                          </a:lnTo>
                          <a:cubicBezTo>
                            <a:pt x="1045274" y="3773838"/>
                            <a:pt x="1002948" y="3731512"/>
                            <a:pt x="1002948" y="3680077"/>
                          </a:cubicBezTo>
                          <a:lnTo>
                            <a:pt x="1002948" y="3216625"/>
                          </a:lnTo>
                          <a:cubicBezTo>
                            <a:pt x="1002948" y="3165190"/>
                            <a:pt x="1045274" y="3122865"/>
                            <a:pt x="1096709" y="3122865"/>
                          </a:cubicBezTo>
                          <a:lnTo>
                            <a:pt x="1360044" y="3122865"/>
                          </a:lnTo>
                          <a:lnTo>
                            <a:pt x="1360044" y="2859529"/>
                          </a:lnTo>
                          <a:cubicBezTo>
                            <a:pt x="1360044" y="2808094"/>
                            <a:pt x="1402370" y="2765769"/>
                            <a:pt x="1453805" y="2765769"/>
                          </a:cubicBezTo>
                          <a:lnTo>
                            <a:pt x="1917257" y="2765769"/>
                          </a:lnTo>
                          <a:cubicBezTo>
                            <a:pt x="1968692" y="2765769"/>
                            <a:pt x="2011017" y="2808094"/>
                            <a:pt x="2011017" y="2859529"/>
                          </a:cubicBezTo>
                          <a:lnTo>
                            <a:pt x="2011017" y="3122865"/>
                          </a:lnTo>
                          <a:close/>
                          <a:moveTo>
                            <a:pt x="2180593" y="3586317"/>
                          </a:moveTo>
                          <a:lnTo>
                            <a:pt x="2180593" y="3310391"/>
                          </a:lnTo>
                          <a:lnTo>
                            <a:pt x="1917257" y="3310391"/>
                          </a:lnTo>
                          <a:cubicBezTo>
                            <a:pt x="1865822" y="3310391"/>
                            <a:pt x="1823497" y="3268066"/>
                            <a:pt x="1823497" y="3216631"/>
                          </a:cubicBezTo>
                          <a:lnTo>
                            <a:pt x="1823497" y="2953295"/>
                          </a:lnTo>
                          <a:lnTo>
                            <a:pt x="1547571" y="2953295"/>
                          </a:lnTo>
                          <a:lnTo>
                            <a:pt x="1547571" y="3216631"/>
                          </a:lnTo>
                          <a:cubicBezTo>
                            <a:pt x="1547571" y="3268066"/>
                            <a:pt x="1505245" y="3310391"/>
                            <a:pt x="1453810" y="3310391"/>
                          </a:cubicBezTo>
                          <a:lnTo>
                            <a:pt x="1190475" y="3310391"/>
                          </a:lnTo>
                          <a:lnTo>
                            <a:pt x="1190475" y="3586317"/>
                          </a:lnTo>
                          <a:lnTo>
                            <a:pt x="1453810" y="3586317"/>
                          </a:lnTo>
                          <a:cubicBezTo>
                            <a:pt x="1505245" y="3586317"/>
                            <a:pt x="1547571" y="3628642"/>
                            <a:pt x="1547571" y="3680077"/>
                          </a:cubicBezTo>
                          <a:lnTo>
                            <a:pt x="1547571" y="3943145"/>
                          </a:lnTo>
                          <a:lnTo>
                            <a:pt x="1823497" y="3943145"/>
                          </a:lnTo>
                          <a:lnTo>
                            <a:pt x="1823497" y="3680077"/>
                          </a:lnTo>
                          <a:cubicBezTo>
                            <a:pt x="1823497" y="3628642"/>
                            <a:pt x="1865822" y="3586317"/>
                            <a:pt x="1917257" y="3586317"/>
                          </a:cubicBezTo>
                          <a:close/>
                          <a:moveTo>
                            <a:pt x="398598" y="1538575"/>
                          </a:moveTo>
                          <a:cubicBezTo>
                            <a:pt x="276172" y="1565361"/>
                            <a:pt x="188035" y="1674398"/>
                            <a:pt x="187498" y="1799768"/>
                          </a:cubicBezTo>
                          <a:lnTo>
                            <a:pt x="187498" y="2359124"/>
                          </a:lnTo>
                          <a:lnTo>
                            <a:pt x="3183815" y="2359124"/>
                          </a:lnTo>
                          <a:lnTo>
                            <a:pt x="3183815" y="1800036"/>
                          </a:lnTo>
                          <a:cubicBezTo>
                            <a:pt x="3183278" y="1674661"/>
                            <a:pt x="3094878" y="1565630"/>
                            <a:pt x="2972452" y="1538844"/>
                          </a:cubicBezTo>
                          <a:lnTo>
                            <a:pt x="2869044" y="1516607"/>
                          </a:lnTo>
                          <a:cubicBezTo>
                            <a:pt x="2660356" y="1471070"/>
                            <a:pt x="2510074" y="1285418"/>
                            <a:pt x="2509268" y="1071911"/>
                          </a:cubicBezTo>
                          <a:lnTo>
                            <a:pt x="2509268" y="823577"/>
                          </a:lnTo>
                          <a:lnTo>
                            <a:pt x="861748" y="823577"/>
                          </a:lnTo>
                          <a:lnTo>
                            <a:pt x="861748" y="1071643"/>
                          </a:lnTo>
                          <a:cubicBezTo>
                            <a:pt x="860679" y="1285149"/>
                            <a:pt x="710654" y="1470801"/>
                            <a:pt x="501971" y="1516338"/>
                          </a:cubicBezTo>
                          <a:close/>
                          <a:moveTo>
                            <a:pt x="555046" y="187892"/>
                          </a:moveTo>
                          <a:lnTo>
                            <a:pt x="555046" y="636342"/>
                          </a:lnTo>
                          <a:lnTo>
                            <a:pt x="2816072" y="636342"/>
                          </a:lnTo>
                          <a:lnTo>
                            <a:pt x="2816072" y="187892"/>
                          </a:lnTo>
                          <a:close/>
                          <a:moveTo>
                            <a:pt x="4485481" y="5224316"/>
                          </a:moveTo>
                          <a:lnTo>
                            <a:pt x="4485212" y="5224316"/>
                          </a:lnTo>
                          <a:cubicBezTo>
                            <a:pt x="4560222" y="5148992"/>
                            <a:pt x="4602547" y="5046682"/>
                            <a:pt x="4602547" y="4940063"/>
                          </a:cubicBezTo>
                          <a:cubicBezTo>
                            <a:pt x="4602547" y="4719321"/>
                            <a:pt x="4420919" y="4537693"/>
                            <a:pt x="4200177" y="4537424"/>
                          </a:cubicBezTo>
                          <a:lnTo>
                            <a:pt x="3846024" y="4537424"/>
                          </a:lnTo>
                          <a:lnTo>
                            <a:pt x="3846024" y="5342159"/>
                          </a:lnTo>
                          <a:lnTo>
                            <a:pt x="4200445" y="5342159"/>
                          </a:lnTo>
                          <a:cubicBezTo>
                            <a:pt x="4307333" y="5342445"/>
                            <a:pt x="4409934" y="5299812"/>
                            <a:pt x="4485481" y="5224259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57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  <p:grpSp>
              <p:nvGrpSpPr>
                <p:cNvPr id="131" name="Group 130">
                  <a:extLst>
                    <a:ext uri="{FF2B5EF4-FFF2-40B4-BE49-F238E27FC236}">
                      <a16:creationId xmlns:a16="http://schemas.microsoft.com/office/drawing/2014/main" id="{6AE6E0F8-D261-4B49-AC4C-64B9F63D4B02}"/>
                    </a:ext>
                  </a:extLst>
                </p:cNvPr>
                <p:cNvGrpSpPr/>
                <p:nvPr/>
              </p:nvGrpSpPr>
              <p:grpSpPr>
                <a:xfrm>
                  <a:off x="974373" y="5192643"/>
                  <a:ext cx="4697517" cy="801609"/>
                  <a:chOff x="1417434" y="5192643"/>
                  <a:chExt cx="4697517" cy="801609"/>
                </a:xfrm>
              </p:grpSpPr>
              <p:cxnSp>
                <p:nvCxnSpPr>
                  <p:cNvPr id="102" name="Google Shape;478;p27">
                    <a:extLst>
                      <a:ext uri="{FF2B5EF4-FFF2-40B4-BE49-F238E27FC236}">
                        <a16:creationId xmlns:a16="http://schemas.microsoft.com/office/drawing/2014/main" id="{4C3F47B7-6E16-4028-9707-83D63508930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250951" y="5604984"/>
                    <a:ext cx="8640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103" name="Group 102">
                    <a:extLst>
                      <a:ext uri="{FF2B5EF4-FFF2-40B4-BE49-F238E27FC236}">
                        <a16:creationId xmlns:a16="http://schemas.microsoft.com/office/drawing/2014/main" id="{C0F2F937-1E4E-4F1A-BEF0-FAFA9E65DBF5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1417434" y="5192643"/>
                    <a:ext cx="3052800" cy="801609"/>
                    <a:chOff x="6086190" y="3726123"/>
                    <a:chExt cx="3181430" cy="1107205"/>
                  </a:xfrm>
                </p:grpSpPr>
                <p:sp>
                  <p:nvSpPr>
                    <p:cNvPr id="107" name="TextBox 106">
                      <a:extLst>
                        <a:ext uri="{FF2B5EF4-FFF2-40B4-BE49-F238E27FC236}">
                          <a16:creationId xmlns:a16="http://schemas.microsoft.com/office/drawing/2014/main" id="{8D64F6D1-82B9-4109-B6F1-9819DE0B5D6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0" y="4068130"/>
                      <a:ext cx="3181430" cy="76519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marR="0" lvl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 sit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amet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consectetur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adipisicing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elit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, sed do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eiusmod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tempor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incididunt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ut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 labore et dolore magna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aliqua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. </a:t>
                      </a:r>
                    </a:p>
                  </p:txBody>
                </p:sp>
                <p:sp>
                  <p:nvSpPr>
                    <p:cNvPr id="108" name="TextBox 107">
                      <a:extLst>
                        <a:ext uri="{FF2B5EF4-FFF2-40B4-BE49-F238E27FC236}">
                          <a16:creationId xmlns:a16="http://schemas.microsoft.com/office/drawing/2014/main" id="{C372ED36-B335-4166-8C82-0571C8CAE33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0" y="3726123"/>
                      <a:ext cx="2353970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accent2"/>
                          </a:solidFill>
                          <a:latin typeface="+mj-lt"/>
                        </a:rPr>
                        <a:t>Placeholder Title </a:t>
                      </a:r>
                      <a:endParaRPr lang="en-CA" sz="1400" dirty="0">
                        <a:solidFill>
                          <a:schemeClr val="accent2"/>
                        </a:solidFill>
                        <a:latin typeface="+mj-lt"/>
                      </a:endParaRPr>
                    </a:p>
                  </p:txBody>
                </p:sp>
              </p:grpSp>
              <p:grpSp>
                <p:nvGrpSpPr>
                  <p:cNvPr id="76" name="Group 75">
                    <a:extLst>
                      <a:ext uri="{FF2B5EF4-FFF2-40B4-BE49-F238E27FC236}">
                        <a16:creationId xmlns:a16="http://schemas.microsoft.com/office/drawing/2014/main" id="{6402C17F-0679-470C-B552-B2C03CFAD43D}"/>
                      </a:ext>
                    </a:extLst>
                  </p:cNvPr>
                  <p:cNvGrpSpPr/>
                  <p:nvPr/>
                </p:nvGrpSpPr>
                <p:grpSpPr>
                  <a:xfrm>
                    <a:off x="4650553" y="5314781"/>
                    <a:ext cx="580408" cy="580406"/>
                    <a:chOff x="4650553" y="5225335"/>
                    <a:chExt cx="580408" cy="580406"/>
                  </a:xfrm>
                </p:grpSpPr>
                <p:sp>
                  <p:nvSpPr>
                    <p:cNvPr id="105" name="Google Shape;88;p16">
                      <a:extLst>
                        <a:ext uri="{FF2B5EF4-FFF2-40B4-BE49-F238E27FC236}">
                          <a16:creationId xmlns:a16="http://schemas.microsoft.com/office/drawing/2014/main" id="{A89896C8-14D4-4A0B-9296-C75A9278C744}"/>
                        </a:ext>
                      </a:extLst>
                    </p:cNvPr>
                    <p:cNvSpPr/>
                    <p:nvPr/>
                  </p:nvSpPr>
                  <p:spPr>
                    <a:xfrm rot="2700000" flipH="1">
                      <a:off x="4650554" y="5225334"/>
                      <a:ext cx="580406" cy="580408"/>
                    </a:xfrm>
                    <a:prstGeom prst="roundRect">
                      <a:avLst/>
                    </a:prstGeom>
                    <a:solidFill>
                      <a:schemeClr val="accent2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+mj-lt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172" name="Freeform: Shape 171">
                      <a:extLst>
                        <a:ext uri="{FF2B5EF4-FFF2-40B4-BE49-F238E27FC236}">
                          <a16:creationId xmlns:a16="http://schemas.microsoft.com/office/drawing/2014/main" id="{CA78109E-654A-4A66-B05E-C9C4A3847E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5187" y="5335852"/>
                      <a:ext cx="391140" cy="359372"/>
                    </a:xfrm>
                    <a:custGeom>
                      <a:avLst/>
                      <a:gdLst>
                        <a:gd name="connsiteX0" fmla="*/ 585606 w 774246"/>
                        <a:gd name="connsiteY0" fmla="*/ 459812 h 711363"/>
                        <a:gd name="connsiteX1" fmla="*/ 585606 w 774246"/>
                        <a:gd name="connsiteY1" fmla="*/ 512903 h 711363"/>
                        <a:gd name="connsiteX2" fmla="*/ 575784 w 774246"/>
                        <a:gd name="connsiteY2" fmla="*/ 522726 h 711363"/>
                        <a:gd name="connsiteX3" fmla="*/ 575775 w 774246"/>
                        <a:gd name="connsiteY3" fmla="*/ 522717 h 711363"/>
                        <a:gd name="connsiteX4" fmla="*/ 522722 w 774246"/>
                        <a:gd name="connsiteY4" fmla="*/ 522717 h 711363"/>
                        <a:gd name="connsiteX5" fmla="*/ 522722 w 774246"/>
                        <a:gd name="connsiteY5" fmla="*/ 565954 h 711363"/>
                        <a:gd name="connsiteX6" fmla="*/ 575781 w 774246"/>
                        <a:gd name="connsiteY6" fmla="*/ 565954 h 711363"/>
                        <a:gd name="connsiteX7" fmla="*/ 585603 w 774246"/>
                        <a:gd name="connsiteY7" fmla="*/ 575776 h 711363"/>
                        <a:gd name="connsiteX8" fmla="*/ 585602 w 774246"/>
                        <a:gd name="connsiteY8" fmla="*/ 575777 h 711363"/>
                        <a:gd name="connsiteX9" fmla="*/ 585606 w 774246"/>
                        <a:gd name="connsiteY9" fmla="*/ 575781 h 711363"/>
                        <a:gd name="connsiteX10" fmla="*/ 585606 w 774246"/>
                        <a:gd name="connsiteY10" fmla="*/ 628838 h 711363"/>
                        <a:gd name="connsiteX11" fmla="*/ 628842 w 774246"/>
                        <a:gd name="connsiteY11" fmla="*/ 628838 h 711363"/>
                        <a:gd name="connsiteX12" fmla="*/ 628842 w 774246"/>
                        <a:gd name="connsiteY12" fmla="*/ 575780 h 711363"/>
                        <a:gd name="connsiteX13" fmla="*/ 628838 w 774246"/>
                        <a:gd name="connsiteY13" fmla="*/ 575776 h 711363"/>
                        <a:gd name="connsiteX14" fmla="*/ 638660 w 774246"/>
                        <a:gd name="connsiteY14" fmla="*/ 565954 h 711363"/>
                        <a:gd name="connsiteX15" fmla="*/ 691716 w 774246"/>
                        <a:gd name="connsiteY15" fmla="*/ 565954 h 711363"/>
                        <a:gd name="connsiteX16" fmla="*/ 691716 w 774246"/>
                        <a:gd name="connsiteY16" fmla="*/ 522717 h 711363"/>
                        <a:gd name="connsiteX17" fmla="*/ 638667 w 774246"/>
                        <a:gd name="connsiteY17" fmla="*/ 522717 h 711363"/>
                        <a:gd name="connsiteX18" fmla="*/ 638664 w 774246"/>
                        <a:gd name="connsiteY18" fmla="*/ 522720 h 711363"/>
                        <a:gd name="connsiteX19" fmla="*/ 638661 w 774246"/>
                        <a:gd name="connsiteY19" fmla="*/ 522717 h 711363"/>
                        <a:gd name="connsiteX20" fmla="*/ 638656 w 774246"/>
                        <a:gd name="connsiteY20" fmla="*/ 522717 h 711363"/>
                        <a:gd name="connsiteX21" fmla="*/ 637365 w 774246"/>
                        <a:gd name="connsiteY21" fmla="*/ 521421 h 711363"/>
                        <a:gd name="connsiteX22" fmla="*/ 628842 w 774246"/>
                        <a:gd name="connsiteY22" fmla="*/ 512898 h 711363"/>
                        <a:gd name="connsiteX23" fmla="*/ 628842 w 774246"/>
                        <a:gd name="connsiteY23" fmla="*/ 512865 h 711363"/>
                        <a:gd name="connsiteX24" fmla="*/ 628834 w 774246"/>
                        <a:gd name="connsiteY24" fmla="*/ 512857 h 711363"/>
                        <a:gd name="connsiteX25" fmla="*/ 628842 w 774246"/>
                        <a:gd name="connsiteY25" fmla="*/ 512849 h 711363"/>
                        <a:gd name="connsiteX26" fmla="*/ 628842 w 774246"/>
                        <a:gd name="connsiteY26" fmla="*/ 459837 h 711363"/>
                        <a:gd name="connsiteX27" fmla="*/ 638664 w 774246"/>
                        <a:gd name="connsiteY27" fmla="*/ 440159 h 711363"/>
                        <a:gd name="connsiteX28" fmla="*/ 648486 w 774246"/>
                        <a:gd name="connsiteY28" fmla="*/ 449981 h 711363"/>
                        <a:gd name="connsiteX29" fmla="*/ 648486 w 774246"/>
                        <a:gd name="connsiteY29" fmla="*/ 503035 h 711363"/>
                        <a:gd name="connsiteX30" fmla="*/ 701536 w 774246"/>
                        <a:gd name="connsiteY30" fmla="*/ 503035 h 711363"/>
                        <a:gd name="connsiteX31" fmla="*/ 711358 w 774246"/>
                        <a:gd name="connsiteY31" fmla="*/ 512895 h 711363"/>
                        <a:gd name="connsiteX32" fmla="*/ 711355 w 774246"/>
                        <a:gd name="connsiteY32" fmla="*/ 512898 h 711363"/>
                        <a:gd name="connsiteX33" fmla="*/ 711360 w 774246"/>
                        <a:gd name="connsiteY33" fmla="*/ 512903 h 711363"/>
                        <a:gd name="connsiteX34" fmla="*/ 711360 w 774246"/>
                        <a:gd name="connsiteY34" fmla="*/ 575774 h 711363"/>
                        <a:gd name="connsiteX35" fmla="*/ 711362 w 774246"/>
                        <a:gd name="connsiteY35" fmla="*/ 575776 h 711363"/>
                        <a:gd name="connsiteX36" fmla="*/ 711360 w 774246"/>
                        <a:gd name="connsiteY36" fmla="*/ 575778 h 711363"/>
                        <a:gd name="connsiteX37" fmla="*/ 711360 w 774246"/>
                        <a:gd name="connsiteY37" fmla="*/ 575783 h 711363"/>
                        <a:gd name="connsiteX38" fmla="*/ 701538 w 774246"/>
                        <a:gd name="connsiteY38" fmla="*/ 585605 h 711363"/>
                        <a:gd name="connsiteX39" fmla="*/ 701531 w 774246"/>
                        <a:gd name="connsiteY39" fmla="*/ 585598 h 711363"/>
                        <a:gd name="connsiteX40" fmla="*/ 648486 w 774246"/>
                        <a:gd name="connsiteY40" fmla="*/ 585598 h 711363"/>
                        <a:gd name="connsiteX41" fmla="*/ 648486 w 774246"/>
                        <a:gd name="connsiteY41" fmla="*/ 638657 h 711363"/>
                        <a:gd name="connsiteX42" fmla="*/ 638664 w 774246"/>
                        <a:gd name="connsiteY42" fmla="*/ 648479 h 711363"/>
                        <a:gd name="connsiteX43" fmla="*/ 638662 w 774246"/>
                        <a:gd name="connsiteY43" fmla="*/ 648477 h 711363"/>
                        <a:gd name="connsiteX44" fmla="*/ 638656 w 774246"/>
                        <a:gd name="connsiteY44" fmla="*/ 648482 h 711363"/>
                        <a:gd name="connsiteX45" fmla="*/ 575785 w 774246"/>
                        <a:gd name="connsiteY45" fmla="*/ 648482 h 711363"/>
                        <a:gd name="connsiteX46" fmla="*/ 575784 w 774246"/>
                        <a:gd name="connsiteY46" fmla="*/ 648483 h 711363"/>
                        <a:gd name="connsiteX47" fmla="*/ 575783 w 774246"/>
                        <a:gd name="connsiteY47" fmla="*/ 648482 h 711363"/>
                        <a:gd name="connsiteX48" fmla="*/ 575776 w 774246"/>
                        <a:gd name="connsiteY48" fmla="*/ 648482 h 711363"/>
                        <a:gd name="connsiteX49" fmla="*/ 565954 w 774246"/>
                        <a:gd name="connsiteY49" fmla="*/ 638660 h 711363"/>
                        <a:gd name="connsiteX50" fmla="*/ 565962 w 774246"/>
                        <a:gd name="connsiteY50" fmla="*/ 638652 h 711363"/>
                        <a:gd name="connsiteX51" fmla="*/ 565962 w 774246"/>
                        <a:gd name="connsiteY51" fmla="*/ 585598 h 711363"/>
                        <a:gd name="connsiteX52" fmla="*/ 512901 w 774246"/>
                        <a:gd name="connsiteY52" fmla="*/ 585598 h 711363"/>
                        <a:gd name="connsiteX53" fmla="*/ 512900 w 774246"/>
                        <a:gd name="connsiteY53" fmla="*/ 585599 h 711363"/>
                        <a:gd name="connsiteX54" fmla="*/ 503078 w 774246"/>
                        <a:gd name="connsiteY54" fmla="*/ 575777 h 711363"/>
                        <a:gd name="connsiteX55" fmla="*/ 503078 w 774246"/>
                        <a:gd name="connsiteY55" fmla="*/ 512897 h 711363"/>
                        <a:gd name="connsiteX56" fmla="*/ 503097 w 774246"/>
                        <a:gd name="connsiteY56" fmla="*/ 512878 h 711363"/>
                        <a:gd name="connsiteX57" fmla="*/ 503076 w 774246"/>
                        <a:gd name="connsiteY57" fmla="*/ 512857 h 711363"/>
                        <a:gd name="connsiteX58" fmla="*/ 512898 w 774246"/>
                        <a:gd name="connsiteY58" fmla="*/ 503035 h 711363"/>
                        <a:gd name="connsiteX59" fmla="*/ 565962 w 774246"/>
                        <a:gd name="connsiteY59" fmla="*/ 503035 h 711363"/>
                        <a:gd name="connsiteX60" fmla="*/ 565962 w 774246"/>
                        <a:gd name="connsiteY60" fmla="*/ 449986 h 711363"/>
                        <a:gd name="connsiteX61" fmla="*/ 565960 w 774246"/>
                        <a:gd name="connsiteY61" fmla="*/ 449984 h 711363"/>
                        <a:gd name="connsiteX62" fmla="*/ 575782 w 774246"/>
                        <a:gd name="connsiteY62" fmla="*/ 440162 h 711363"/>
                        <a:gd name="connsiteX63" fmla="*/ 575782 w 774246"/>
                        <a:gd name="connsiteY63" fmla="*/ 440161 h 711363"/>
                        <a:gd name="connsiteX64" fmla="*/ 638662 w 774246"/>
                        <a:gd name="connsiteY64" fmla="*/ 440161 h 711363"/>
                        <a:gd name="connsiteX65" fmla="*/ 145404 w 774246"/>
                        <a:gd name="connsiteY65" fmla="*/ 334046 h 711363"/>
                        <a:gd name="connsiteX66" fmla="*/ 145404 w 774246"/>
                        <a:gd name="connsiteY66" fmla="*/ 387102 h 711363"/>
                        <a:gd name="connsiteX67" fmla="*/ 135582 w 774246"/>
                        <a:gd name="connsiteY67" fmla="*/ 396924 h 711363"/>
                        <a:gd name="connsiteX68" fmla="*/ 135579 w 774246"/>
                        <a:gd name="connsiteY68" fmla="*/ 396921 h 711363"/>
                        <a:gd name="connsiteX69" fmla="*/ 82524 w 774246"/>
                        <a:gd name="connsiteY69" fmla="*/ 396921 h 711363"/>
                        <a:gd name="connsiteX70" fmla="*/ 82524 w 774246"/>
                        <a:gd name="connsiteY70" fmla="*/ 440157 h 711363"/>
                        <a:gd name="connsiteX71" fmla="*/ 135584 w 774246"/>
                        <a:gd name="connsiteY71" fmla="*/ 440157 h 711363"/>
                        <a:gd name="connsiteX72" fmla="*/ 145406 w 774246"/>
                        <a:gd name="connsiteY72" fmla="*/ 449979 h 711363"/>
                        <a:gd name="connsiteX73" fmla="*/ 145404 w 774246"/>
                        <a:gd name="connsiteY73" fmla="*/ 449982 h 711363"/>
                        <a:gd name="connsiteX74" fmla="*/ 145408 w 774246"/>
                        <a:gd name="connsiteY74" fmla="*/ 449986 h 711363"/>
                        <a:gd name="connsiteX75" fmla="*/ 145408 w 774246"/>
                        <a:gd name="connsiteY75" fmla="*/ 503041 h 711363"/>
                        <a:gd name="connsiteX76" fmla="*/ 188644 w 774246"/>
                        <a:gd name="connsiteY76" fmla="*/ 503041 h 711363"/>
                        <a:gd name="connsiteX77" fmla="*/ 188644 w 774246"/>
                        <a:gd name="connsiteY77" fmla="*/ 449983 h 711363"/>
                        <a:gd name="connsiteX78" fmla="*/ 188640 w 774246"/>
                        <a:gd name="connsiteY78" fmla="*/ 449979 h 711363"/>
                        <a:gd name="connsiteX79" fmla="*/ 198462 w 774246"/>
                        <a:gd name="connsiteY79" fmla="*/ 440157 h 711363"/>
                        <a:gd name="connsiteX80" fmla="*/ 251518 w 774246"/>
                        <a:gd name="connsiteY80" fmla="*/ 440157 h 711363"/>
                        <a:gd name="connsiteX81" fmla="*/ 251518 w 774246"/>
                        <a:gd name="connsiteY81" fmla="*/ 396921 h 711363"/>
                        <a:gd name="connsiteX82" fmla="*/ 198469 w 774246"/>
                        <a:gd name="connsiteY82" fmla="*/ 396921 h 711363"/>
                        <a:gd name="connsiteX83" fmla="*/ 198466 w 774246"/>
                        <a:gd name="connsiteY83" fmla="*/ 396924 h 711363"/>
                        <a:gd name="connsiteX84" fmla="*/ 188644 w 774246"/>
                        <a:gd name="connsiteY84" fmla="*/ 387102 h 711363"/>
                        <a:gd name="connsiteX85" fmla="*/ 188644 w 774246"/>
                        <a:gd name="connsiteY85" fmla="*/ 334046 h 711363"/>
                        <a:gd name="connsiteX86" fmla="*/ 135582 w 774246"/>
                        <a:gd name="connsiteY86" fmla="*/ 314400 h 711363"/>
                        <a:gd name="connsiteX87" fmla="*/ 135584 w 774246"/>
                        <a:gd name="connsiteY87" fmla="*/ 314402 h 711363"/>
                        <a:gd name="connsiteX88" fmla="*/ 198464 w 774246"/>
                        <a:gd name="connsiteY88" fmla="*/ 314402 h 711363"/>
                        <a:gd name="connsiteX89" fmla="*/ 198466 w 774246"/>
                        <a:gd name="connsiteY89" fmla="*/ 314400 h 711363"/>
                        <a:gd name="connsiteX90" fmla="*/ 208288 w 774246"/>
                        <a:gd name="connsiteY90" fmla="*/ 324222 h 711363"/>
                        <a:gd name="connsiteX91" fmla="*/ 208288 w 774246"/>
                        <a:gd name="connsiteY91" fmla="*/ 377277 h 711363"/>
                        <a:gd name="connsiteX92" fmla="*/ 261348 w 774246"/>
                        <a:gd name="connsiteY92" fmla="*/ 377277 h 711363"/>
                        <a:gd name="connsiteX93" fmla="*/ 271170 w 774246"/>
                        <a:gd name="connsiteY93" fmla="*/ 387099 h 711363"/>
                        <a:gd name="connsiteX94" fmla="*/ 271162 w 774246"/>
                        <a:gd name="connsiteY94" fmla="*/ 387107 h 711363"/>
                        <a:gd name="connsiteX95" fmla="*/ 271162 w 774246"/>
                        <a:gd name="connsiteY95" fmla="*/ 449977 h 711363"/>
                        <a:gd name="connsiteX96" fmla="*/ 271164 w 774246"/>
                        <a:gd name="connsiteY96" fmla="*/ 449979 h 711363"/>
                        <a:gd name="connsiteX97" fmla="*/ 271162 w 774246"/>
                        <a:gd name="connsiteY97" fmla="*/ 449981 h 711363"/>
                        <a:gd name="connsiteX98" fmla="*/ 271162 w 774246"/>
                        <a:gd name="connsiteY98" fmla="*/ 449986 h 711363"/>
                        <a:gd name="connsiteX99" fmla="*/ 261340 w 774246"/>
                        <a:gd name="connsiteY99" fmla="*/ 459808 h 711363"/>
                        <a:gd name="connsiteX100" fmla="*/ 261333 w 774246"/>
                        <a:gd name="connsiteY100" fmla="*/ 459801 h 711363"/>
                        <a:gd name="connsiteX101" fmla="*/ 208288 w 774246"/>
                        <a:gd name="connsiteY101" fmla="*/ 459801 h 711363"/>
                        <a:gd name="connsiteX102" fmla="*/ 208288 w 774246"/>
                        <a:gd name="connsiteY102" fmla="*/ 512861 h 711363"/>
                        <a:gd name="connsiteX103" fmla="*/ 208290 w 774246"/>
                        <a:gd name="connsiteY103" fmla="*/ 512863 h 711363"/>
                        <a:gd name="connsiteX104" fmla="*/ 208288 w 774246"/>
                        <a:gd name="connsiteY104" fmla="*/ 512865 h 711363"/>
                        <a:gd name="connsiteX105" fmla="*/ 208288 w 774246"/>
                        <a:gd name="connsiteY105" fmla="*/ 512898 h 711363"/>
                        <a:gd name="connsiteX106" fmla="*/ 199760 w 774246"/>
                        <a:gd name="connsiteY106" fmla="*/ 521427 h 711363"/>
                        <a:gd name="connsiteX107" fmla="*/ 198468 w 774246"/>
                        <a:gd name="connsiteY107" fmla="*/ 522723 h 711363"/>
                        <a:gd name="connsiteX108" fmla="*/ 135589 w 774246"/>
                        <a:gd name="connsiteY108" fmla="*/ 522723 h 711363"/>
                        <a:gd name="connsiteX109" fmla="*/ 135586 w 774246"/>
                        <a:gd name="connsiteY109" fmla="*/ 522726 h 711363"/>
                        <a:gd name="connsiteX110" fmla="*/ 125764 w 774246"/>
                        <a:gd name="connsiteY110" fmla="*/ 512903 h 711363"/>
                        <a:gd name="connsiteX111" fmla="*/ 125764 w 774246"/>
                        <a:gd name="connsiteY111" fmla="*/ 459801 h 711363"/>
                        <a:gd name="connsiteX112" fmla="*/ 72704 w 774246"/>
                        <a:gd name="connsiteY112" fmla="*/ 459801 h 711363"/>
                        <a:gd name="connsiteX113" fmla="*/ 72702 w 774246"/>
                        <a:gd name="connsiteY113" fmla="*/ 459803 h 711363"/>
                        <a:gd name="connsiteX114" fmla="*/ 62880 w 774246"/>
                        <a:gd name="connsiteY114" fmla="*/ 449981 h 711363"/>
                        <a:gd name="connsiteX115" fmla="*/ 62880 w 774246"/>
                        <a:gd name="connsiteY115" fmla="*/ 387101 h 711363"/>
                        <a:gd name="connsiteX116" fmla="*/ 62878 w 774246"/>
                        <a:gd name="connsiteY116" fmla="*/ 387099 h 711363"/>
                        <a:gd name="connsiteX117" fmla="*/ 72700 w 774246"/>
                        <a:gd name="connsiteY117" fmla="*/ 377277 h 711363"/>
                        <a:gd name="connsiteX118" fmla="*/ 125760 w 774246"/>
                        <a:gd name="connsiteY118" fmla="*/ 377277 h 711363"/>
                        <a:gd name="connsiteX119" fmla="*/ 125760 w 774246"/>
                        <a:gd name="connsiteY119" fmla="*/ 324222 h 711363"/>
                        <a:gd name="connsiteX120" fmla="*/ 135582 w 774246"/>
                        <a:gd name="connsiteY120" fmla="*/ 314400 h 711363"/>
                        <a:gd name="connsiteX121" fmla="*/ 208288 w 774246"/>
                        <a:gd name="connsiteY121" fmla="*/ 208288 h 711363"/>
                        <a:gd name="connsiteX122" fmla="*/ 208288 w 774246"/>
                        <a:gd name="connsiteY122" fmla="*/ 261339 h 711363"/>
                        <a:gd name="connsiteX123" fmla="*/ 198466 w 774246"/>
                        <a:gd name="connsiteY123" fmla="*/ 271161 h 711363"/>
                        <a:gd name="connsiteX124" fmla="*/ 198463 w 774246"/>
                        <a:gd name="connsiteY124" fmla="*/ 271158 h 711363"/>
                        <a:gd name="connsiteX125" fmla="*/ 198459 w 774246"/>
                        <a:gd name="connsiteY125" fmla="*/ 271162 h 711363"/>
                        <a:gd name="connsiteX126" fmla="*/ 72700 w 774246"/>
                        <a:gd name="connsiteY126" fmla="*/ 271162 h 711363"/>
                        <a:gd name="connsiteX127" fmla="*/ 62878 w 774246"/>
                        <a:gd name="connsiteY127" fmla="*/ 261340 h 711363"/>
                        <a:gd name="connsiteX128" fmla="*/ 62885 w 774246"/>
                        <a:gd name="connsiteY128" fmla="*/ 261333 h 711363"/>
                        <a:gd name="connsiteX129" fmla="*/ 62885 w 774246"/>
                        <a:gd name="connsiteY129" fmla="*/ 208902 h 711363"/>
                        <a:gd name="connsiteX130" fmla="*/ 60662 w 774246"/>
                        <a:gd name="connsiteY130" fmla="*/ 209033 h 711363"/>
                        <a:gd name="connsiteX131" fmla="*/ 61430 w 774246"/>
                        <a:gd name="connsiteY131" fmla="*/ 208881 h 711363"/>
                        <a:gd name="connsiteX132" fmla="*/ 60090 w 774246"/>
                        <a:gd name="connsiteY132" fmla="*/ 209067 h 711363"/>
                        <a:gd name="connsiteX133" fmla="*/ 60662 w 774246"/>
                        <a:gd name="connsiteY133" fmla="*/ 209033 h 711363"/>
                        <a:gd name="connsiteX134" fmla="*/ 50682 w 774246"/>
                        <a:gd name="connsiteY134" fmla="*/ 211010 h 711363"/>
                        <a:gd name="connsiteX135" fmla="*/ 51383 w 774246"/>
                        <a:gd name="connsiteY135" fmla="*/ 210741 h 711363"/>
                        <a:gd name="connsiteX136" fmla="*/ 49784 w 774246"/>
                        <a:gd name="connsiteY136" fmla="*/ 211188 h 711363"/>
                        <a:gd name="connsiteX137" fmla="*/ 50682 w 774246"/>
                        <a:gd name="connsiteY137" fmla="*/ 211010 h 711363"/>
                        <a:gd name="connsiteX138" fmla="*/ 42313 w 774246"/>
                        <a:gd name="connsiteY138" fmla="*/ 214222 h 711363"/>
                        <a:gd name="connsiteX139" fmla="*/ 43049 w 774246"/>
                        <a:gd name="connsiteY139" fmla="*/ 213755 h 711363"/>
                        <a:gd name="connsiteX140" fmla="*/ 41300 w 774246"/>
                        <a:gd name="connsiteY140" fmla="*/ 214611 h 711363"/>
                        <a:gd name="connsiteX141" fmla="*/ 42313 w 774246"/>
                        <a:gd name="connsiteY141" fmla="*/ 214222 h 711363"/>
                        <a:gd name="connsiteX142" fmla="*/ 35411 w 774246"/>
                        <a:gd name="connsiteY142" fmla="*/ 218603 h 711363"/>
                        <a:gd name="connsiteX143" fmla="*/ 36166 w 774246"/>
                        <a:gd name="connsiteY143" fmla="*/ 217848 h 711363"/>
                        <a:gd name="connsiteX144" fmla="*/ 34491 w 774246"/>
                        <a:gd name="connsiteY144" fmla="*/ 219187 h 711363"/>
                        <a:gd name="connsiteX145" fmla="*/ 35411 w 774246"/>
                        <a:gd name="connsiteY145" fmla="*/ 218603 h 711363"/>
                        <a:gd name="connsiteX146" fmla="*/ 29963 w 774246"/>
                        <a:gd name="connsiteY146" fmla="*/ 224051 h 711363"/>
                        <a:gd name="connsiteX147" fmla="*/ 30547 w 774246"/>
                        <a:gd name="connsiteY147" fmla="*/ 223131 h 711363"/>
                        <a:gd name="connsiteX148" fmla="*/ 29208 w 774246"/>
                        <a:gd name="connsiteY148" fmla="*/ 224806 h 711363"/>
                        <a:gd name="connsiteX149" fmla="*/ 29963 w 774246"/>
                        <a:gd name="connsiteY149" fmla="*/ 224051 h 711363"/>
                        <a:gd name="connsiteX150" fmla="*/ 25582 w 774246"/>
                        <a:gd name="connsiteY150" fmla="*/ 230953 h 711363"/>
                        <a:gd name="connsiteX151" fmla="*/ 25971 w 774246"/>
                        <a:gd name="connsiteY151" fmla="*/ 229940 h 711363"/>
                        <a:gd name="connsiteX152" fmla="*/ 25115 w 774246"/>
                        <a:gd name="connsiteY152" fmla="*/ 231689 h 711363"/>
                        <a:gd name="connsiteX153" fmla="*/ 25582 w 774246"/>
                        <a:gd name="connsiteY153" fmla="*/ 230953 h 711363"/>
                        <a:gd name="connsiteX154" fmla="*/ 22370 w 774246"/>
                        <a:gd name="connsiteY154" fmla="*/ 239323 h 711363"/>
                        <a:gd name="connsiteX155" fmla="*/ 22548 w 774246"/>
                        <a:gd name="connsiteY155" fmla="*/ 238424 h 711363"/>
                        <a:gd name="connsiteX156" fmla="*/ 22101 w 774246"/>
                        <a:gd name="connsiteY156" fmla="*/ 240024 h 711363"/>
                        <a:gd name="connsiteX157" fmla="*/ 22370 w 774246"/>
                        <a:gd name="connsiteY157" fmla="*/ 239323 h 711363"/>
                        <a:gd name="connsiteX158" fmla="*/ 20344 w 774246"/>
                        <a:gd name="connsiteY158" fmla="*/ 249551 h 711363"/>
                        <a:gd name="connsiteX159" fmla="*/ 20390 w 774246"/>
                        <a:gd name="connsiteY159" fmla="*/ 248730 h 711363"/>
                        <a:gd name="connsiteX160" fmla="*/ 20241 w 774246"/>
                        <a:gd name="connsiteY160" fmla="*/ 250070 h 711363"/>
                        <a:gd name="connsiteX161" fmla="*/ 20344 w 774246"/>
                        <a:gd name="connsiteY161" fmla="*/ 249551 h 711363"/>
                        <a:gd name="connsiteX162" fmla="*/ 19646 w 774246"/>
                        <a:gd name="connsiteY162" fmla="*/ 261939 h 711363"/>
                        <a:gd name="connsiteX163" fmla="*/ 19645 w 774246"/>
                        <a:gd name="connsiteY163" fmla="*/ 261940 h 711363"/>
                        <a:gd name="connsiteX164" fmla="*/ 19645 w 774246"/>
                        <a:gd name="connsiteY164" fmla="*/ 565957 h 711363"/>
                        <a:gd name="connsiteX165" fmla="*/ 450021 w 774246"/>
                        <a:gd name="connsiteY165" fmla="*/ 565957 h 711363"/>
                        <a:gd name="connsiteX166" fmla="*/ 459843 w 774246"/>
                        <a:gd name="connsiteY166" fmla="*/ 575779 h 711363"/>
                        <a:gd name="connsiteX167" fmla="*/ 450021 w 774246"/>
                        <a:gd name="connsiteY167" fmla="*/ 585601 h 711363"/>
                        <a:gd name="connsiteX168" fmla="*/ 19645 w 774246"/>
                        <a:gd name="connsiteY168" fmla="*/ 585601 h 711363"/>
                        <a:gd name="connsiteX169" fmla="*/ 19645 w 774246"/>
                        <a:gd name="connsiteY169" fmla="*/ 638652 h 711363"/>
                        <a:gd name="connsiteX170" fmla="*/ 19641 w 774246"/>
                        <a:gd name="connsiteY170" fmla="*/ 638656 h 711363"/>
                        <a:gd name="connsiteX171" fmla="*/ 19645 w 774246"/>
                        <a:gd name="connsiteY171" fmla="*/ 638660 h 711363"/>
                        <a:gd name="connsiteX172" fmla="*/ 19646 w 774246"/>
                        <a:gd name="connsiteY172" fmla="*/ 638661 h 711363"/>
                        <a:gd name="connsiteX173" fmla="*/ 25278 w 774246"/>
                        <a:gd name="connsiteY173" fmla="*/ 668352 h 711363"/>
                        <a:gd name="connsiteX174" fmla="*/ 42036 w 774246"/>
                        <a:gd name="connsiteY174" fmla="*/ 685641 h 711363"/>
                        <a:gd name="connsiteX175" fmla="*/ 41300 w 774246"/>
                        <a:gd name="connsiteY175" fmla="*/ 685356 h 711363"/>
                        <a:gd name="connsiteX176" fmla="*/ 42156 w 774246"/>
                        <a:gd name="connsiteY176" fmla="*/ 685765 h 711363"/>
                        <a:gd name="connsiteX177" fmla="*/ 42036 w 774246"/>
                        <a:gd name="connsiteY177" fmla="*/ 685641 h 711363"/>
                        <a:gd name="connsiteX178" fmla="*/ 50514 w 774246"/>
                        <a:gd name="connsiteY178" fmla="*/ 688926 h 711363"/>
                        <a:gd name="connsiteX179" fmla="*/ 49784 w 774246"/>
                        <a:gd name="connsiteY179" fmla="*/ 688779 h 711363"/>
                        <a:gd name="connsiteX180" fmla="*/ 51384 w 774246"/>
                        <a:gd name="connsiteY180" fmla="*/ 689263 h 711363"/>
                        <a:gd name="connsiteX181" fmla="*/ 50514 w 774246"/>
                        <a:gd name="connsiteY181" fmla="*/ 688926 h 711363"/>
                        <a:gd name="connsiteX182" fmla="*/ 60679 w 774246"/>
                        <a:gd name="connsiteY182" fmla="*/ 690972 h 711363"/>
                        <a:gd name="connsiteX183" fmla="*/ 60090 w 774246"/>
                        <a:gd name="connsiteY183" fmla="*/ 690937 h 711363"/>
                        <a:gd name="connsiteX184" fmla="*/ 61430 w 774246"/>
                        <a:gd name="connsiteY184" fmla="*/ 691123 h 711363"/>
                        <a:gd name="connsiteX185" fmla="*/ 60679 w 774246"/>
                        <a:gd name="connsiteY185" fmla="*/ 690972 h 711363"/>
                        <a:gd name="connsiteX186" fmla="*/ 73265 w 774246"/>
                        <a:gd name="connsiteY186" fmla="*/ 691716 h 711363"/>
                        <a:gd name="connsiteX187" fmla="*/ 156527 w 774246"/>
                        <a:gd name="connsiteY187" fmla="*/ 691716 h 711363"/>
                        <a:gd name="connsiteX188" fmla="*/ 156565 w 774246"/>
                        <a:gd name="connsiteY188" fmla="*/ 691716 h 711363"/>
                        <a:gd name="connsiteX189" fmla="*/ 700945 w 774246"/>
                        <a:gd name="connsiteY189" fmla="*/ 691716 h 711363"/>
                        <a:gd name="connsiteX190" fmla="*/ 700947 w 774246"/>
                        <a:gd name="connsiteY190" fmla="*/ 691714 h 711363"/>
                        <a:gd name="connsiteX191" fmla="*/ 713573 w 774246"/>
                        <a:gd name="connsiteY191" fmla="*/ 690967 h 711363"/>
                        <a:gd name="connsiteX192" fmla="*/ 712816 w 774246"/>
                        <a:gd name="connsiteY192" fmla="*/ 691119 h 711363"/>
                        <a:gd name="connsiteX193" fmla="*/ 714156 w 774246"/>
                        <a:gd name="connsiteY193" fmla="*/ 690932 h 711363"/>
                        <a:gd name="connsiteX194" fmla="*/ 713573 w 774246"/>
                        <a:gd name="connsiteY194" fmla="*/ 690967 h 711363"/>
                        <a:gd name="connsiteX195" fmla="*/ 723732 w 774246"/>
                        <a:gd name="connsiteY195" fmla="*/ 688921 h 711363"/>
                        <a:gd name="connsiteX196" fmla="*/ 722862 w 774246"/>
                        <a:gd name="connsiteY196" fmla="*/ 689258 h 711363"/>
                        <a:gd name="connsiteX197" fmla="*/ 724462 w 774246"/>
                        <a:gd name="connsiteY197" fmla="*/ 688774 h 711363"/>
                        <a:gd name="connsiteX198" fmla="*/ 723732 w 774246"/>
                        <a:gd name="connsiteY198" fmla="*/ 688921 h 711363"/>
                        <a:gd name="connsiteX199" fmla="*/ 732068 w 774246"/>
                        <a:gd name="connsiteY199" fmla="*/ 685691 h 711363"/>
                        <a:gd name="connsiteX200" fmla="*/ 731197 w 774246"/>
                        <a:gd name="connsiteY200" fmla="*/ 686244 h 711363"/>
                        <a:gd name="connsiteX201" fmla="*/ 732946 w 774246"/>
                        <a:gd name="connsiteY201" fmla="*/ 685351 h 711363"/>
                        <a:gd name="connsiteX202" fmla="*/ 732068 w 774246"/>
                        <a:gd name="connsiteY202" fmla="*/ 685691 h 711363"/>
                        <a:gd name="connsiteX203" fmla="*/ 738838 w 774246"/>
                        <a:gd name="connsiteY203" fmla="*/ 681394 h 711363"/>
                        <a:gd name="connsiteX204" fmla="*/ 738080 w 774246"/>
                        <a:gd name="connsiteY204" fmla="*/ 682152 h 711363"/>
                        <a:gd name="connsiteX205" fmla="*/ 739755 w 774246"/>
                        <a:gd name="connsiteY205" fmla="*/ 680812 h 711363"/>
                        <a:gd name="connsiteX206" fmla="*/ 738838 w 774246"/>
                        <a:gd name="connsiteY206" fmla="*/ 681394 h 711363"/>
                        <a:gd name="connsiteX207" fmla="*/ 744233 w 774246"/>
                        <a:gd name="connsiteY207" fmla="*/ 675999 h 711363"/>
                        <a:gd name="connsiteX208" fmla="*/ 743699 w 774246"/>
                        <a:gd name="connsiteY208" fmla="*/ 676831 h 711363"/>
                        <a:gd name="connsiteX209" fmla="*/ 745075 w 774246"/>
                        <a:gd name="connsiteY209" fmla="*/ 675157 h 711363"/>
                        <a:gd name="connsiteX210" fmla="*/ 744233 w 774246"/>
                        <a:gd name="connsiteY210" fmla="*/ 675999 h 711363"/>
                        <a:gd name="connsiteX211" fmla="*/ 748616 w 774246"/>
                        <a:gd name="connsiteY211" fmla="*/ 669172 h 711363"/>
                        <a:gd name="connsiteX212" fmla="*/ 748275 w 774246"/>
                        <a:gd name="connsiteY212" fmla="*/ 670059 h 711363"/>
                        <a:gd name="connsiteX213" fmla="*/ 749168 w 774246"/>
                        <a:gd name="connsiteY213" fmla="*/ 668311 h 711363"/>
                        <a:gd name="connsiteX214" fmla="*/ 748616 w 774246"/>
                        <a:gd name="connsiteY214" fmla="*/ 669172 h 711363"/>
                        <a:gd name="connsiteX215" fmla="*/ 751876 w 774246"/>
                        <a:gd name="connsiteY215" fmla="*/ 660677 h 711363"/>
                        <a:gd name="connsiteX216" fmla="*/ 751698 w 774246"/>
                        <a:gd name="connsiteY216" fmla="*/ 661576 h 711363"/>
                        <a:gd name="connsiteX217" fmla="*/ 752145 w 774246"/>
                        <a:gd name="connsiteY217" fmla="*/ 659976 h 711363"/>
                        <a:gd name="connsiteX218" fmla="*/ 751876 w 774246"/>
                        <a:gd name="connsiteY218" fmla="*/ 660677 h 711363"/>
                        <a:gd name="connsiteX219" fmla="*/ 753902 w 774246"/>
                        <a:gd name="connsiteY219" fmla="*/ 650449 h 711363"/>
                        <a:gd name="connsiteX220" fmla="*/ 753856 w 774246"/>
                        <a:gd name="connsiteY220" fmla="*/ 651269 h 711363"/>
                        <a:gd name="connsiteX221" fmla="*/ 754005 w 774246"/>
                        <a:gd name="connsiteY221" fmla="*/ 649930 h 711363"/>
                        <a:gd name="connsiteX222" fmla="*/ 753902 w 774246"/>
                        <a:gd name="connsiteY222" fmla="*/ 650449 h 711363"/>
                        <a:gd name="connsiteX223" fmla="*/ 754595 w 774246"/>
                        <a:gd name="connsiteY223" fmla="*/ 638150 h 711363"/>
                        <a:gd name="connsiteX224" fmla="*/ 754595 w 774246"/>
                        <a:gd name="connsiteY224" fmla="*/ 512865 h 711363"/>
                        <a:gd name="connsiteX225" fmla="*/ 754600 w 774246"/>
                        <a:gd name="connsiteY225" fmla="*/ 512860 h 711363"/>
                        <a:gd name="connsiteX226" fmla="*/ 754600 w 774246"/>
                        <a:gd name="connsiteY226" fmla="*/ 334046 h 711363"/>
                        <a:gd name="connsiteX227" fmla="*/ 324226 w 774246"/>
                        <a:gd name="connsiteY227" fmla="*/ 334046 h 711363"/>
                        <a:gd name="connsiteX228" fmla="*/ 314404 w 774246"/>
                        <a:gd name="connsiteY228" fmla="*/ 324224 h 711363"/>
                        <a:gd name="connsiteX229" fmla="*/ 324226 w 774246"/>
                        <a:gd name="connsiteY229" fmla="*/ 314402 h 711363"/>
                        <a:gd name="connsiteX230" fmla="*/ 754600 w 774246"/>
                        <a:gd name="connsiteY230" fmla="*/ 314402 h 711363"/>
                        <a:gd name="connsiteX231" fmla="*/ 754600 w 774246"/>
                        <a:gd name="connsiteY231" fmla="*/ 261943 h 711363"/>
                        <a:gd name="connsiteX232" fmla="*/ 754594 w 774246"/>
                        <a:gd name="connsiteY232" fmla="*/ 261938 h 711363"/>
                        <a:gd name="connsiteX233" fmla="*/ 753896 w 774246"/>
                        <a:gd name="connsiteY233" fmla="*/ 249550 h 711363"/>
                        <a:gd name="connsiteX234" fmla="*/ 753999 w 774246"/>
                        <a:gd name="connsiteY234" fmla="*/ 250069 h 711363"/>
                        <a:gd name="connsiteX235" fmla="*/ 753850 w 774246"/>
                        <a:gd name="connsiteY235" fmla="*/ 248730 h 711363"/>
                        <a:gd name="connsiteX236" fmla="*/ 753896 w 774246"/>
                        <a:gd name="connsiteY236" fmla="*/ 249550 h 711363"/>
                        <a:gd name="connsiteX237" fmla="*/ 751870 w 774246"/>
                        <a:gd name="connsiteY237" fmla="*/ 239322 h 711363"/>
                        <a:gd name="connsiteX238" fmla="*/ 752139 w 774246"/>
                        <a:gd name="connsiteY238" fmla="*/ 240023 h 711363"/>
                        <a:gd name="connsiteX239" fmla="*/ 751692 w 774246"/>
                        <a:gd name="connsiteY239" fmla="*/ 238423 h 711363"/>
                        <a:gd name="connsiteX240" fmla="*/ 751870 w 774246"/>
                        <a:gd name="connsiteY240" fmla="*/ 239322 h 711363"/>
                        <a:gd name="connsiteX241" fmla="*/ 748658 w 774246"/>
                        <a:gd name="connsiteY241" fmla="*/ 230952 h 711363"/>
                        <a:gd name="connsiteX242" fmla="*/ 749125 w 774246"/>
                        <a:gd name="connsiteY242" fmla="*/ 231688 h 711363"/>
                        <a:gd name="connsiteX243" fmla="*/ 748269 w 774246"/>
                        <a:gd name="connsiteY243" fmla="*/ 229939 h 711363"/>
                        <a:gd name="connsiteX244" fmla="*/ 748658 w 774246"/>
                        <a:gd name="connsiteY244" fmla="*/ 230952 h 711363"/>
                        <a:gd name="connsiteX245" fmla="*/ 744220 w 774246"/>
                        <a:gd name="connsiteY245" fmla="*/ 223961 h 711363"/>
                        <a:gd name="connsiteX246" fmla="*/ 745069 w 774246"/>
                        <a:gd name="connsiteY246" fmla="*/ 224805 h 711363"/>
                        <a:gd name="connsiteX247" fmla="*/ 743693 w 774246"/>
                        <a:gd name="connsiteY247" fmla="*/ 223130 h 711363"/>
                        <a:gd name="connsiteX248" fmla="*/ 744220 w 774246"/>
                        <a:gd name="connsiteY248" fmla="*/ 223961 h 711363"/>
                        <a:gd name="connsiteX249" fmla="*/ 738840 w 774246"/>
                        <a:gd name="connsiteY249" fmla="*/ 218609 h 711363"/>
                        <a:gd name="connsiteX250" fmla="*/ 739749 w 774246"/>
                        <a:gd name="connsiteY250" fmla="*/ 219186 h 711363"/>
                        <a:gd name="connsiteX251" fmla="*/ 738074 w 774246"/>
                        <a:gd name="connsiteY251" fmla="*/ 217847 h 711363"/>
                        <a:gd name="connsiteX252" fmla="*/ 738840 w 774246"/>
                        <a:gd name="connsiteY252" fmla="*/ 218609 h 711363"/>
                        <a:gd name="connsiteX253" fmla="*/ 731928 w 774246"/>
                        <a:gd name="connsiteY253" fmla="*/ 214221 h 711363"/>
                        <a:gd name="connsiteX254" fmla="*/ 732940 w 774246"/>
                        <a:gd name="connsiteY254" fmla="*/ 214610 h 711363"/>
                        <a:gd name="connsiteX255" fmla="*/ 731191 w 774246"/>
                        <a:gd name="connsiteY255" fmla="*/ 213754 h 711363"/>
                        <a:gd name="connsiteX256" fmla="*/ 731928 w 774246"/>
                        <a:gd name="connsiteY256" fmla="*/ 214221 h 711363"/>
                        <a:gd name="connsiteX257" fmla="*/ 723551 w 774246"/>
                        <a:gd name="connsiteY257" fmla="*/ 211008 h 711363"/>
                        <a:gd name="connsiteX258" fmla="*/ 724456 w 774246"/>
                        <a:gd name="connsiteY258" fmla="*/ 211187 h 711363"/>
                        <a:gd name="connsiteX259" fmla="*/ 722856 w 774246"/>
                        <a:gd name="connsiteY259" fmla="*/ 210741 h 711363"/>
                        <a:gd name="connsiteX260" fmla="*/ 723551 w 774246"/>
                        <a:gd name="connsiteY260" fmla="*/ 211008 h 711363"/>
                        <a:gd name="connsiteX261" fmla="*/ 713578 w 774246"/>
                        <a:gd name="connsiteY261" fmla="*/ 209032 h 711363"/>
                        <a:gd name="connsiteX262" fmla="*/ 714150 w 774246"/>
                        <a:gd name="connsiteY262" fmla="*/ 209066 h 711363"/>
                        <a:gd name="connsiteX263" fmla="*/ 712810 w 774246"/>
                        <a:gd name="connsiteY263" fmla="*/ 208880 h 711363"/>
                        <a:gd name="connsiteX264" fmla="*/ 713578 w 774246"/>
                        <a:gd name="connsiteY264" fmla="*/ 209032 h 711363"/>
                        <a:gd name="connsiteX265" fmla="*/ 711360 w 774246"/>
                        <a:gd name="connsiteY265" fmla="*/ 208901 h 711363"/>
                        <a:gd name="connsiteX266" fmla="*/ 711360 w 774246"/>
                        <a:gd name="connsiteY266" fmla="*/ 261337 h 711363"/>
                        <a:gd name="connsiteX267" fmla="*/ 711363 w 774246"/>
                        <a:gd name="connsiteY267" fmla="*/ 261340 h 711363"/>
                        <a:gd name="connsiteX268" fmla="*/ 701541 w 774246"/>
                        <a:gd name="connsiteY268" fmla="*/ 271162 h 711363"/>
                        <a:gd name="connsiteX269" fmla="*/ 575782 w 774246"/>
                        <a:gd name="connsiteY269" fmla="*/ 271162 h 711363"/>
                        <a:gd name="connsiteX270" fmla="*/ 575781 w 774246"/>
                        <a:gd name="connsiteY270" fmla="*/ 271161 h 711363"/>
                        <a:gd name="connsiteX271" fmla="*/ 575780 w 774246"/>
                        <a:gd name="connsiteY271" fmla="*/ 271161 h 711363"/>
                        <a:gd name="connsiteX272" fmla="*/ 565958 w 774246"/>
                        <a:gd name="connsiteY272" fmla="*/ 261339 h 711363"/>
                        <a:gd name="connsiteX273" fmla="*/ 565958 w 774246"/>
                        <a:gd name="connsiteY273" fmla="*/ 208288 h 711363"/>
                        <a:gd name="connsiteX274" fmla="*/ 82529 w 774246"/>
                        <a:gd name="connsiteY274" fmla="*/ 145404 h 711363"/>
                        <a:gd name="connsiteX275" fmla="*/ 82529 w 774246"/>
                        <a:gd name="connsiteY275" fmla="*/ 251518 h 711363"/>
                        <a:gd name="connsiteX276" fmla="*/ 188644 w 774246"/>
                        <a:gd name="connsiteY276" fmla="*/ 251518 h 711363"/>
                        <a:gd name="connsiteX277" fmla="*/ 188644 w 774246"/>
                        <a:gd name="connsiteY277" fmla="*/ 145404 h 711363"/>
                        <a:gd name="connsiteX278" fmla="*/ 135584 w 774246"/>
                        <a:gd name="connsiteY278" fmla="*/ 145404 h 711363"/>
                        <a:gd name="connsiteX279" fmla="*/ 135582 w 774246"/>
                        <a:gd name="connsiteY279" fmla="*/ 145406 h 711363"/>
                        <a:gd name="connsiteX280" fmla="*/ 135580 w 774246"/>
                        <a:gd name="connsiteY280" fmla="*/ 145404 h 711363"/>
                        <a:gd name="connsiteX281" fmla="*/ 638666 w 774246"/>
                        <a:gd name="connsiteY281" fmla="*/ 145400 h 711363"/>
                        <a:gd name="connsiteX282" fmla="*/ 638662 w 774246"/>
                        <a:gd name="connsiteY282" fmla="*/ 145404 h 711363"/>
                        <a:gd name="connsiteX283" fmla="*/ 585602 w 774246"/>
                        <a:gd name="connsiteY283" fmla="*/ 145404 h 711363"/>
                        <a:gd name="connsiteX284" fmla="*/ 585602 w 774246"/>
                        <a:gd name="connsiteY284" fmla="*/ 198464 h 711363"/>
                        <a:gd name="connsiteX285" fmla="*/ 585604 w 774246"/>
                        <a:gd name="connsiteY285" fmla="*/ 198466 h 711363"/>
                        <a:gd name="connsiteX286" fmla="*/ 585602 w 774246"/>
                        <a:gd name="connsiteY286" fmla="*/ 198468 h 711363"/>
                        <a:gd name="connsiteX287" fmla="*/ 585602 w 774246"/>
                        <a:gd name="connsiteY287" fmla="*/ 251518 h 711363"/>
                        <a:gd name="connsiteX288" fmla="*/ 691716 w 774246"/>
                        <a:gd name="connsiteY288" fmla="*/ 251518 h 711363"/>
                        <a:gd name="connsiteX289" fmla="*/ 691716 w 774246"/>
                        <a:gd name="connsiteY289" fmla="*/ 197906 h 711363"/>
                        <a:gd name="connsiteX290" fmla="*/ 691714 w 774246"/>
                        <a:gd name="connsiteY290" fmla="*/ 197904 h 711363"/>
                        <a:gd name="connsiteX291" fmla="*/ 691716 w 774246"/>
                        <a:gd name="connsiteY291" fmla="*/ 197902 h 711363"/>
                        <a:gd name="connsiteX292" fmla="*/ 691716 w 774246"/>
                        <a:gd name="connsiteY292" fmla="*/ 145400 h 711363"/>
                        <a:gd name="connsiteX293" fmla="*/ 261343 w 774246"/>
                        <a:gd name="connsiteY293" fmla="*/ 19644 h 711363"/>
                        <a:gd name="connsiteX294" fmla="*/ 261342 w 774246"/>
                        <a:gd name="connsiteY294" fmla="*/ 19645 h 711363"/>
                        <a:gd name="connsiteX295" fmla="*/ 152652 w 774246"/>
                        <a:gd name="connsiteY295" fmla="*/ 84865 h 711363"/>
                        <a:gd name="connsiteX296" fmla="*/ 146808 w 774246"/>
                        <a:gd name="connsiteY296" fmla="*/ 125760 h 711363"/>
                        <a:gd name="connsiteX297" fmla="*/ 198459 w 774246"/>
                        <a:gd name="connsiteY297" fmla="*/ 125760 h 711363"/>
                        <a:gd name="connsiteX298" fmla="*/ 198462 w 774246"/>
                        <a:gd name="connsiteY298" fmla="*/ 125762 h 711363"/>
                        <a:gd name="connsiteX299" fmla="*/ 198466 w 774246"/>
                        <a:gd name="connsiteY299" fmla="*/ 125758 h 711363"/>
                        <a:gd name="connsiteX300" fmla="*/ 208288 w 774246"/>
                        <a:gd name="connsiteY300" fmla="*/ 135580 h 711363"/>
                        <a:gd name="connsiteX301" fmla="*/ 208288 w 774246"/>
                        <a:gd name="connsiteY301" fmla="*/ 188644 h 711363"/>
                        <a:gd name="connsiteX302" fmla="*/ 565958 w 774246"/>
                        <a:gd name="connsiteY302" fmla="*/ 188644 h 711363"/>
                        <a:gd name="connsiteX303" fmla="*/ 565958 w 774246"/>
                        <a:gd name="connsiteY303" fmla="*/ 135580 h 711363"/>
                        <a:gd name="connsiteX304" fmla="*/ 565960 w 774246"/>
                        <a:gd name="connsiteY304" fmla="*/ 135578 h 711363"/>
                        <a:gd name="connsiteX305" fmla="*/ 575782 w 774246"/>
                        <a:gd name="connsiteY305" fmla="*/ 125756 h 711363"/>
                        <a:gd name="connsiteX306" fmla="*/ 627991 w 774246"/>
                        <a:gd name="connsiteY306" fmla="*/ 125756 h 711363"/>
                        <a:gd name="connsiteX307" fmla="*/ 625538 w 774246"/>
                        <a:gd name="connsiteY307" fmla="*/ 99162 h 711363"/>
                        <a:gd name="connsiteX308" fmla="*/ 611171 w 774246"/>
                        <a:gd name="connsiteY308" fmla="*/ 61919 h 711363"/>
                        <a:gd name="connsiteX309" fmla="*/ 611349 w 774246"/>
                        <a:gd name="connsiteY309" fmla="*/ 62061 h 711363"/>
                        <a:gd name="connsiteX310" fmla="*/ 610939 w 774246"/>
                        <a:gd name="connsiteY310" fmla="*/ 61317 h 711363"/>
                        <a:gd name="connsiteX311" fmla="*/ 611171 w 774246"/>
                        <a:gd name="connsiteY311" fmla="*/ 61919 h 711363"/>
                        <a:gd name="connsiteX312" fmla="*/ 569528 w 774246"/>
                        <a:gd name="connsiteY312" fmla="*/ 28687 h 711363"/>
                        <a:gd name="connsiteX313" fmla="*/ 525885 w 774246"/>
                        <a:gd name="connsiteY313" fmla="*/ 20017 h 711363"/>
                        <a:gd name="connsiteX314" fmla="*/ 526443 w 774246"/>
                        <a:gd name="connsiteY314" fmla="*/ 20017 h 711363"/>
                        <a:gd name="connsiteX315" fmla="*/ 261343 w 774246"/>
                        <a:gd name="connsiteY315" fmla="*/ 19645 h 711363"/>
                        <a:gd name="connsiteX316" fmla="*/ 261381 w 774246"/>
                        <a:gd name="connsiteY316" fmla="*/ 0 h 711363"/>
                        <a:gd name="connsiteX317" fmla="*/ 526481 w 774246"/>
                        <a:gd name="connsiteY317" fmla="*/ 372 h 711363"/>
                        <a:gd name="connsiteX318" fmla="*/ 527039 w 774246"/>
                        <a:gd name="connsiteY318" fmla="*/ 409 h 711363"/>
                        <a:gd name="connsiteX319" fmla="*/ 576598 w 774246"/>
                        <a:gd name="connsiteY319" fmla="*/ 10344 h 711363"/>
                        <a:gd name="connsiteX320" fmla="*/ 627907 w 774246"/>
                        <a:gd name="connsiteY320" fmla="*/ 51495 h 711363"/>
                        <a:gd name="connsiteX321" fmla="*/ 628353 w 774246"/>
                        <a:gd name="connsiteY321" fmla="*/ 52239 h 711363"/>
                        <a:gd name="connsiteX322" fmla="*/ 644789 w 774246"/>
                        <a:gd name="connsiteY322" fmla="*/ 95138 h 711363"/>
                        <a:gd name="connsiteX323" fmla="*/ 647512 w 774246"/>
                        <a:gd name="connsiteY323" fmla="*/ 125756 h 711363"/>
                        <a:gd name="connsiteX324" fmla="*/ 701541 w 774246"/>
                        <a:gd name="connsiteY324" fmla="*/ 125756 h 711363"/>
                        <a:gd name="connsiteX325" fmla="*/ 711363 w 774246"/>
                        <a:gd name="connsiteY325" fmla="*/ 135578 h 711363"/>
                        <a:gd name="connsiteX326" fmla="*/ 711360 w 774246"/>
                        <a:gd name="connsiteY326" fmla="*/ 135581 h 711363"/>
                        <a:gd name="connsiteX327" fmla="*/ 711360 w 774246"/>
                        <a:gd name="connsiteY327" fmla="*/ 189188 h 711363"/>
                        <a:gd name="connsiteX328" fmla="*/ 715303 w 774246"/>
                        <a:gd name="connsiteY328" fmla="*/ 189421 h 711363"/>
                        <a:gd name="connsiteX329" fmla="*/ 716642 w 774246"/>
                        <a:gd name="connsiteY329" fmla="*/ 189607 h 711363"/>
                        <a:gd name="connsiteX330" fmla="*/ 728288 w 774246"/>
                        <a:gd name="connsiteY330" fmla="*/ 191951 h 711363"/>
                        <a:gd name="connsiteX331" fmla="*/ 729888 w 774246"/>
                        <a:gd name="connsiteY331" fmla="*/ 192398 h 711363"/>
                        <a:gd name="connsiteX332" fmla="*/ 740008 w 774246"/>
                        <a:gd name="connsiteY332" fmla="*/ 196267 h 711363"/>
                        <a:gd name="connsiteX333" fmla="*/ 741757 w 774246"/>
                        <a:gd name="connsiteY333" fmla="*/ 197160 h 711363"/>
                        <a:gd name="connsiteX334" fmla="*/ 750277 w 774246"/>
                        <a:gd name="connsiteY334" fmla="*/ 202592 h 711363"/>
                        <a:gd name="connsiteX335" fmla="*/ 751952 w 774246"/>
                        <a:gd name="connsiteY335" fmla="*/ 203932 h 711363"/>
                        <a:gd name="connsiteX336" fmla="*/ 758947 w 774246"/>
                        <a:gd name="connsiteY336" fmla="*/ 210927 h 711363"/>
                        <a:gd name="connsiteX337" fmla="*/ 760286 w 774246"/>
                        <a:gd name="connsiteY337" fmla="*/ 212601 h 711363"/>
                        <a:gd name="connsiteX338" fmla="*/ 765718 w 774246"/>
                        <a:gd name="connsiteY338" fmla="*/ 221122 h 711363"/>
                        <a:gd name="connsiteX339" fmla="*/ 766611 w 774246"/>
                        <a:gd name="connsiteY339" fmla="*/ 222870 h 711363"/>
                        <a:gd name="connsiteX340" fmla="*/ 770481 w 774246"/>
                        <a:gd name="connsiteY340" fmla="*/ 232991 h 711363"/>
                        <a:gd name="connsiteX341" fmla="*/ 770965 w 774246"/>
                        <a:gd name="connsiteY341" fmla="*/ 234590 h 711363"/>
                        <a:gd name="connsiteX342" fmla="*/ 773271 w 774246"/>
                        <a:gd name="connsiteY342" fmla="*/ 246237 h 711363"/>
                        <a:gd name="connsiteX343" fmla="*/ 773457 w 774246"/>
                        <a:gd name="connsiteY343" fmla="*/ 247576 h 711363"/>
                        <a:gd name="connsiteX344" fmla="*/ 774239 w 774246"/>
                        <a:gd name="connsiteY344" fmla="*/ 260784 h 711363"/>
                        <a:gd name="connsiteX345" fmla="*/ 773981 w 774246"/>
                        <a:gd name="connsiteY345" fmla="*/ 261075 h 711363"/>
                        <a:gd name="connsiteX346" fmla="*/ 774244 w 774246"/>
                        <a:gd name="connsiteY346" fmla="*/ 261338 h 711363"/>
                        <a:gd name="connsiteX347" fmla="*/ 774244 w 774246"/>
                        <a:gd name="connsiteY347" fmla="*/ 324222 h 711363"/>
                        <a:gd name="connsiteX348" fmla="*/ 774246 w 774246"/>
                        <a:gd name="connsiteY348" fmla="*/ 324224 h 711363"/>
                        <a:gd name="connsiteX349" fmla="*/ 774244 w 774246"/>
                        <a:gd name="connsiteY349" fmla="*/ 324226 h 711363"/>
                        <a:gd name="connsiteX350" fmla="*/ 774244 w 774246"/>
                        <a:gd name="connsiteY350" fmla="*/ 575777 h 711363"/>
                        <a:gd name="connsiteX351" fmla="*/ 774239 w 774246"/>
                        <a:gd name="connsiteY351" fmla="*/ 575782 h 711363"/>
                        <a:gd name="connsiteX352" fmla="*/ 774239 w 774246"/>
                        <a:gd name="connsiteY352" fmla="*/ 638662 h 711363"/>
                        <a:gd name="connsiteX353" fmla="*/ 773983 w 774246"/>
                        <a:gd name="connsiteY353" fmla="*/ 638918 h 711363"/>
                        <a:gd name="connsiteX354" fmla="*/ 774246 w 774246"/>
                        <a:gd name="connsiteY354" fmla="*/ 639214 h 711363"/>
                        <a:gd name="connsiteX355" fmla="*/ 774245 w 774246"/>
                        <a:gd name="connsiteY355" fmla="*/ 639214 h 711363"/>
                        <a:gd name="connsiteX356" fmla="*/ 773463 w 774246"/>
                        <a:gd name="connsiteY356" fmla="*/ 652422 h 711363"/>
                        <a:gd name="connsiteX357" fmla="*/ 773277 w 774246"/>
                        <a:gd name="connsiteY357" fmla="*/ 653762 h 711363"/>
                        <a:gd name="connsiteX358" fmla="*/ 770971 w 774246"/>
                        <a:gd name="connsiteY358" fmla="*/ 665408 h 711363"/>
                        <a:gd name="connsiteX359" fmla="*/ 770487 w 774246"/>
                        <a:gd name="connsiteY359" fmla="*/ 667008 h 711363"/>
                        <a:gd name="connsiteX360" fmla="*/ 766617 w 774246"/>
                        <a:gd name="connsiteY360" fmla="*/ 677091 h 711363"/>
                        <a:gd name="connsiteX361" fmla="*/ 765724 w 774246"/>
                        <a:gd name="connsiteY361" fmla="*/ 678840 h 711363"/>
                        <a:gd name="connsiteX362" fmla="*/ 760292 w 774246"/>
                        <a:gd name="connsiteY362" fmla="*/ 687397 h 711363"/>
                        <a:gd name="connsiteX363" fmla="*/ 758953 w 774246"/>
                        <a:gd name="connsiteY363" fmla="*/ 689072 h 711363"/>
                        <a:gd name="connsiteX364" fmla="*/ 751958 w 774246"/>
                        <a:gd name="connsiteY364" fmla="*/ 696067 h 711363"/>
                        <a:gd name="connsiteX365" fmla="*/ 750283 w 774246"/>
                        <a:gd name="connsiteY365" fmla="*/ 697406 h 711363"/>
                        <a:gd name="connsiteX366" fmla="*/ 741763 w 774246"/>
                        <a:gd name="connsiteY366" fmla="*/ 702838 h 711363"/>
                        <a:gd name="connsiteX367" fmla="*/ 740014 w 774246"/>
                        <a:gd name="connsiteY367" fmla="*/ 703694 h 711363"/>
                        <a:gd name="connsiteX368" fmla="*/ 729894 w 774246"/>
                        <a:gd name="connsiteY368" fmla="*/ 707601 h 711363"/>
                        <a:gd name="connsiteX369" fmla="*/ 728294 w 774246"/>
                        <a:gd name="connsiteY369" fmla="*/ 708047 h 711363"/>
                        <a:gd name="connsiteX370" fmla="*/ 716648 w 774246"/>
                        <a:gd name="connsiteY370" fmla="*/ 710391 h 711363"/>
                        <a:gd name="connsiteX371" fmla="*/ 715308 w 774246"/>
                        <a:gd name="connsiteY371" fmla="*/ 710577 h 711363"/>
                        <a:gd name="connsiteX372" fmla="*/ 702100 w 774246"/>
                        <a:gd name="connsiteY372" fmla="*/ 711322 h 711363"/>
                        <a:gd name="connsiteX373" fmla="*/ 701823 w 774246"/>
                        <a:gd name="connsiteY373" fmla="*/ 711076 h 711363"/>
                        <a:gd name="connsiteX374" fmla="*/ 701538 w 774246"/>
                        <a:gd name="connsiteY374" fmla="*/ 711360 h 711363"/>
                        <a:gd name="connsiteX375" fmla="*/ 135587 w 774246"/>
                        <a:gd name="connsiteY375" fmla="*/ 711360 h 711363"/>
                        <a:gd name="connsiteX376" fmla="*/ 135584 w 774246"/>
                        <a:gd name="connsiteY376" fmla="*/ 711363 h 711363"/>
                        <a:gd name="connsiteX377" fmla="*/ 72703 w 774246"/>
                        <a:gd name="connsiteY377" fmla="*/ 711363 h 711363"/>
                        <a:gd name="connsiteX378" fmla="*/ 72145 w 774246"/>
                        <a:gd name="connsiteY378" fmla="*/ 711326 h 711363"/>
                        <a:gd name="connsiteX379" fmla="*/ 58937 w 774246"/>
                        <a:gd name="connsiteY379" fmla="*/ 710581 h 711363"/>
                        <a:gd name="connsiteX380" fmla="*/ 57598 w 774246"/>
                        <a:gd name="connsiteY380" fmla="*/ 710395 h 711363"/>
                        <a:gd name="connsiteX381" fmla="*/ 45951 w 774246"/>
                        <a:gd name="connsiteY381" fmla="*/ 708051 h 711363"/>
                        <a:gd name="connsiteX382" fmla="*/ 44351 w 774246"/>
                        <a:gd name="connsiteY382" fmla="*/ 707605 h 711363"/>
                        <a:gd name="connsiteX383" fmla="*/ 34231 w 774246"/>
                        <a:gd name="connsiteY383" fmla="*/ 703698 h 711363"/>
                        <a:gd name="connsiteX384" fmla="*/ 33375 w 774246"/>
                        <a:gd name="connsiteY384" fmla="*/ 703326 h 711363"/>
                        <a:gd name="connsiteX385" fmla="*/ 1 w 774246"/>
                        <a:gd name="connsiteY385" fmla="*/ 638660 h 711363"/>
                        <a:gd name="connsiteX386" fmla="*/ 5 w 774246"/>
                        <a:gd name="connsiteY386" fmla="*/ 638656 h 711363"/>
                        <a:gd name="connsiteX387" fmla="*/ 1 w 774246"/>
                        <a:gd name="connsiteY387" fmla="*/ 638652 h 711363"/>
                        <a:gd name="connsiteX388" fmla="*/ 1 w 774246"/>
                        <a:gd name="connsiteY388" fmla="*/ 575779 h 711363"/>
                        <a:gd name="connsiteX389" fmla="*/ 1 w 774246"/>
                        <a:gd name="connsiteY389" fmla="*/ 261338 h 711363"/>
                        <a:gd name="connsiteX390" fmla="*/ 260 w 774246"/>
                        <a:gd name="connsiteY390" fmla="*/ 261079 h 711363"/>
                        <a:gd name="connsiteX391" fmla="*/ 0 w 774246"/>
                        <a:gd name="connsiteY391" fmla="*/ 260786 h 711363"/>
                        <a:gd name="connsiteX392" fmla="*/ 1 w 774246"/>
                        <a:gd name="connsiteY392" fmla="*/ 260785 h 711363"/>
                        <a:gd name="connsiteX393" fmla="*/ 782 w 774246"/>
                        <a:gd name="connsiteY393" fmla="*/ 247577 h 711363"/>
                        <a:gd name="connsiteX394" fmla="*/ 969 w 774246"/>
                        <a:gd name="connsiteY394" fmla="*/ 246238 h 711363"/>
                        <a:gd name="connsiteX395" fmla="*/ 3313 w 774246"/>
                        <a:gd name="connsiteY395" fmla="*/ 234591 h 711363"/>
                        <a:gd name="connsiteX396" fmla="*/ 3759 w 774246"/>
                        <a:gd name="connsiteY396" fmla="*/ 232992 h 711363"/>
                        <a:gd name="connsiteX397" fmla="*/ 7629 w 774246"/>
                        <a:gd name="connsiteY397" fmla="*/ 222871 h 711363"/>
                        <a:gd name="connsiteX398" fmla="*/ 8522 w 774246"/>
                        <a:gd name="connsiteY398" fmla="*/ 221123 h 711363"/>
                        <a:gd name="connsiteX399" fmla="*/ 13954 w 774246"/>
                        <a:gd name="connsiteY399" fmla="*/ 212602 h 711363"/>
                        <a:gd name="connsiteX400" fmla="*/ 15293 w 774246"/>
                        <a:gd name="connsiteY400" fmla="*/ 210928 h 711363"/>
                        <a:gd name="connsiteX401" fmla="*/ 22288 w 774246"/>
                        <a:gd name="connsiteY401" fmla="*/ 203933 h 711363"/>
                        <a:gd name="connsiteX402" fmla="*/ 23962 w 774246"/>
                        <a:gd name="connsiteY402" fmla="*/ 202593 h 711363"/>
                        <a:gd name="connsiteX403" fmla="*/ 32483 w 774246"/>
                        <a:gd name="connsiteY403" fmla="*/ 197161 h 711363"/>
                        <a:gd name="connsiteX404" fmla="*/ 34232 w 774246"/>
                        <a:gd name="connsiteY404" fmla="*/ 196268 h 711363"/>
                        <a:gd name="connsiteX405" fmla="*/ 44352 w 774246"/>
                        <a:gd name="connsiteY405" fmla="*/ 192399 h 711363"/>
                        <a:gd name="connsiteX406" fmla="*/ 45952 w 774246"/>
                        <a:gd name="connsiteY406" fmla="*/ 191952 h 711363"/>
                        <a:gd name="connsiteX407" fmla="*/ 57598 w 774246"/>
                        <a:gd name="connsiteY407" fmla="*/ 189608 h 711363"/>
                        <a:gd name="connsiteX408" fmla="*/ 58937 w 774246"/>
                        <a:gd name="connsiteY408" fmla="*/ 189422 h 711363"/>
                        <a:gd name="connsiteX409" fmla="*/ 62885 w 774246"/>
                        <a:gd name="connsiteY409" fmla="*/ 189188 h 711363"/>
                        <a:gd name="connsiteX410" fmla="*/ 62885 w 774246"/>
                        <a:gd name="connsiteY410" fmla="*/ 135589 h 711363"/>
                        <a:gd name="connsiteX411" fmla="*/ 62878 w 774246"/>
                        <a:gd name="connsiteY411" fmla="*/ 135582 h 711363"/>
                        <a:gd name="connsiteX412" fmla="*/ 72700 w 774246"/>
                        <a:gd name="connsiteY412" fmla="*/ 125760 h 711363"/>
                        <a:gd name="connsiteX413" fmla="*/ 72705 w 774246"/>
                        <a:gd name="connsiteY413" fmla="*/ 125760 h 711363"/>
                        <a:gd name="connsiteX414" fmla="*/ 72707 w 774246"/>
                        <a:gd name="connsiteY414" fmla="*/ 125758 h 711363"/>
                        <a:gd name="connsiteX415" fmla="*/ 72709 w 774246"/>
                        <a:gd name="connsiteY415" fmla="*/ 125760 h 711363"/>
                        <a:gd name="connsiteX416" fmla="*/ 127167 w 774246"/>
                        <a:gd name="connsiteY416" fmla="*/ 125760 h 711363"/>
                        <a:gd name="connsiteX417" fmla="*/ 134240 w 774246"/>
                        <a:gd name="connsiteY417" fmla="*/ 76252 h 711363"/>
                        <a:gd name="connsiteX418" fmla="*/ 261342 w 774246"/>
                        <a:gd name="connsiteY418" fmla="*/ 1 h 711363"/>
                        <a:gd name="connsiteX419" fmla="*/ 261361 w 774246"/>
                        <a:gd name="connsiteY419" fmla="*/ 20 h 7113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  <a:cxn ang="0">
                          <a:pos x="connsiteX164" y="connsiteY164"/>
                        </a:cxn>
                        <a:cxn ang="0">
                          <a:pos x="connsiteX165" y="connsiteY165"/>
                        </a:cxn>
                        <a:cxn ang="0">
                          <a:pos x="connsiteX166" y="connsiteY166"/>
                        </a:cxn>
                        <a:cxn ang="0">
                          <a:pos x="connsiteX167" y="connsiteY167"/>
                        </a:cxn>
                        <a:cxn ang="0">
                          <a:pos x="connsiteX168" y="connsiteY168"/>
                        </a:cxn>
                        <a:cxn ang="0">
                          <a:pos x="connsiteX169" y="connsiteY169"/>
                        </a:cxn>
                        <a:cxn ang="0">
                          <a:pos x="connsiteX170" y="connsiteY170"/>
                        </a:cxn>
                        <a:cxn ang="0">
                          <a:pos x="connsiteX171" y="connsiteY171"/>
                        </a:cxn>
                        <a:cxn ang="0">
                          <a:pos x="connsiteX172" y="connsiteY172"/>
                        </a:cxn>
                        <a:cxn ang="0">
                          <a:pos x="connsiteX173" y="connsiteY173"/>
                        </a:cxn>
                        <a:cxn ang="0">
                          <a:pos x="connsiteX174" y="connsiteY174"/>
                        </a:cxn>
                        <a:cxn ang="0">
                          <a:pos x="connsiteX175" y="connsiteY175"/>
                        </a:cxn>
                        <a:cxn ang="0">
                          <a:pos x="connsiteX176" y="connsiteY176"/>
                        </a:cxn>
                        <a:cxn ang="0">
                          <a:pos x="connsiteX177" y="connsiteY177"/>
                        </a:cxn>
                        <a:cxn ang="0">
                          <a:pos x="connsiteX178" y="connsiteY178"/>
                        </a:cxn>
                        <a:cxn ang="0">
                          <a:pos x="connsiteX179" y="connsiteY179"/>
                        </a:cxn>
                        <a:cxn ang="0">
                          <a:pos x="connsiteX180" y="connsiteY180"/>
                        </a:cxn>
                        <a:cxn ang="0">
                          <a:pos x="connsiteX181" y="connsiteY181"/>
                        </a:cxn>
                        <a:cxn ang="0">
                          <a:pos x="connsiteX182" y="connsiteY182"/>
                        </a:cxn>
                        <a:cxn ang="0">
                          <a:pos x="connsiteX183" y="connsiteY183"/>
                        </a:cxn>
                        <a:cxn ang="0">
                          <a:pos x="connsiteX184" y="connsiteY184"/>
                        </a:cxn>
                        <a:cxn ang="0">
                          <a:pos x="connsiteX185" y="connsiteY185"/>
                        </a:cxn>
                        <a:cxn ang="0">
                          <a:pos x="connsiteX186" y="connsiteY186"/>
                        </a:cxn>
                        <a:cxn ang="0">
                          <a:pos x="connsiteX187" y="connsiteY187"/>
                        </a:cxn>
                        <a:cxn ang="0">
                          <a:pos x="connsiteX188" y="connsiteY188"/>
                        </a:cxn>
                        <a:cxn ang="0">
                          <a:pos x="connsiteX189" y="connsiteY189"/>
                        </a:cxn>
                        <a:cxn ang="0">
                          <a:pos x="connsiteX190" y="connsiteY190"/>
                        </a:cxn>
                        <a:cxn ang="0">
                          <a:pos x="connsiteX191" y="connsiteY191"/>
                        </a:cxn>
                        <a:cxn ang="0">
                          <a:pos x="connsiteX192" y="connsiteY192"/>
                        </a:cxn>
                        <a:cxn ang="0">
                          <a:pos x="connsiteX193" y="connsiteY193"/>
                        </a:cxn>
                        <a:cxn ang="0">
                          <a:pos x="connsiteX194" y="connsiteY194"/>
                        </a:cxn>
                        <a:cxn ang="0">
                          <a:pos x="connsiteX195" y="connsiteY195"/>
                        </a:cxn>
                        <a:cxn ang="0">
                          <a:pos x="connsiteX196" y="connsiteY196"/>
                        </a:cxn>
                        <a:cxn ang="0">
                          <a:pos x="connsiteX197" y="connsiteY197"/>
                        </a:cxn>
                        <a:cxn ang="0">
                          <a:pos x="connsiteX198" y="connsiteY198"/>
                        </a:cxn>
                        <a:cxn ang="0">
                          <a:pos x="connsiteX199" y="connsiteY199"/>
                        </a:cxn>
                        <a:cxn ang="0">
                          <a:pos x="connsiteX200" y="connsiteY200"/>
                        </a:cxn>
                        <a:cxn ang="0">
                          <a:pos x="connsiteX201" y="connsiteY201"/>
                        </a:cxn>
                        <a:cxn ang="0">
                          <a:pos x="connsiteX202" y="connsiteY202"/>
                        </a:cxn>
                        <a:cxn ang="0">
                          <a:pos x="connsiteX203" y="connsiteY203"/>
                        </a:cxn>
                        <a:cxn ang="0">
                          <a:pos x="connsiteX204" y="connsiteY204"/>
                        </a:cxn>
                        <a:cxn ang="0">
                          <a:pos x="connsiteX205" y="connsiteY205"/>
                        </a:cxn>
                        <a:cxn ang="0">
                          <a:pos x="connsiteX206" y="connsiteY206"/>
                        </a:cxn>
                        <a:cxn ang="0">
                          <a:pos x="connsiteX207" y="connsiteY207"/>
                        </a:cxn>
                        <a:cxn ang="0">
                          <a:pos x="connsiteX208" y="connsiteY208"/>
                        </a:cxn>
                        <a:cxn ang="0">
                          <a:pos x="connsiteX209" y="connsiteY209"/>
                        </a:cxn>
                        <a:cxn ang="0">
                          <a:pos x="connsiteX210" y="connsiteY210"/>
                        </a:cxn>
                        <a:cxn ang="0">
                          <a:pos x="connsiteX211" y="connsiteY211"/>
                        </a:cxn>
                        <a:cxn ang="0">
                          <a:pos x="connsiteX212" y="connsiteY212"/>
                        </a:cxn>
                        <a:cxn ang="0">
                          <a:pos x="connsiteX213" y="connsiteY213"/>
                        </a:cxn>
                        <a:cxn ang="0">
                          <a:pos x="connsiteX214" y="connsiteY214"/>
                        </a:cxn>
                        <a:cxn ang="0">
                          <a:pos x="connsiteX215" y="connsiteY215"/>
                        </a:cxn>
                        <a:cxn ang="0">
                          <a:pos x="connsiteX216" y="connsiteY216"/>
                        </a:cxn>
                        <a:cxn ang="0">
                          <a:pos x="connsiteX217" y="connsiteY217"/>
                        </a:cxn>
                        <a:cxn ang="0">
                          <a:pos x="connsiteX218" y="connsiteY218"/>
                        </a:cxn>
                        <a:cxn ang="0">
                          <a:pos x="connsiteX219" y="connsiteY219"/>
                        </a:cxn>
                        <a:cxn ang="0">
                          <a:pos x="connsiteX220" y="connsiteY220"/>
                        </a:cxn>
                        <a:cxn ang="0">
                          <a:pos x="connsiteX221" y="connsiteY221"/>
                        </a:cxn>
                        <a:cxn ang="0">
                          <a:pos x="connsiteX222" y="connsiteY222"/>
                        </a:cxn>
                        <a:cxn ang="0">
                          <a:pos x="connsiteX223" y="connsiteY223"/>
                        </a:cxn>
                        <a:cxn ang="0">
                          <a:pos x="connsiteX224" y="connsiteY224"/>
                        </a:cxn>
                        <a:cxn ang="0">
                          <a:pos x="connsiteX225" y="connsiteY225"/>
                        </a:cxn>
                        <a:cxn ang="0">
                          <a:pos x="connsiteX226" y="connsiteY226"/>
                        </a:cxn>
                        <a:cxn ang="0">
                          <a:pos x="connsiteX227" y="connsiteY227"/>
                        </a:cxn>
                        <a:cxn ang="0">
                          <a:pos x="connsiteX228" y="connsiteY228"/>
                        </a:cxn>
                        <a:cxn ang="0">
                          <a:pos x="connsiteX229" y="connsiteY229"/>
                        </a:cxn>
                        <a:cxn ang="0">
                          <a:pos x="connsiteX230" y="connsiteY230"/>
                        </a:cxn>
                        <a:cxn ang="0">
                          <a:pos x="connsiteX231" y="connsiteY231"/>
                        </a:cxn>
                        <a:cxn ang="0">
                          <a:pos x="connsiteX232" y="connsiteY232"/>
                        </a:cxn>
                        <a:cxn ang="0">
                          <a:pos x="connsiteX233" y="connsiteY233"/>
                        </a:cxn>
                        <a:cxn ang="0">
                          <a:pos x="connsiteX234" y="connsiteY234"/>
                        </a:cxn>
                        <a:cxn ang="0">
                          <a:pos x="connsiteX235" y="connsiteY235"/>
                        </a:cxn>
                        <a:cxn ang="0">
                          <a:pos x="connsiteX236" y="connsiteY236"/>
                        </a:cxn>
                        <a:cxn ang="0">
                          <a:pos x="connsiteX237" y="connsiteY237"/>
                        </a:cxn>
                        <a:cxn ang="0">
                          <a:pos x="connsiteX238" y="connsiteY238"/>
                        </a:cxn>
                        <a:cxn ang="0">
                          <a:pos x="connsiteX239" y="connsiteY239"/>
                        </a:cxn>
                        <a:cxn ang="0">
                          <a:pos x="connsiteX240" y="connsiteY240"/>
                        </a:cxn>
                        <a:cxn ang="0">
                          <a:pos x="connsiteX241" y="connsiteY241"/>
                        </a:cxn>
                        <a:cxn ang="0">
                          <a:pos x="connsiteX242" y="connsiteY242"/>
                        </a:cxn>
                        <a:cxn ang="0">
                          <a:pos x="connsiteX243" y="connsiteY243"/>
                        </a:cxn>
                        <a:cxn ang="0">
                          <a:pos x="connsiteX244" y="connsiteY244"/>
                        </a:cxn>
                        <a:cxn ang="0">
                          <a:pos x="connsiteX245" y="connsiteY245"/>
                        </a:cxn>
                        <a:cxn ang="0">
                          <a:pos x="connsiteX246" y="connsiteY246"/>
                        </a:cxn>
                        <a:cxn ang="0">
                          <a:pos x="connsiteX247" y="connsiteY247"/>
                        </a:cxn>
                        <a:cxn ang="0">
                          <a:pos x="connsiteX248" y="connsiteY248"/>
                        </a:cxn>
                        <a:cxn ang="0">
                          <a:pos x="connsiteX249" y="connsiteY249"/>
                        </a:cxn>
                        <a:cxn ang="0">
                          <a:pos x="connsiteX250" y="connsiteY250"/>
                        </a:cxn>
                        <a:cxn ang="0">
                          <a:pos x="connsiteX251" y="connsiteY251"/>
                        </a:cxn>
                        <a:cxn ang="0">
                          <a:pos x="connsiteX252" y="connsiteY252"/>
                        </a:cxn>
                        <a:cxn ang="0">
                          <a:pos x="connsiteX253" y="connsiteY253"/>
                        </a:cxn>
                        <a:cxn ang="0">
                          <a:pos x="connsiteX254" y="connsiteY254"/>
                        </a:cxn>
                        <a:cxn ang="0">
                          <a:pos x="connsiteX255" y="connsiteY255"/>
                        </a:cxn>
                        <a:cxn ang="0">
                          <a:pos x="connsiteX256" y="connsiteY256"/>
                        </a:cxn>
                        <a:cxn ang="0">
                          <a:pos x="connsiteX257" y="connsiteY257"/>
                        </a:cxn>
                        <a:cxn ang="0">
                          <a:pos x="connsiteX258" y="connsiteY258"/>
                        </a:cxn>
                        <a:cxn ang="0">
                          <a:pos x="connsiteX259" y="connsiteY259"/>
                        </a:cxn>
                        <a:cxn ang="0">
                          <a:pos x="connsiteX260" y="connsiteY260"/>
                        </a:cxn>
                        <a:cxn ang="0">
                          <a:pos x="connsiteX261" y="connsiteY261"/>
                        </a:cxn>
                        <a:cxn ang="0">
                          <a:pos x="connsiteX262" y="connsiteY262"/>
                        </a:cxn>
                        <a:cxn ang="0">
                          <a:pos x="connsiteX263" y="connsiteY263"/>
                        </a:cxn>
                        <a:cxn ang="0">
                          <a:pos x="connsiteX264" y="connsiteY264"/>
                        </a:cxn>
                        <a:cxn ang="0">
                          <a:pos x="connsiteX265" y="connsiteY265"/>
                        </a:cxn>
                        <a:cxn ang="0">
                          <a:pos x="connsiteX266" y="connsiteY266"/>
                        </a:cxn>
                        <a:cxn ang="0">
                          <a:pos x="connsiteX267" y="connsiteY267"/>
                        </a:cxn>
                        <a:cxn ang="0">
                          <a:pos x="connsiteX268" y="connsiteY268"/>
                        </a:cxn>
                        <a:cxn ang="0">
                          <a:pos x="connsiteX269" y="connsiteY269"/>
                        </a:cxn>
                        <a:cxn ang="0">
                          <a:pos x="connsiteX270" y="connsiteY270"/>
                        </a:cxn>
                        <a:cxn ang="0">
                          <a:pos x="connsiteX271" y="connsiteY271"/>
                        </a:cxn>
                        <a:cxn ang="0">
                          <a:pos x="connsiteX272" y="connsiteY272"/>
                        </a:cxn>
                        <a:cxn ang="0">
                          <a:pos x="connsiteX273" y="connsiteY273"/>
                        </a:cxn>
                        <a:cxn ang="0">
                          <a:pos x="connsiteX274" y="connsiteY274"/>
                        </a:cxn>
                        <a:cxn ang="0">
                          <a:pos x="connsiteX275" y="connsiteY275"/>
                        </a:cxn>
                        <a:cxn ang="0">
                          <a:pos x="connsiteX276" y="connsiteY276"/>
                        </a:cxn>
                        <a:cxn ang="0">
                          <a:pos x="connsiteX277" y="connsiteY277"/>
                        </a:cxn>
                        <a:cxn ang="0">
                          <a:pos x="connsiteX278" y="connsiteY278"/>
                        </a:cxn>
                        <a:cxn ang="0">
                          <a:pos x="connsiteX279" y="connsiteY279"/>
                        </a:cxn>
                        <a:cxn ang="0">
                          <a:pos x="connsiteX280" y="connsiteY280"/>
                        </a:cxn>
                        <a:cxn ang="0">
                          <a:pos x="connsiteX281" y="connsiteY281"/>
                        </a:cxn>
                        <a:cxn ang="0">
                          <a:pos x="connsiteX282" y="connsiteY282"/>
                        </a:cxn>
                        <a:cxn ang="0">
                          <a:pos x="connsiteX283" y="connsiteY283"/>
                        </a:cxn>
                        <a:cxn ang="0">
                          <a:pos x="connsiteX284" y="connsiteY284"/>
                        </a:cxn>
                        <a:cxn ang="0">
                          <a:pos x="connsiteX285" y="connsiteY285"/>
                        </a:cxn>
                        <a:cxn ang="0">
                          <a:pos x="connsiteX286" y="connsiteY286"/>
                        </a:cxn>
                        <a:cxn ang="0">
                          <a:pos x="connsiteX287" y="connsiteY287"/>
                        </a:cxn>
                        <a:cxn ang="0">
                          <a:pos x="connsiteX288" y="connsiteY288"/>
                        </a:cxn>
                        <a:cxn ang="0">
                          <a:pos x="connsiteX289" y="connsiteY289"/>
                        </a:cxn>
                        <a:cxn ang="0">
                          <a:pos x="connsiteX290" y="connsiteY290"/>
                        </a:cxn>
                        <a:cxn ang="0">
                          <a:pos x="connsiteX291" y="connsiteY291"/>
                        </a:cxn>
                        <a:cxn ang="0">
                          <a:pos x="connsiteX292" y="connsiteY292"/>
                        </a:cxn>
                        <a:cxn ang="0">
                          <a:pos x="connsiteX293" y="connsiteY293"/>
                        </a:cxn>
                        <a:cxn ang="0">
                          <a:pos x="connsiteX294" y="connsiteY294"/>
                        </a:cxn>
                        <a:cxn ang="0">
                          <a:pos x="connsiteX295" y="connsiteY295"/>
                        </a:cxn>
                        <a:cxn ang="0">
                          <a:pos x="connsiteX296" y="connsiteY296"/>
                        </a:cxn>
                        <a:cxn ang="0">
                          <a:pos x="connsiteX297" y="connsiteY297"/>
                        </a:cxn>
                        <a:cxn ang="0">
                          <a:pos x="connsiteX298" y="connsiteY298"/>
                        </a:cxn>
                        <a:cxn ang="0">
                          <a:pos x="connsiteX299" y="connsiteY299"/>
                        </a:cxn>
                        <a:cxn ang="0">
                          <a:pos x="connsiteX300" y="connsiteY300"/>
                        </a:cxn>
                        <a:cxn ang="0">
                          <a:pos x="connsiteX301" y="connsiteY301"/>
                        </a:cxn>
                        <a:cxn ang="0">
                          <a:pos x="connsiteX302" y="connsiteY302"/>
                        </a:cxn>
                        <a:cxn ang="0">
                          <a:pos x="connsiteX303" y="connsiteY303"/>
                        </a:cxn>
                        <a:cxn ang="0">
                          <a:pos x="connsiteX304" y="connsiteY304"/>
                        </a:cxn>
                        <a:cxn ang="0">
                          <a:pos x="connsiteX305" y="connsiteY305"/>
                        </a:cxn>
                        <a:cxn ang="0">
                          <a:pos x="connsiteX306" y="connsiteY306"/>
                        </a:cxn>
                        <a:cxn ang="0">
                          <a:pos x="connsiteX307" y="connsiteY307"/>
                        </a:cxn>
                        <a:cxn ang="0">
                          <a:pos x="connsiteX308" y="connsiteY308"/>
                        </a:cxn>
                        <a:cxn ang="0">
                          <a:pos x="connsiteX309" y="connsiteY309"/>
                        </a:cxn>
                        <a:cxn ang="0">
                          <a:pos x="connsiteX310" y="connsiteY310"/>
                        </a:cxn>
                        <a:cxn ang="0">
                          <a:pos x="connsiteX311" y="connsiteY311"/>
                        </a:cxn>
                        <a:cxn ang="0">
                          <a:pos x="connsiteX312" y="connsiteY312"/>
                        </a:cxn>
                        <a:cxn ang="0">
                          <a:pos x="connsiteX313" y="connsiteY313"/>
                        </a:cxn>
                        <a:cxn ang="0">
                          <a:pos x="connsiteX314" y="connsiteY314"/>
                        </a:cxn>
                        <a:cxn ang="0">
                          <a:pos x="connsiteX315" y="connsiteY315"/>
                        </a:cxn>
                        <a:cxn ang="0">
                          <a:pos x="connsiteX316" y="connsiteY316"/>
                        </a:cxn>
                        <a:cxn ang="0">
                          <a:pos x="connsiteX317" y="connsiteY317"/>
                        </a:cxn>
                        <a:cxn ang="0">
                          <a:pos x="connsiteX318" y="connsiteY318"/>
                        </a:cxn>
                        <a:cxn ang="0">
                          <a:pos x="connsiteX319" y="connsiteY319"/>
                        </a:cxn>
                        <a:cxn ang="0">
                          <a:pos x="connsiteX320" y="connsiteY320"/>
                        </a:cxn>
                        <a:cxn ang="0">
                          <a:pos x="connsiteX321" y="connsiteY321"/>
                        </a:cxn>
                        <a:cxn ang="0">
                          <a:pos x="connsiteX322" y="connsiteY322"/>
                        </a:cxn>
                        <a:cxn ang="0">
                          <a:pos x="connsiteX323" y="connsiteY323"/>
                        </a:cxn>
                        <a:cxn ang="0">
                          <a:pos x="connsiteX324" y="connsiteY324"/>
                        </a:cxn>
                        <a:cxn ang="0">
                          <a:pos x="connsiteX325" y="connsiteY325"/>
                        </a:cxn>
                        <a:cxn ang="0">
                          <a:pos x="connsiteX326" y="connsiteY326"/>
                        </a:cxn>
                        <a:cxn ang="0">
                          <a:pos x="connsiteX327" y="connsiteY327"/>
                        </a:cxn>
                        <a:cxn ang="0">
                          <a:pos x="connsiteX328" y="connsiteY328"/>
                        </a:cxn>
                        <a:cxn ang="0">
                          <a:pos x="connsiteX329" y="connsiteY329"/>
                        </a:cxn>
                        <a:cxn ang="0">
                          <a:pos x="connsiteX330" y="connsiteY330"/>
                        </a:cxn>
                        <a:cxn ang="0">
                          <a:pos x="connsiteX331" y="connsiteY331"/>
                        </a:cxn>
                        <a:cxn ang="0">
                          <a:pos x="connsiteX332" y="connsiteY332"/>
                        </a:cxn>
                        <a:cxn ang="0">
                          <a:pos x="connsiteX333" y="connsiteY333"/>
                        </a:cxn>
                        <a:cxn ang="0">
                          <a:pos x="connsiteX334" y="connsiteY334"/>
                        </a:cxn>
                        <a:cxn ang="0">
                          <a:pos x="connsiteX335" y="connsiteY335"/>
                        </a:cxn>
                        <a:cxn ang="0">
                          <a:pos x="connsiteX336" y="connsiteY336"/>
                        </a:cxn>
                        <a:cxn ang="0">
                          <a:pos x="connsiteX337" y="connsiteY337"/>
                        </a:cxn>
                        <a:cxn ang="0">
                          <a:pos x="connsiteX338" y="connsiteY338"/>
                        </a:cxn>
                        <a:cxn ang="0">
                          <a:pos x="connsiteX339" y="connsiteY339"/>
                        </a:cxn>
                        <a:cxn ang="0">
                          <a:pos x="connsiteX340" y="connsiteY340"/>
                        </a:cxn>
                        <a:cxn ang="0">
                          <a:pos x="connsiteX341" y="connsiteY341"/>
                        </a:cxn>
                        <a:cxn ang="0">
                          <a:pos x="connsiteX342" y="connsiteY342"/>
                        </a:cxn>
                        <a:cxn ang="0">
                          <a:pos x="connsiteX343" y="connsiteY343"/>
                        </a:cxn>
                        <a:cxn ang="0">
                          <a:pos x="connsiteX344" y="connsiteY344"/>
                        </a:cxn>
                        <a:cxn ang="0">
                          <a:pos x="connsiteX345" y="connsiteY345"/>
                        </a:cxn>
                        <a:cxn ang="0">
                          <a:pos x="connsiteX346" y="connsiteY346"/>
                        </a:cxn>
                        <a:cxn ang="0">
                          <a:pos x="connsiteX347" y="connsiteY347"/>
                        </a:cxn>
                        <a:cxn ang="0">
                          <a:pos x="connsiteX348" y="connsiteY348"/>
                        </a:cxn>
                        <a:cxn ang="0">
                          <a:pos x="connsiteX349" y="connsiteY349"/>
                        </a:cxn>
                        <a:cxn ang="0">
                          <a:pos x="connsiteX350" y="connsiteY350"/>
                        </a:cxn>
                        <a:cxn ang="0">
                          <a:pos x="connsiteX351" y="connsiteY351"/>
                        </a:cxn>
                        <a:cxn ang="0">
                          <a:pos x="connsiteX352" y="connsiteY352"/>
                        </a:cxn>
                        <a:cxn ang="0">
                          <a:pos x="connsiteX353" y="connsiteY353"/>
                        </a:cxn>
                        <a:cxn ang="0">
                          <a:pos x="connsiteX354" y="connsiteY354"/>
                        </a:cxn>
                        <a:cxn ang="0">
                          <a:pos x="connsiteX355" y="connsiteY355"/>
                        </a:cxn>
                        <a:cxn ang="0">
                          <a:pos x="connsiteX356" y="connsiteY356"/>
                        </a:cxn>
                        <a:cxn ang="0">
                          <a:pos x="connsiteX357" y="connsiteY357"/>
                        </a:cxn>
                        <a:cxn ang="0">
                          <a:pos x="connsiteX358" y="connsiteY358"/>
                        </a:cxn>
                        <a:cxn ang="0">
                          <a:pos x="connsiteX359" y="connsiteY359"/>
                        </a:cxn>
                        <a:cxn ang="0">
                          <a:pos x="connsiteX360" y="connsiteY360"/>
                        </a:cxn>
                        <a:cxn ang="0">
                          <a:pos x="connsiteX361" y="connsiteY361"/>
                        </a:cxn>
                        <a:cxn ang="0">
                          <a:pos x="connsiteX362" y="connsiteY362"/>
                        </a:cxn>
                        <a:cxn ang="0">
                          <a:pos x="connsiteX363" y="connsiteY363"/>
                        </a:cxn>
                        <a:cxn ang="0">
                          <a:pos x="connsiteX364" y="connsiteY364"/>
                        </a:cxn>
                        <a:cxn ang="0">
                          <a:pos x="connsiteX365" y="connsiteY365"/>
                        </a:cxn>
                        <a:cxn ang="0">
                          <a:pos x="connsiteX366" y="connsiteY366"/>
                        </a:cxn>
                        <a:cxn ang="0">
                          <a:pos x="connsiteX367" y="connsiteY367"/>
                        </a:cxn>
                        <a:cxn ang="0">
                          <a:pos x="connsiteX368" y="connsiteY368"/>
                        </a:cxn>
                        <a:cxn ang="0">
                          <a:pos x="connsiteX369" y="connsiteY369"/>
                        </a:cxn>
                        <a:cxn ang="0">
                          <a:pos x="connsiteX370" y="connsiteY370"/>
                        </a:cxn>
                        <a:cxn ang="0">
                          <a:pos x="connsiteX371" y="connsiteY371"/>
                        </a:cxn>
                        <a:cxn ang="0">
                          <a:pos x="connsiteX372" y="connsiteY372"/>
                        </a:cxn>
                        <a:cxn ang="0">
                          <a:pos x="connsiteX373" y="connsiteY373"/>
                        </a:cxn>
                        <a:cxn ang="0">
                          <a:pos x="connsiteX374" y="connsiteY374"/>
                        </a:cxn>
                        <a:cxn ang="0">
                          <a:pos x="connsiteX375" y="connsiteY375"/>
                        </a:cxn>
                        <a:cxn ang="0">
                          <a:pos x="connsiteX376" y="connsiteY376"/>
                        </a:cxn>
                        <a:cxn ang="0">
                          <a:pos x="connsiteX377" y="connsiteY377"/>
                        </a:cxn>
                        <a:cxn ang="0">
                          <a:pos x="connsiteX378" y="connsiteY378"/>
                        </a:cxn>
                        <a:cxn ang="0">
                          <a:pos x="connsiteX379" y="connsiteY379"/>
                        </a:cxn>
                        <a:cxn ang="0">
                          <a:pos x="connsiteX380" y="connsiteY380"/>
                        </a:cxn>
                        <a:cxn ang="0">
                          <a:pos x="connsiteX381" y="connsiteY381"/>
                        </a:cxn>
                        <a:cxn ang="0">
                          <a:pos x="connsiteX382" y="connsiteY382"/>
                        </a:cxn>
                        <a:cxn ang="0">
                          <a:pos x="connsiteX383" y="connsiteY383"/>
                        </a:cxn>
                        <a:cxn ang="0">
                          <a:pos x="connsiteX384" y="connsiteY384"/>
                        </a:cxn>
                        <a:cxn ang="0">
                          <a:pos x="connsiteX385" y="connsiteY385"/>
                        </a:cxn>
                        <a:cxn ang="0">
                          <a:pos x="connsiteX386" y="connsiteY386"/>
                        </a:cxn>
                        <a:cxn ang="0">
                          <a:pos x="connsiteX387" y="connsiteY387"/>
                        </a:cxn>
                        <a:cxn ang="0">
                          <a:pos x="connsiteX388" y="connsiteY388"/>
                        </a:cxn>
                        <a:cxn ang="0">
                          <a:pos x="connsiteX389" y="connsiteY389"/>
                        </a:cxn>
                        <a:cxn ang="0">
                          <a:pos x="connsiteX390" y="connsiteY390"/>
                        </a:cxn>
                        <a:cxn ang="0">
                          <a:pos x="connsiteX391" y="connsiteY391"/>
                        </a:cxn>
                        <a:cxn ang="0">
                          <a:pos x="connsiteX392" y="connsiteY392"/>
                        </a:cxn>
                        <a:cxn ang="0">
                          <a:pos x="connsiteX393" y="connsiteY393"/>
                        </a:cxn>
                        <a:cxn ang="0">
                          <a:pos x="connsiteX394" y="connsiteY394"/>
                        </a:cxn>
                        <a:cxn ang="0">
                          <a:pos x="connsiteX395" y="connsiteY395"/>
                        </a:cxn>
                        <a:cxn ang="0">
                          <a:pos x="connsiteX396" y="connsiteY396"/>
                        </a:cxn>
                        <a:cxn ang="0">
                          <a:pos x="connsiteX397" y="connsiteY397"/>
                        </a:cxn>
                        <a:cxn ang="0">
                          <a:pos x="connsiteX398" y="connsiteY398"/>
                        </a:cxn>
                        <a:cxn ang="0">
                          <a:pos x="connsiteX399" y="connsiteY399"/>
                        </a:cxn>
                        <a:cxn ang="0">
                          <a:pos x="connsiteX400" y="connsiteY400"/>
                        </a:cxn>
                        <a:cxn ang="0">
                          <a:pos x="connsiteX401" y="connsiteY401"/>
                        </a:cxn>
                        <a:cxn ang="0">
                          <a:pos x="connsiteX402" y="connsiteY402"/>
                        </a:cxn>
                        <a:cxn ang="0">
                          <a:pos x="connsiteX403" y="connsiteY403"/>
                        </a:cxn>
                        <a:cxn ang="0">
                          <a:pos x="connsiteX404" y="connsiteY404"/>
                        </a:cxn>
                        <a:cxn ang="0">
                          <a:pos x="connsiteX405" y="connsiteY405"/>
                        </a:cxn>
                        <a:cxn ang="0">
                          <a:pos x="connsiteX406" y="connsiteY406"/>
                        </a:cxn>
                        <a:cxn ang="0">
                          <a:pos x="connsiteX407" y="connsiteY407"/>
                        </a:cxn>
                        <a:cxn ang="0">
                          <a:pos x="connsiteX408" y="connsiteY408"/>
                        </a:cxn>
                        <a:cxn ang="0">
                          <a:pos x="connsiteX409" y="connsiteY409"/>
                        </a:cxn>
                        <a:cxn ang="0">
                          <a:pos x="connsiteX410" y="connsiteY410"/>
                        </a:cxn>
                        <a:cxn ang="0">
                          <a:pos x="connsiteX411" y="connsiteY411"/>
                        </a:cxn>
                        <a:cxn ang="0">
                          <a:pos x="connsiteX412" y="connsiteY412"/>
                        </a:cxn>
                        <a:cxn ang="0">
                          <a:pos x="connsiteX413" y="connsiteY413"/>
                        </a:cxn>
                        <a:cxn ang="0">
                          <a:pos x="connsiteX414" y="connsiteY414"/>
                        </a:cxn>
                        <a:cxn ang="0">
                          <a:pos x="connsiteX415" y="connsiteY415"/>
                        </a:cxn>
                        <a:cxn ang="0">
                          <a:pos x="connsiteX416" y="connsiteY416"/>
                        </a:cxn>
                        <a:cxn ang="0">
                          <a:pos x="connsiteX417" y="connsiteY417"/>
                        </a:cxn>
                        <a:cxn ang="0">
                          <a:pos x="connsiteX418" y="connsiteY418"/>
                        </a:cxn>
                        <a:cxn ang="0">
                          <a:pos x="connsiteX419" y="connsiteY419"/>
                        </a:cxn>
                      </a:cxnLst>
                      <a:rect l="l" t="t" r="r" b="b"/>
                      <a:pathLst>
                        <a:path w="774246" h="711363">
                          <a:moveTo>
                            <a:pt x="585606" y="459812"/>
                          </a:moveTo>
                          <a:lnTo>
                            <a:pt x="585606" y="512903"/>
                          </a:lnTo>
                          <a:cubicBezTo>
                            <a:pt x="585606" y="518298"/>
                            <a:pt x="581216" y="522726"/>
                            <a:pt x="575784" y="522726"/>
                          </a:cubicBezTo>
                          <a:lnTo>
                            <a:pt x="575775" y="522717"/>
                          </a:lnTo>
                          <a:lnTo>
                            <a:pt x="522722" y="522717"/>
                          </a:lnTo>
                          <a:lnTo>
                            <a:pt x="522722" y="565954"/>
                          </a:lnTo>
                          <a:lnTo>
                            <a:pt x="575781" y="565954"/>
                          </a:lnTo>
                          <a:cubicBezTo>
                            <a:pt x="581213" y="565954"/>
                            <a:pt x="585603" y="570344"/>
                            <a:pt x="585603" y="575776"/>
                          </a:cubicBezTo>
                          <a:lnTo>
                            <a:pt x="585602" y="575777"/>
                          </a:lnTo>
                          <a:lnTo>
                            <a:pt x="585606" y="575781"/>
                          </a:lnTo>
                          <a:lnTo>
                            <a:pt x="585606" y="628838"/>
                          </a:lnTo>
                          <a:lnTo>
                            <a:pt x="628842" y="628838"/>
                          </a:lnTo>
                          <a:lnTo>
                            <a:pt x="628842" y="575780"/>
                          </a:lnTo>
                          <a:lnTo>
                            <a:pt x="628838" y="575776"/>
                          </a:lnTo>
                          <a:cubicBezTo>
                            <a:pt x="628838" y="570344"/>
                            <a:pt x="633228" y="565954"/>
                            <a:pt x="638660" y="565954"/>
                          </a:cubicBezTo>
                          <a:lnTo>
                            <a:pt x="691716" y="565954"/>
                          </a:lnTo>
                          <a:lnTo>
                            <a:pt x="691716" y="522717"/>
                          </a:lnTo>
                          <a:lnTo>
                            <a:pt x="638667" y="522717"/>
                          </a:lnTo>
                          <a:lnTo>
                            <a:pt x="638664" y="522720"/>
                          </a:lnTo>
                          <a:lnTo>
                            <a:pt x="638661" y="522717"/>
                          </a:lnTo>
                          <a:lnTo>
                            <a:pt x="638656" y="522717"/>
                          </a:lnTo>
                          <a:lnTo>
                            <a:pt x="637365" y="521421"/>
                          </a:lnTo>
                          <a:lnTo>
                            <a:pt x="628842" y="512898"/>
                          </a:lnTo>
                          <a:lnTo>
                            <a:pt x="628842" y="512865"/>
                          </a:lnTo>
                          <a:lnTo>
                            <a:pt x="628834" y="512857"/>
                          </a:lnTo>
                          <a:lnTo>
                            <a:pt x="628842" y="512849"/>
                          </a:lnTo>
                          <a:lnTo>
                            <a:pt x="628842" y="459837"/>
                          </a:lnTo>
                          <a:close/>
                          <a:moveTo>
                            <a:pt x="638664" y="440159"/>
                          </a:moveTo>
                          <a:cubicBezTo>
                            <a:pt x="644096" y="440159"/>
                            <a:pt x="648486" y="444586"/>
                            <a:pt x="648486" y="449981"/>
                          </a:cubicBezTo>
                          <a:lnTo>
                            <a:pt x="648486" y="503035"/>
                          </a:lnTo>
                          <a:lnTo>
                            <a:pt x="701536" y="503035"/>
                          </a:lnTo>
                          <a:cubicBezTo>
                            <a:pt x="706968" y="503035"/>
                            <a:pt x="711358" y="507462"/>
                            <a:pt x="711358" y="512895"/>
                          </a:cubicBezTo>
                          <a:lnTo>
                            <a:pt x="711355" y="512898"/>
                          </a:lnTo>
                          <a:lnTo>
                            <a:pt x="711360" y="512903"/>
                          </a:lnTo>
                          <a:lnTo>
                            <a:pt x="711360" y="575774"/>
                          </a:lnTo>
                          <a:lnTo>
                            <a:pt x="711362" y="575776"/>
                          </a:lnTo>
                          <a:lnTo>
                            <a:pt x="711360" y="575778"/>
                          </a:lnTo>
                          <a:lnTo>
                            <a:pt x="711360" y="575783"/>
                          </a:lnTo>
                          <a:cubicBezTo>
                            <a:pt x="711360" y="581178"/>
                            <a:pt x="706970" y="585605"/>
                            <a:pt x="701538" y="585605"/>
                          </a:cubicBezTo>
                          <a:lnTo>
                            <a:pt x="701531" y="585598"/>
                          </a:lnTo>
                          <a:lnTo>
                            <a:pt x="648486" y="585598"/>
                          </a:lnTo>
                          <a:lnTo>
                            <a:pt x="648486" y="638657"/>
                          </a:lnTo>
                          <a:cubicBezTo>
                            <a:pt x="648486" y="644089"/>
                            <a:pt x="644096" y="648479"/>
                            <a:pt x="638664" y="648479"/>
                          </a:cubicBezTo>
                          <a:lnTo>
                            <a:pt x="638662" y="648477"/>
                          </a:lnTo>
                          <a:lnTo>
                            <a:pt x="638656" y="648482"/>
                          </a:lnTo>
                          <a:lnTo>
                            <a:pt x="575785" y="648482"/>
                          </a:lnTo>
                          <a:lnTo>
                            <a:pt x="575784" y="648483"/>
                          </a:lnTo>
                          <a:lnTo>
                            <a:pt x="575783" y="648482"/>
                          </a:lnTo>
                          <a:lnTo>
                            <a:pt x="575776" y="648482"/>
                          </a:lnTo>
                          <a:cubicBezTo>
                            <a:pt x="570344" y="648482"/>
                            <a:pt x="565954" y="644092"/>
                            <a:pt x="565954" y="638660"/>
                          </a:cubicBezTo>
                          <a:lnTo>
                            <a:pt x="565962" y="638652"/>
                          </a:lnTo>
                          <a:lnTo>
                            <a:pt x="565962" y="585598"/>
                          </a:lnTo>
                          <a:lnTo>
                            <a:pt x="512901" y="585598"/>
                          </a:lnTo>
                          <a:lnTo>
                            <a:pt x="512900" y="585599"/>
                          </a:lnTo>
                          <a:cubicBezTo>
                            <a:pt x="507468" y="585599"/>
                            <a:pt x="503078" y="581172"/>
                            <a:pt x="503078" y="575777"/>
                          </a:cubicBezTo>
                          <a:lnTo>
                            <a:pt x="503078" y="512897"/>
                          </a:lnTo>
                          <a:lnTo>
                            <a:pt x="503097" y="512878"/>
                          </a:lnTo>
                          <a:lnTo>
                            <a:pt x="503076" y="512857"/>
                          </a:lnTo>
                          <a:cubicBezTo>
                            <a:pt x="503076" y="507462"/>
                            <a:pt x="507466" y="503035"/>
                            <a:pt x="512898" y="503035"/>
                          </a:cubicBezTo>
                          <a:lnTo>
                            <a:pt x="565962" y="503035"/>
                          </a:lnTo>
                          <a:lnTo>
                            <a:pt x="565962" y="449986"/>
                          </a:lnTo>
                          <a:lnTo>
                            <a:pt x="565960" y="449984"/>
                          </a:lnTo>
                          <a:cubicBezTo>
                            <a:pt x="565960" y="444589"/>
                            <a:pt x="570350" y="440162"/>
                            <a:pt x="575782" y="440162"/>
                          </a:cubicBezTo>
                          <a:lnTo>
                            <a:pt x="575782" y="440161"/>
                          </a:lnTo>
                          <a:lnTo>
                            <a:pt x="638662" y="440161"/>
                          </a:lnTo>
                          <a:close/>
                          <a:moveTo>
                            <a:pt x="145404" y="334046"/>
                          </a:moveTo>
                          <a:lnTo>
                            <a:pt x="145404" y="387102"/>
                          </a:lnTo>
                          <a:cubicBezTo>
                            <a:pt x="145404" y="392534"/>
                            <a:pt x="141014" y="396924"/>
                            <a:pt x="135582" y="396924"/>
                          </a:cubicBezTo>
                          <a:lnTo>
                            <a:pt x="135579" y="396921"/>
                          </a:lnTo>
                          <a:lnTo>
                            <a:pt x="82524" y="396921"/>
                          </a:lnTo>
                          <a:lnTo>
                            <a:pt x="82524" y="440157"/>
                          </a:lnTo>
                          <a:lnTo>
                            <a:pt x="135584" y="440157"/>
                          </a:lnTo>
                          <a:cubicBezTo>
                            <a:pt x="141016" y="440157"/>
                            <a:pt x="145406" y="444584"/>
                            <a:pt x="145406" y="449979"/>
                          </a:cubicBezTo>
                          <a:lnTo>
                            <a:pt x="145404" y="449982"/>
                          </a:lnTo>
                          <a:lnTo>
                            <a:pt x="145408" y="449986"/>
                          </a:lnTo>
                          <a:lnTo>
                            <a:pt x="145408" y="503041"/>
                          </a:lnTo>
                          <a:lnTo>
                            <a:pt x="188644" y="503041"/>
                          </a:lnTo>
                          <a:lnTo>
                            <a:pt x="188644" y="449983"/>
                          </a:lnTo>
                          <a:lnTo>
                            <a:pt x="188640" y="449979"/>
                          </a:lnTo>
                          <a:cubicBezTo>
                            <a:pt x="188640" y="444584"/>
                            <a:pt x="193030" y="440157"/>
                            <a:pt x="198462" y="440157"/>
                          </a:cubicBezTo>
                          <a:lnTo>
                            <a:pt x="251518" y="440157"/>
                          </a:lnTo>
                          <a:lnTo>
                            <a:pt x="251518" y="396921"/>
                          </a:lnTo>
                          <a:lnTo>
                            <a:pt x="198469" y="396921"/>
                          </a:lnTo>
                          <a:lnTo>
                            <a:pt x="198466" y="396924"/>
                          </a:lnTo>
                          <a:cubicBezTo>
                            <a:pt x="193034" y="396924"/>
                            <a:pt x="188644" y="392534"/>
                            <a:pt x="188644" y="387102"/>
                          </a:cubicBezTo>
                          <a:lnTo>
                            <a:pt x="188644" y="334046"/>
                          </a:lnTo>
                          <a:close/>
                          <a:moveTo>
                            <a:pt x="135582" y="314400"/>
                          </a:moveTo>
                          <a:lnTo>
                            <a:pt x="135584" y="314402"/>
                          </a:lnTo>
                          <a:lnTo>
                            <a:pt x="198464" y="314402"/>
                          </a:lnTo>
                          <a:lnTo>
                            <a:pt x="198466" y="314400"/>
                          </a:lnTo>
                          <a:cubicBezTo>
                            <a:pt x="203898" y="314400"/>
                            <a:pt x="208288" y="318790"/>
                            <a:pt x="208288" y="324222"/>
                          </a:cubicBezTo>
                          <a:lnTo>
                            <a:pt x="208288" y="377277"/>
                          </a:lnTo>
                          <a:lnTo>
                            <a:pt x="261348" y="377277"/>
                          </a:lnTo>
                          <a:cubicBezTo>
                            <a:pt x="266780" y="377277"/>
                            <a:pt x="271170" y="381704"/>
                            <a:pt x="271170" y="387099"/>
                          </a:cubicBezTo>
                          <a:lnTo>
                            <a:pt x="271162" y="387107"/>
                          </a:lnTo>
                          <a:lnTo>
                            <a:pt x="271162" y="449977"/>
                          </a:lnTo>
                          <a:lnTo>
                            <a:pt x="271164" y="449979"/>
                          </a:lnTo>
                          <a:lnTo>
                            <a:pt x="271162" y="449981"/>
                          </a:lnTo>
                          <a:lnTo>
                            <a:pt x="271162" y="449986"/>
                          </a:lnTo>
                          <a:cubicBezTo>
                            <a:pt x="271162" y="455418"/>
                            <a:pt x="266772" y="459808"/>
                            <a:pt x="261340" y="459808"/>
                          </a:cubicBezTo>
                          <a:lnTo>
                            <a:pt x="261333" y="459801"/>
                          </a:lnTo>
                          <a:lnTo>
                            <a:pt x="208288" y="459801"/>
                          </a:lnTo>
                          <a:lnTo>
                            <a:pt x="208288" y="512861"/>
                          </a:lnTo>
                          <a:lnTo>
                            <a:pt x="208290" y="512863"/>
                          </a:lnTo>
                          <a:lnTo>
                            <a:pt x="208288" y="512865"/>
                          </a:lnTo>
                          <a:lnTo>
                            <a:pt x="208288" y="512898"/>
                          </a:lnTo>
                          <a:lnTo>
                            <a:pt x="199760" y="521427"/>
                          </a:lnTo>
                          <a:lnTo>
                            <a:pt x="198468" y="522723"/>
                          </a:lnTo>
                          <a:lnTo>
                            <a:pt x="135589" y="522723"/>
                          </a:lnTo>
                          <a:lnTo>
                            <a:pt x="135586" y="522726"/>
                          </a:lnTo>
                          <a:cubicBezTo>
                            <a:pt x="130154" y="522726"/>
                            <a:pt x="125764" y="518298"/>
                            <a:pt x="125764" y="512903"/>
                          </a:cubicBezTo>
                          <a:lnTo>
                            <a:pt x="125764" y="459801"/>
                          </a:lnTo>
                          <a:lnTo>
                            <a:pt x="72704" y="459801"/>
                          </a:lnTo>
                          <a:lnTo>
                            <a:pt x="72702" y="459803"/>
                          </a:lnTo>
                          <a:cubicBezTo>
                            <a:pt x="67270" y="459803"/>
                            <a:pt x="62880" y="455413"/>
                            <a:pt x="62880" y="449981"/>
                          </a:cubicBezTo>
                          <a:lnTo>
                            <a:pt x="62880" y="387101"/>
                          </a:lnTo>
                          <a:lnTo>
                            <a:pt x="62878" y="387099"/>
                          </a:lnTo>
                          <a:cubicBezTo>
                            <a:pt x="62878" y="381667"/>
                            <a:pt x="67268" y="377277"/>
                            <a:pt x="72700" y="377277"/>
                          </a:cubicBezTo>
                          <a:lnTo>
                            <a:pt x="125760" y="377277"/>
                          </a:lnTo>
                          <a:lnTo>
                            <a:pt x="125760" y="324222"/>
                          </a:lnTo>
                          <a:cubicBezTo>
                            <a:pt x="125760" y="318790"/>
                            <a:pt x="130150" y="314400"/>
                            <a:pt x="135582" y="314400"/>
                          </a:cubicBezTo>
                          <a:close/>
                          <a:moveTo>
                            <a:pt x="208288" y="208288"/>
                          </a:moveTo>
                          <a:lnTo>
                            <a:pt x="208288" y="261339"/>
                          </a:lnTo>
                          <a:cubicBezTo>
                            <a:pt x="208288" y="266771"/>
                            <a:pt x="203898" y="271161"/>
                            <a:pt x="198466" y="271161"/>
                          </a:cubicBezTo>
                          <a:lnTo>
                            <a:pt x="198463" y="271158"/>
                          </a:lnTo>
                          <a:lnTo>
                            <a:pt x="198459" y="271162"/>
                          </a:lnTo>
                          <a:lnTo>
                            <a:pt x="72700" y="271162"/>
                          </a:lnTo>
                          <a:cubicBezTo>
                            <a:pt x="67268" y="271162"/>
                            <a:pt x="62878" y="266772"/>
                            <a:pt x="62878" y="261340"/>
                          </a:cubicBezTo>
                          <a:lnTo>
                            <a:pt x="62885" y="261333"/>
                          </a:lnTo>
                          <a:lnTo>
                            <a:pt x="62885" y="208902"/>
                          </a:lnTo>
                          <a:lnTo>
                            <a:pt x="60662" y="209033"/>
                          </a:lnTo>
                          <a:lnTo>
                            <a:pt x="61430" y="208881"/>
                          </a:lnTo>
                          <a:lnTo>
                            <a:pt x="60090" y="209067"/>
                          </a:lnTo>
                          <a:lnTo>
                            <a:pt x="60662" y="209033"/>
                          </a:lnTo>
                          <a:lnTo>
                            <a:pt x="50682" y="211010"/>
                          </a:lnTo>
                          <a:lnTo>
                            <a:pt x="51383" y="210741"/>
                          </a:lnTo>
                          <a:lnTo>
                            <a:pt x="49784" y="211188"/>
                          </a:lnTo>
                          <a:lnTo>
                            <a:pt x="50682" y="211010"/>
                          </a:lnTo>
                          <a:lnTo>
                            <a:pt x="42313" y="214222"/>
                          </a:lnTo>
                          <a:lnTo>
                            <a:pt x="43049" y="213755"/>
                          </a:lnTo>
                          <a:lnTo>
                            <a:pt x="41300" y="214611"/>
                          </a:lnTo>
                          <a:lnTo>
                            <a:pt x="42313" y="214222"/>
                          </a:lnTo>
                          <a:lnTo>
                            <a:pt x="35411" y="218603"/>
                          </a:lnTo>
                          <a:lnTo>
                            <a:pt x="36166" y="217848"/>
                          </a:lnTo>
                          <a:lnTo>
                            <a:pt x="34491" y="219187"/>
                          </a:lnTo>
                          <a:lnTo>
                            <a:pt x="35411" y="218603"/>
                          </a:lnTo>
                          <a:lnTo>
                            <a:pt x="29963" y="224051"/>
                          </a:lnTo>
                          <a:lnTo>
                            <a:pt x="30547" y="223131"/>
                          </a:lnTo>
                          <a:lnTo>
                            <a:pt x="29208" y="224806"/>
                          </a:lnTo>
                          <a:lnTo>
                            <a:pt x="29963" y="224051"/>
                          </a:lnTo>
                          <a:lnTo>
                            <a:pt x="25582" y="230953"/>
                          </a:lnTo>
                          <a:lnTo>
                            <a:pt x="25971" y="229940"/>
                          </a:lnTo>
                          <a:lnTo>
                            <a:pt x="25115" y="231689"/>
                          </a:lnTo>
                          <a:lnTo>
                            <a:pt x="25582" y="230953"/>
                          </a:lnTo>
                          <a:lnTo>
                            <a:pt x="22370" y="239323"/>
                          </a:lnTo>
                          <a:lnTo>
                            <a:pt x="22548" y="238424"/>
                          </a:lnTo>
                          <a:lnTo>
                            <a:pt x="22101" y="240024"/>
                          </a:lnTo>
                          <a:lnTo>
                            <a:pt x="22370" y="239323"/>
                          </a:lnTo>
                          <a:lnTo>
                            <a:pt x="20344" y="249551"/>
                          </a:lnTo>
                          <a:lnTo>
                            <a:pt x="20390" y="248730"/>
                          </a:lnTo>
                          <a:lnTo>
                            <a:pt x="20241" y="250070"/>
                          </a:lnTo>
                          <a:lnTo>
                            <a:pt x="20344" y="249551"/>
                          </a:lnTo>
                          <a:lnTo>
                            <a:pt x="19646" y="261939"/>
                          </a:lnTo>
                          <a:lnTo>
                            <a:pt x="19645" y="261940"/>
                          </a:lnTo>
                          <a:lnTo>
                            <a:pt x="19645" y="565957"/>
                          </a:lnTo>
                          <a:lnTo>
                            <a:pt x="450021" y="565957"/>
                          </a:lnTo>
                          <a:cubicBezTo>
                            <a:pt x="455416" y="565957"/>
                            <a:pt x="459843" y="570347"/>
                            <a:pt x="459843" y="575779"/>
                          </a:cubicBezTo>
                          <a:cubicBezTo>
                            <a:pt x="459843" y="581211"/>
                            <a:pt x="455415" y="585601"/>
                            <a:pt x="450021" y="585601"/>
                          </a:cubicBezTo>
                          <a:lnTo>
                            <a:pt x="19645" y="585601"/>
                          </a:lnTo>
                          <a:lnTo>
                            <a:pt x="19645" y="638652"/>
                          </a:lnTo>
                          <a:lnTo>
                            <a:pt x="19641" y="638656"/>
                          </a:lnTo>
                          <a:lnTo>
                            <a:pt x="19645" y="638660"/>
                          </a:lnTo>
                          <a:lnTo>
                            <a:pt x="19646" y="638661"/>
                          </a:lnTo>
                          <a:cubicBezTo>
                            <a:pt x="19646" y="650605"/>
                            <a:pt x="21525" y="660502"/>
                            <a:pt x="25278" y="668352"/>
                          </a:cubicBezTo>
                          <a:lnTo>
                            <a:pt x="42036" y="685641"/>
                          </a:lnTo>
                          <a:lnTo>
                            <a:pt x="41300" y="685356"/>
                          </a:lnTo>
                          <a:lnTo>
                            <a:pt x="42156" y="685765"/>
                          </a:lnTo>
                          <a:lnTo>
                            <a:pt x="42036" y="685641"/>
                          </a:lnTo>
                          <a:lnTo>
                            <a:pt x="50514" y="688926"/>
                          </a:lnTo>
                          <a:lnTo>
                            <a:pt x="49784" y="688779"/>
                          </a:lnTo>
                          <a:lnTo>
                            <a:pt x="51384" y="689263"/>
                          </a:lnTo>
                          <a:lnTo>
                            <a:pt x="50514" y="688926"/>
                          </a:lnTo>
                          <a:lnTo>
                            <a:pt x="60679" y="690972"/>
                          </a:lnTo>
                          <a:lnTo>
                            <a:pt x="60090" y="690937"/>
                          </a:lnTo>
                          <a:lnTo>
                            <a:pt x="61430" y="691123"/>
                          </a:lnTo>
                          <a:lnTo>
                            <a:pt x="60679" y="690972"/>
                          </a:lnTo>
                          <a:lnTo>
                            <a:pt x="73265" y="691716"/>
                          </a:lnTo>
                          <a:lnTo>
                            <a:pt x="156527" y="691716"/>
                          </a:lnTo>
                          <a:lnTo>
                            <a:pt x="156565" y="691716"/>
                          </a:lnTo>
                          <a:lnTo>
                            <a:pt x="700945" y="691716"/>
                          </a:lnTo>
                          <a:lnTo>
                            <a:pt x="700947" y="691714"/>
                          </a:lnTo>
                          <a:lnTo>
                            <a:pt x="713573" y="690967"/>
                          </a:lnTo>
                          <a:lnTo>
                            <a:pt x="712816" y="691119"/>
                          </a:lnTo>
                          <a:lnTo>
                            <a:pt x="714156" y="690932"/>
                          </a:lnTo>
                          <a:lnTo>
                            <a:pt x="713573" y="690967"/>
                          </a:lnTo>
                          <a:lnTo>
                            <a:pt x="723732" y="688921"/>
                          </a:lnTo>
                          <a:lnTo>
                            <a:pt x="722862" y="689258"/>
                          </a:lnTo>
                          <a:lnTo>
                            <a:pt x="724462" y="688774"/>
                          </a:lnTo>
                          <a:lnTo>
                            <a:pt x="723732" y="688921"/>
                          </a:lnTo>
                          <a:lnTo>
                            <a:pt x="732068" y="685691"/>
                          </a:lnTo>
                          <a:lnTo>
                            <a:pt x="731197" y="686244"/>
                          </a:lnTo>
                          <a:lnTo>
                            <a:pt x="732946" y="685351"/>
                          </a:lnTo>
                          <a:lnTo>
                            <a:pt x="732068" y="685691"/>
                          </a:lnTo>
                          <a:lnTo>
                            <a:pt x="738838" y="681394"/>
                          </a:lnTo>
                          <a:lnTo>
                            <a:pt x="738080" y="682152"/>
                          </a:lnTo>
                          <a:lnTo>
                            <a:pt x="739755" y="680812"/>
                          </a:lnTo>
                          <a:lnTo>
                            <a:pt x="738838" y="681394"/>
                          </a:lnTo>
                          <a:lnTo>
                            <a:pt x="744233" y="675999"/>
                          </a:lnTo>
                          <a:lnTo>
                            <a:pt x="743699" y="676831"/>
                          </a:lnTo>
                          <a:lnTo>
                            <a:pt x="745075" y="675157"/>
                          </a:lnTo>
                          <a:lnTo>
                            <a:pt x="744233" y="675999"/>
                          </a:lnTo>
                          <a:lnTo>
                            <a:pt x="748616" y="669172"/>
                          </a:lnTo>
                          <a:lnTo>
                            <a:pt x="748275" y="670059"/>
                          </a:lnTo>
                          <a:lnTo>
                            <a:pt x="749168" y="668311"/>
                          </a:lnTo>
                          <a:lnTo>
                            <a:pt x="748616" y="669172"/>
                          </a:lnTo>
                          <a:lnTo>
                            <a:pt x="751876" y="660677"/>
                          </a:lnTo>
                          <a:lnTo>
                            <a:pt x="751698" y="661576"/>
                          </a:lnTo>
                          <a:lnTo>
                            <a:pt x="752145" y="659976"/>
                          </a:lnTo>
                          <a:lnTo>
                            <a:pt x="751876" y="660677"/>
                          </a:lnTo>
                          <a:lnTo>
                            <a:pt x="753902" y="650449"/>
                          </a:lnTo>
                          <a:lnTo>
                            <a:pt x="753856" y="651269"/>
                          </a:lnTo>
                          <a:lnTo>
                            <a:pt x="754005" y="649930"/>
                          </a:lnTo>
                          <a:lnTo>
                            <a:pt x="753902" y="650449"/>
                          </a:lnTo>
                          <a:lnTo>
                            <a:pt x="754595" y="638150"/>
                          </a:lnTo>
                          <a:lnTo>
                            <a:pt x="754595" y="512865"/>
                          </a:lnTo>
                          <a:lnTo>
                            <a:pt x="754600" y="512860"/>
                          </a:lnTo>
                          <a:lnTo>
                            <a:pt x="754600" y="334046"/>
                          </a:lnTo>
                          <a:lnTo>
                            <a:pt x="324226" y="334046"/>
                          </a:lnTo>
                          <a:cubicBezTo>
                            <a:pt x="318831" y="334046"/>
                            <a:pt x="314404" y="329656"/>
                            <a:pt x="314404" y="324224"/>
                          </a:cubicBezTo>
                          <a:cubicBezTo>
                            <a:pt x="314404" y="318792"/>
                            <a:pt x="318831" y="314402"/>
                            <a:pt x="324226" y="314402"/>
                          </a:cubicBezTo>
                          <a:lnTo>
                            <a:pt x="754600" y="314402"/>
                          </a:lnTo>
                          <a:lnTo>
                            <a:pt x="754600" y="261943"/>
                          </a:lnTo>
                          <a:lnTo>
                            <a:pt x="754594" y="261938"/>
                          </a:lnTo>
                          <a:lnTo>
                            <a:pt x="753896" y="249550"/>
                          </a:lnTo>
                          <a:lnTo>
                            <a:pt x="753999" y="250069"/>
                          </a:lnTo>
                          <a:lnTo>
                            <a:pt x="753850" y="248730"/>
                          </a:lnTo>
                          <a:lnTo>
                            <a:pt x="753896" y="249550"/>
                          </a:lnTo>
                          <a:lnTo>
                            <a:pt x="751870" y="239322"/>
                          </a:lnTo>
                          <a:lnTo>
                            <a:pt x="752139" y="240023"/>
                          </a:lnTo>
                          <a:lnTo>
                            <a:pt x="751692" y="238423"/>
                          </a:lnTo>
                          <a:lnTo>
                            <a:pt x="751870" y="239322"/>
                          </a:lnTo>
                          <a:lnTo>
                            <a:pt x="748658" y="230952"/>
                          </a:lnTo>
                          <a:lnTo>
                            <a:pt x="749125" y="231688"/>
                          </a:lnTo>
                          <a:lnTo>
                            <a:pt x="748269" y="229939"/>
                          </a:lnTo>
                          <a:lnTo>
                            <a:pt x="748658" y="230952"/>
                          </a:lnTo>
                          <a:lnTo>
                            <a:pt x="744220" y="223961"/>
                          </a:lnTo>
                          <a:lnTo>
                            <a:pt x="745069" y="224805"/>
                          </a:lnTo>
                          <a:lnTo>
                            <a:pt x="743693" y="223130"/>
                          </a:lnTo>
                          <a:lnTo>
                            <a:pt x="744220" y="223961"/>
                          </a:lnTo>
                          <a:lnTo>
                            <a:pt x="738840" y="218609"/>
                          </a:lnTo>
                          <a:lnTo>
                            <a:pt x="739749" y="219186"/>
                          </a:lnTo>
                          <a:lnTo>
                            <a:pt x="738074" y="217847"/>
                          </a:lnTo>
                          <a:lnTo>
                            <a:pt x="738840" y="218609"/>
                          </a:lnTo>
                          <a:lnTo>
                            <a:pt x="731928" y="214221"/>
                          </a:lnTo>
                          <a:lnTo>
                            <a:pt x="732940" y="214610"/>
                          </a:lnTo>
                          <a:lnTo>
                            <a:pt x="731191" y="213754"/>
                          </a:lnTo>
                          <a:lnTo>
                            <a:pt x="731928" y="214221"/>
                          </a:lnTo>
                          <a:lnTo>
                            <a:pt x="723551" y="211008"/>
                          </a:lnTo>
                          <a:lnTo>
                            <a:pt x="724456" y="211187"/>
                          </a:lnTo>
                          <a:lnTo>
                            <a:pt x="722856" y="210741"/>
                          </a:lnTo>
                          <a:lnTo>
                            <a:pt x="723551" y="211008"/>
                          </a:lnTo>
                          <a:lnTo>
                            <a:pt x="713578" y="209032"/>
                          </a:lnTo>
                          <a:lnTo>
                            <a:pt x="714150" y="209066"/>
                          </a:lnTo>
                          <a:lnTo>
                            <a:pt x="712810" y="208880"/>
                          </a:lnTo>
                          <a:lnTo>
                            <a:pt x="713578" y="209032"/>
                          </a:lnTo>
                          <a:lnTo>
                            <a:pt x="711360" y="208901"/>
                          </a:lnTo>
                          <a:lnTo>
                            <a:pt x="711360" y="261337"/>
                          </a:lnTo>
                          <a:lnTo>
                            <a:pt x="711363" y="261340"/>
                          </a:lnTo>
                          <a:cubicBezTo>
                            <a:pt x="711363" y="266772"/>
                            <a:pt x="706972" y="271162"/>
                            <a:pt x="701541" y="271162"/>
                          </a:cubicBezTo>
                          <a:lnTo>
                            <a:pt x="575782" y="271162"/>
                          </a:lnTo>
                          <a:lnTo>
                            <a:pt x="575781" y="271161"/>
                          </a:lnTo>
                          <a:lnTo>
                            <a:pt x="575780" y="271161"/>
                          </a:lnTo>
                          <a:cubicBezTo>
                            <a:pt x="570348" y="271161"/>
                            <a:pt x="565958" y="266770"/>
                            <a:pt x="565958" y="261339"/>
                          </a:cubicBezTo>
                          <a:lnTo>
                            <a:pt x="565958" y="208288"/>
                          </a:lnTo>
                          <a:close/>
                          <a:moveTo>
                            <a:pt x="82529" y="145404"/>
                          </a:moveTo>
                          <a:lnTo>
                            <a:pt x="82529" y="251518"/>
                          </a:lnTo>
                          <a:lnTo>
                            <a:pt x="188644" y="251518"/>
                          </a:lnTo>
                          <a:lnTo>
                            <a:pt x="188644" y="145404"/>
                          </a:lnTo>
                          <a:lnTo>
                            <a:pt x="135584" y="145404"/>
                          </a:lnTo>
                          <a:lnTo>
                            <a:pt x="135582" y="145406"/>
                          </a:lnTo>
                          <a:lnTo>
                            <a:pt x="135580" y="145404"/>
                          </a:lnTo>
                          <a:close/>
                          <a:moveTo>
                            <a:pt x="638666" y="145400"/>
                          </a:moveTo>
                          <a:lnTo>
                            <a:pt x="638662" y="145404"/>
                          </a:lnTo>
                          <a:lnTo>
                            <a:pt x="585602" y="145404"/>
                          </a:lnTo>
                          <a:lnTo>
                            <a:pt x="585602" y="198464"/>
                          </a:lnTo>
                          <a:lnTo>
                            <a:pt x="585604" y="198466"/>
                          </a:lnTo>
                          <a:lnTo>
                            <a:pt x="585602" y="198468"/>
                          </a:lnTo>
                          <a:lnTo>
                            <a:pt x="585602" y="251518"/>
                          </a:lnTo>
                          <a:lnTo>
                            <a:pt x="691716" y="251518"/>
                          </a:lnTo>
                          <a:lnTo>
                            <a:pt x="691716" y="197906"/>
                          </a:lnTo>
                          <a:lnTo>
                            <a:pt x="691714" y="197904"/>
                          </a:lnTo>
                          <a:lnTo>
                            <a:pt x="691716" y="197902"/>
                          </a:lnTo>
                          <a:lnTo>
                            <a:pt x="691716" y="145400"/>
                          </a:lnTo>
                          <a:close/>
                          <a:moveTo>
                            <a:pt x="261343" y="19644"/>
                          </a:moveTo>
                          <a:lnTo>
                            <a:pt x="261342" y="19645"/>
                          </a:lnTo>
                          <a:cubicBezTo>
                            <a:pt x="203383" y="19645"/>
                            <a:pt x="167147" y="41390"/>
                            <a:pt x="152652" y="84865"/>
                          </a:cubicBezTo>
                          <a:lnTo>
                            <a:pt x="146808" y="125760"/>
                          </a:lnTo>
                          <a:lnTo>
                            <a:pt x="198459" y="125760"/>
                          </a:lnTo>
                          <a:lnTo>
                            <a:pt x="198462" y="125762"/>
                          </a:lnTo>
                          <a:lnTo>
                            <a:pt x="198466" y="125758"/>
                          </a:lnTo>
                          <a:cubicBezTo>
                            <a:pt x="203898" y="125758"/>
                            <a:pt x="208288" y="130148"/>
                            <a:pt x="208288" y="135580"/>
                          </a:cubicBezTo>
                          <a:lnTo>
                            <a:pt x="208288" y="188644"/>
                          </a:lnTo>
                          <a:lnTo>
                            <a:pt x="565958" y="188644"/>
                          </a:lnTo>
                          <a:lnTo>
                            <a:pt x="565958" y="135580"/>
                          </a:lnTo>
                          <a:lnTo>
                            <a:pt x="565960" y="135578"/>
                          </a:lnTo>
                          <a:cubicBezTo>
                            <a:pt x="565960" y="130146"/>
                            <a:pt x="570350" y="125756"/>
                            <a:pt x="575782" y="125756"/>
                          </a:cubicBezTo>
                          <a:lnTo>
                            <a:pt x="627991" y="125756"/>
                          </a:lnTo>
                          <a:lnTo>
                            <a:pt x="625538" y="99162"/>
                          </a:lnTo>
                          <a:lnTo>
                            <a:pt x="611171" y="61919"/>
                          </a:lnTo>
                          <a:lnTo>
                            <a:pt x="611349" y="62061"/>
                          </a:lnTo>
                          <a:lnTo>
                            <a:pt x="610939" y="61317"/>
                          </a:lnTo>
                          <a:lnTo>
                            <a:pt x="611171" y="61919"/>
                          </a:lnTo>
                          <a:lnTo>
                            <a:pt x="569528" y="28687"/>
                          </a:lnTo>
                          <a:cubicBezTo>
                            <a:pt x="557027" y="23887"/>
                            <a:pt x="542479" y="20985"/>
                            <a:pt x="525885" y="20017"/>
                          </a:cubicBezTo>
                          <a:lnTo>
                            <a:pt x="526443" y="20017"/>
                          </a:lnTo>
                          <a:lnTo>
                            <a:pt x="261343" y="19645"/>
                          </a:lnTo>
                          <a:close/>
                          <a:moveTo>
                            <a:pt x="261381" y="0"/>
                          </a:moveTo>
                          <a:lnTo>
                            <a:pt x="526481" y="372"/>
                          </a:lnTo>
                          <a:cubicBezTo>
                            <a:pt x="526667" y="372"/>
                            <a:pt x="526853" y="372"/>
                            <a:pt x="527039" y="409"/>
                          </a:cubicBezTo>
                          <a:cubicBezTo>
                            <a:pt x="545679" y="1488"/>
                            <a:pt x="562162" y="4800"/>
                            <a:pt x="576598" y="10344"/>
                          </a:cubicBezTo>
                          <a:cubicBezTo>
                            <a:pt x="598774" y="18901"/>
                            <a:pt x="615889" y="32593"/>
                            <a:pt x="627907" y="51495"/>
                          </a:cubicBezTo>
                          <a:cubicBezTo>
                            <a:pt x="628093" y="51755"/>
                            <a:pt x="628204" y="51978"/>
                            <a:pt x="628353" y="52239"/>
                          </a:cubicBezTo>
                          <a:cubicBezTo>
                            <a:pt x="635962" y="66842"/>
                            <a:pt x="641441" y="81139"/>
                            <a:pt x="644789" y="95138"/>
                          </a:cubicBezTo>
                          <a:lnTo>
                            <a:pt x="647512" y="125756"/>
                          </a:lnTo>
                          <a:lnTo>
                            <a:pt x="701541" y="125756"/>
                          </a:lnTo>
                          <a:cubicBezTo>
                            <a:pt x="706973" y="125756"/>
                            <a:pt x="711363" y="130146"/>
                            <a:pt x="711363" y="135578"/>
                          </a:cubicBezTo>
                          <a:lnTo>
                            <a:pt x="711360" y="135581"/>
                          </a:lnTo>
                          <a:lnTo>
                            <a:pt x="711360" y="189188"/>
                          </a:lnTo>
                          <a:lnTo>
                            <a:pt x="715303" y="189421"/>
                          </a:lnTo>
                          <a:cubicBezTo>
                            <a:pt x="715749" y="189458"/>
                            <a:pt x="716233" y="189533"/>
                            <a:pt x="716642" y="189607"/>
                          </a:cubicBezTo>
                          <a:lnTo>
                            <a:pt x="728288" y="191951"/>
                          </a:lnTo>
                          <a:cubicBezTo>
                            <a:pt x="728846" y="192063"/>
                            <a:pt x="729404" y="192212"/>
                            <a:pt x="729888" y="192398"/>
                          </a:cubicBezTo>
                          <a:lnTo>
                            <a:pt x="740008" y="196267"/>
                          </a:lnTo>
                          <a:cubicBezTo>
                            <a:pt x="740604" y="196528"/>
                            <a:pt x="741199" y="196825"/>
                            <a:pt x="741757" y="197160"/>
                          </a:cubicBezTo>
                          <a:lnTo>
                            <a:pt x="750277" y="202592"/>
                          </a:lnTo>
                          <a:cubicBezTo>
                            <a:pt x="750873" y="202965"/>
                            <a:pt x="751468" y="203448"/>
                            <a:pt x="751952" y="203932"/>
                          </a:cubicBezTo>
                          <a:lnTo>
                            <a:pt x="758947" y="210927"/>
                          </a:lnTo>
                          <a:cubicBezTo>
                            <a:pt x="759468" y="211448"/>
                            <a:pt x="759914" y="212006"/>
                            <a:pt x="760286" y="212601"/>
                          </a:cubicBezTo>
                          <a:lnTo>
                            <a:pt x="765718" y="221122"/>
                          </a:lnTo>
                          <a:cubicBezTo>
                            <a:pt x="766090" y="221680"/>
                            <a:pt x="766351" y="222275"/>
                            <a:pt x="766611" y="222870"/>
                          </a:cubicBezTo>
                          <a:lnTo>
                            <a:pt x="770481" y="232991"/>
                          </a:lnTo>
                          <a:cubicBezTo>
                            <a:pt x="770667" y="233511"/>
                            <a:pt x="770853" y="234032"/>
                            <a:pt x="770965" y="234590"/>
                          </a:cubicBezTo>
                          <a:lnTo>
                            <a:pt x="773271" y="246237"/>
                          </a:lnTo>
                          <a:cubicBezTo>
                            <a:pt x="773383" y="246683"/>
                            <a:pt x="773420" y="247130"/>
                            <a:pt x="773457" y="247576"/>
                          </a:cubicBezTo>
                          <a:lnTo>
                            <a:pt x="774239" y="260784"/>
                          </a:lnTo>
                          <a:lnTo>
                            <a:pt x="773981" y="261075"/>
                          </a:lnTo>
                          <a:lnTo>
                            <a:pt x="774244" y="261338"/>
                          </a:lnTo>
                          <a:lnTo>
                            <a:pt x="774244" y="324222"/>
                          </a:lnTo>
                          <a:lnTo>
                            <a:pt x="774246" y="324224"/>
                          </a:lnTo>
                          <a:lnTo>
                            <a:pt x="774244" y="324226"/>
                          </a:lnTo>
                          <a:lnTo>
                            <a:pt x="774244" y="575777"/>
                          </a:lnTo>
                          <a:lnTo>
                            <a:pt x="774239" y="575782"/>
                          </a:lnTo>
                          <a:lnTo>
                            <a:pt x="774239" y="638662"/>
                          </a:lnTo>
                          <a:lnTo>
                            <a:pt x="773983" y="638918"/>
                          </a:lnTo>
                          <a:lnTo>
                            <a:pt x="774246" y="639214"/>
                          </a:lnTo>
                          <a:lnTo>
                            <a:pt x="774245" y="639214"/>
                          </a:lnTo>
                          <a:lnTo>
                            <a:pt x="773463" y="652422"/>
                          </a:lnTo>
                          <a:cubicBezTo>
                            <a:pt x="773426" y="652869"/>
                            <a:pt x="773389" y="653315"/>
                            <a:pt x="773277" y="653762"/>
                          </a:cubicBezTo>
                          <a:lnTo>
                            <a:pt x="770971" y="665408"/>
                          </a:lnTo>
                          <a:cubicBezTo>
                            <a:pt x="770859" y="665966"/>
                            <a:pt x="770673" y="666487"/>
                            <a:pt x="770487" y="667008"/>
                          </a:cubicBezTo>
                          <a:lnTo>
                            <a:pt x="766617" y="677091"/>
                          </a:lnTo>
                          <a:cubicBezTo>
                            <a:pt x="766357" y="677724"/>
                            <a:pt x="766096" y="678319"/>
                            <a:pt x="765724" y="678840"/>
                          </a:cubicBezTo>
                          <a:lnTo>
                            <a:pt x="760292" y="687397"/>
                          </a:lnTo>
                          <a:cubicBezTo>
                            <a:pt x="759920" y="687993"/>
                            <a:pt x="759474" y="688551"/>
                            <a:pt x="758953" y="689072"/>
                          </a:cubicBezTo>
                          <a:lnTo>
                            <a:pt x="751958" y="696067"/>
                          </a:lnTo>
                          <a:cubicBezTo>
                            <a:pt x="751474" y="696550"/>
                            <a:pt x="750879" y="696997"/>
                            <a:pt x="750283" y="697406"/>
                          </a:cubicBezTo>
                          <a:lnTo>
                            <a:pt x="741763" y="702838"/>
                          </a:lnTo>
                          <a:cubicBezTo>
                            <a:pt x="741205" y="703173"/>
                            <a:pt x="740610" y="703471"/>
                            <a:pt x="740014" y="703694"/>
                          </a:cubicBezTo>
                          <a:lnTo>
                            <a:pt x="729894" y="707601"/>
                          </a:lnTo>
                          <a:cubicBezTo>
                            <a:pt x="729410" y="707787"/>
                            <a:pt x="728852" y="707936"/>
                            <a:pt x="728294" y="708047"/>
                          </a:cubicBezTo>
                          <a:lnTo>
                            <a:pt x="716648" y="710391"/>
                          </a:lnTo>
                          <a:cubicBezTo>
                            <a:pt x="716239" y="710466"/>
                            <a:pt x="715755" y="710540"/>
                            <a:pt x="715308" y="710577"/>
                          </a:cubicBezTo>
                          <a:lnTo>
                            <a:pt x="702100" y="711322"/>
                          </a:lnTo>
                          <a:lnTo>
                            <a:pt x="701823" y="711076"/>
                          </a:lnTo>
                          <a:lnTo>
                            <a:pt x="701538" y="711360"/>
                          </a:lnTo>
                          <a:lnTo>
                            <a:pt x="135587" y="711360"/>
                          </a:lnTo>
                          <a:lnTo>
                            <a:pt x="135584" y="711363"/>
                          </a:lnTo>
                          <a:lnTo>
                            <a:pt x="72703" y="711363"/>
                          </a:lnTo>
                          <a:cubicBezTo>
                            <a:pt x="72517" y="711363"/>
                            <a:pt x="72331" y="711363"/>
                            <a:pt x="72145" y="711326"/>
                          </a:cubicBezTo>
                          <a:lnTo>
                            <a:pt x="58937" y="710581"/>
                          </a:lnTo>
                          <a:cubicBezTo>
                            <a:pt x="58491" y="710544"/>
                            <a:pt x="58044" y="710470"/>
                            <a:pt x="57598" y="710395"/>
                          </a:cubicBezTo>
                          <a:lnTo>
                            <a:pt x="45951" y="708051"/>
                          </a:lnTo>
                          <a:cubicBezTo>
                            <a:pt x="45393" y="707940"/>
                            <a:pt x="44872" y="707791"/>
                            <a:pt x="44351" y="707605"/>
                          </a:cubicBezTo>
                          <a:lnTo>
                            <a:pt x="34231" y="703698"/>
                          </a:lnTo>
                          <a:cubicBezTo>
                            <a:pt x="33934" y="703587"/>
                            <a:pt x="33673" y="703475"/>
                            <a:pt x="33375" y="703326"/>
                          </a:cubicBezTo>
                          <a:cubicBezTo>
                            <a:pt x="11126" y="692201"/>
                            <a:pt x="1" y="670658"/>
                            <a:pt x="1" y="638660"/>
                          </a:cubicBezTo>
                          <a:lnTo>
                            <a:pt x="5" y="638656"/>
                          </a:lnTo>
                          <a:lnTo>
                            <a:pt x="1" y="638652"/>
                          </a:lnTo>
                          <a:lnTo>
                            <a:pt x="1" y="575779"/>
                          </a:lnTo>
                          <a:lnTo>
                            <a:pt x="1" y="261338"/>
                          </a:lnTo>
                          <a:lnTo>
                            <a:pt x="260" y="261079"/>
                          </a:lnTo>
                          <a:lnTo>
                            <a:pt x="0" y="260786"/>
                          </a:lnTo>
                          <a:lnTo>
                            <a:pt x="1" y="260785"/>
                          </a:lnTo>
                          <a:lnTo>
                            <a:pt x="782" y="247577"/>
                          </a:lnTo>
                          <a:cubicBezTo>
                            <a:pt x="820" y="247131"/>
                            <a:pt x="894" y="246684"/>
                            <a:pt x="969" y="246238"/>
                          </a:cubicBezTo>
                          <a:lnTo>
                            <a:pt x="3313" y="234591"/>
                          </a:lnTo>
                          <a:cubicBezTo>
                            <a:pt x="3387" y="234033"/>
                            <a:pt x="3573" y="233512"/>
                            <a:pt x="3759" y="232992"/>
                          </a:cubicBezTo>
                          <a:lnTo>
                            <a:pt x="7629" y="222871"/>
                          </a:lnTo>
                          <a:cubicBezTo>
                            <a:pt x="7889" y="222276"/>
                            <a:pt x="8187" y="221681"/>
                            <a:pt x="8522" y="221123"/>
                          </a:cubicBezTo>
                          <a:lnTo>
                            <a:pt x="13954" y="212602"/>
                          </a:lnTo>
                          <a:cubicBezTo>
                            <a:pt x="14326" y="212007"/>
                            <a:pt x="14772" y="211449"/>
                            <a:pt x="15293" y="210928"/>
                          </a:cubicBezTo>
                          <a:lnTo>
                            <a:pt x="22288" y="203933"/>
                          </a:lnTo>
                          <a:cubicBezTo>
                            <a:pt x="22809" y="203449"/>
                            <a:pt x="23367" y="202966"/>
                            <a:pt x="23962" y="202593"/>
                          </a:cubicBezTo>
                          <a:lnTo>
                            <a:pt x="32483" y="197161"/>
                          </a:lnTo>
                          <a:cubicBezTo>
                            <a:pt x="33041" y="196826"/>
                            <a:pt x="33636" y="196529"/>
                            <a:pt x="34232" y="196268"/>
                          </a:cubicBezTo>
                          <a:lnTo>
                            <a:pt x="44352" y="192399"/>
                          </a:lnTo>
                          <a:cubicBezTo>
                            <a:pt x="44873" y="192213"/>
                            <a:pt x="45394" y="192064"/>
                            <a:pt x="45952" y="191952"/>
                          </a:cubicBezTo>
                          <a:lnTo>
                            <a:pt x="57598" y="189608"/>
                          </a:lnTo>
                          <a:cubicBezTo>
                            <a:pt x="58044" y="189534"/>
                            <a:pt x="58491" y="189459"/>
                            <a:pt x="58937" y="189422"/>
                          </a:cubicBezTo>
                          <a:lnTo>
                            <a:pt x="62885" y="189188"/>
                          </a:lnTo>
                          <a:lnTo>
                            <a:pt x="62885" y="135589"/>
                          </a:lnTo>
                          <a:lnTo>
                            <a:pt x="62878" y="135582"/>
                          </a:lnTo>
                          <a:cubicBezTo>
                            <a:pt x="62878" y="130150"/>
                            <a:pt x="67268" y="125760"/>
                            <a:pt x="72700" y="125760"/>
                          </a:cubicBezTo>
                          <a:lnTo>
                            <a:pt x="72705" y="125760"/>
                          </a:lnTo>
                          <a:lnTo>
                            <a:pt x="72707" y="125758"/>
                          </a:lnTo>
                          <a:lnTo>
                            <a:pt x="72709" y="125760"/>
                          </a:lnTo>
                          <a:lnTo>
                            <a:pt x="127167" y="125760"/>
                          </a:lnTo>
                          <a:lnTo>
                            <a:pt x="134240" y="76252"/>
                          </a:lnTo>
                          <a:cubicBezTo>
                            <a:pt x="151190" y="25406"/>
                            <a:pt x="193563" y="1"/>
                            <a:pt x="261342" y="1"/>
                          </a:cubicBezTo>
                          <a:lnTo>
                            <a:pt x="261361" y="20"/>
                          </a:ln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</p:grpSp>
          </p:grp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FA15546-9936-4EFB-A4F7-31BC7844DBB2}"/>
              </a:ext>
            </a:extLst>
          </p:cNvPr>
          <p:cNvGrpSpPr/>
          <p:nvPr/>
        </p:nvGrpSpPr>
        <p:grpSpPr>
          <a:xfrm>
            <a:off x="600904" y="1257001"/>
            <a:ext cx="10849884" cy="5133250"/>
            <a:chOff x="500927" y="-3026027"/>
            <a:chExt cx="10849884" cy="5133250"/>
          </a:xfrm>
        </p:grpSpPr>
        <p:sp>
          <p:nvSpPr>
            <p:cNvPr id="61" name="Google Shape;521;p30">
              <a:extLst>
                <a:ext uri="{FF2B5EF4-FFF2-40B4-BE49-F238E27FC236}">
                  <a16:creationId xmlns:a16="http://schemas.microsoft.com/office/drawing/2014/main" id="{E89F8EB5-146A-44EE-9C40-E99CD61C86A0}"/>
                </a:ext>
              </a:extLst>
            </p:cNvPr>
            <p:cNvSpPr/>
            <p:nvPr/>
          </p:nvSpPr>
          <p:spPr>
            <a:xfrm rot="10800000">
              <a:off x="10384477" y="1140879"/>
              <a:ext cx="966334" cy="966344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522;p30">
              <a:extLst>
                <a:ext uri="{FF2B5EF4-FFF2-40B4-BE49-F238E27FC236}">
                  <a16:creationId xmlns:a16="http://schemas.microsoft.com/office/drawing/2014/main" id="{D4493927-B0EC-4D6D-8B02-467F728E65A9}"/>
                </a:ext>
              </a:extLst>
            </p:cNvPr>
            <p:cNvSpPr/>
            <p:nvPr/>
          </p:nvSpPr>
          <p:spPr>
            <a:xfrm rot="10800000">
              <a:off x="500927" y="-3026027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89A8121-FAD0-A724-7A01-8FA6EB493C23}"/>
              </a:ext>
            </a:extLst>
          </p:cNvPr>
          <p:cNvGrpSpPr/>
          <p:nvPr/>
        </p:nvGrpSpPr>
        <p:grpSpPr>
          <a:xfrm>
            <a:off x="8784136" y="5491659"/>
            <a:ext cx="1940767" cy="744339"/>
            <a:chOff x="-53759" y="4953753"/>
            <a:chExt cx="1940767" cy="74433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6567D78-24A7-9DA6-C0A7-0C67E06694D6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33275667-EE0C-9EAA-F757-59FECE0DD7DE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5AB4A84E-B706-765D-101F-2F4298E15657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7" name="Google Shape;520;p30">
              <a:extLst>
                <a:ext uri="{FF2B5EF4-FFF2-40B4-BE49-F238E27FC236}">
                  <a16:creationId xmlns:a16="http://schemas.microsoft.com/office/drawing/2014/main" id="{AD4DE003-B373-6E35-CE24-A7D18BEEA01D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8" name="Google Shape;521;p30">
                <a:extLst>
                  <a:ext uri="{FF2B5EF4-FFF2-40B4-BE49-F238E27FC236}">
                    <a16:creationId xmlns:a16="http://schemas.microsoft.com/office/drawing/2014/main" id="{52A28CDB-C78D-7D15-531D-0BCDC8B6373C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" name="Google Shape;522;p30">
                <a:extLst>
                  <a:ext uri="{FF2B5EF4-FFF2-40B4-BE49-F238E27FC236}">
                    <a16:creationId xmlns:a16="http://schemas.microsoft.com/office/drawing/2014/main" id="{BD573896-DB4F-CE93-15B4-510ECA646337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00902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800" dirty="0"/>
              <a:t>Common Diseases or Disorders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39CDDB7-FF3F-4C48-A800-053889CE5682}"/>
              </a:ext>
            </a:extLst>
          </p:cNvPr>
          <p:cNvGrpSpPr/>
          <p:nvPr/>
        </p:nvGrpSpPr>
        <p:grpSpPr>
          <a:xfrm>
            <a:off x="486982" y="1248836"/>
            <a:ext cx="11218036" cy="5092700"/>
            <a:chOff x="278817" y="1248836"/>
            <a:chExt cx="11218036" cy="509270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29B92E0-046D-4818-8AEA-9949E29C1ABD}"/>
                </a:ext>
              </a:extLst>
            </p:cNvPr>
            <p:cNvGrpSpPr/>
            <p:nvPr/>
          </p:nvGrpSpPr>
          <p:grpSpPr>
            <a:xfrm>
              <a:off x="278817" y="1864277"/>
              <a:ext cx="3237041" cy="3991323"/>
              <a:chOff x="278817" y="1864277"/>
              <a:chExt cx="3237041" cy="3991323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CCE758C2-FBDC-4827-9EA6-54F32779DF0E}"/>
                  </a:ext>
                </a:extLst>
              </p:cNvPr>
              <p:cNvGrpSpPr/>
              <p:nvPr/>
            </p:nvGrpSpPr>
            <p:grpSpPr>
              <a:xfrm>
                <a:off x="1571793" y="1864277"/>
                <a:ext cx="1944065" cy="3991323"/>
                <a:chOff x="1571793" y="1864277"/>
                <a:chExt cx="1944065" cy="3991323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1169B4CC-C030-FC60-20B4-4FB044AA7213}"/>
                    </a:ext>
                  </a:extLst>
                </p:cNvPr>
                <p:cNvGrpSpPr/>
                <p:nvPr/>
              </p:nvGrpSpPr>
              <p:grpSpPr>
                <a:xfrm>
                  <a:off x="1571793" y="1864277"/>
                  <a:ext cx="1944065" cy="3991323"/>
                  <a:chOff x="6138863" y="1727200"/>
                  <a:chExt cx="1655763" cy="3400425"/>
                </a:xfrm>
              </p:grpSpPr>
              <p:sp>
                <p:nvSpPr>
                  <p:cNvPr id="120" name="Freeform 5">
                    <a:extLst>
                      <a:ext uri="{FF2B5EF4-FFF2-40B4-BE49-F238E27FC236}">
                        <a16:creationId xmlns:a16="http://schemas.microsoft.com/office/drawing/2014/main" id="{4BF3F927-4B4F-8D8D-5B58-B1AD0A88E18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38863" y="1727200"/>
                    <a:ext cx="1128713" cy="1597025"/>
                  </a:xfrm>
                  <a:custGeom>
                    <a:avLst/>
                    <a:gdLst>
                      <a:gd name="T0" fmla="*/ 0 w 2840"/>
                      <a:gd name="T1" fmla="*/ 0 h 4016"/>
                      <a:gd name="T2" fmla="*/ 2840 w 2840"/>
                      <a:gd name="T3" fmla="*/ 1177 h 4016"/>
                      <a:gd name="T4" fmla="*/ 0 w 2840"/>
                      <a:gd name="T5" fmla="*/ 4016 h 4016"/>
                      <a:gd name="T6" fmla="*/ 0 w 2840"/>
                      <a:gd name="T7" fmla="*/ 0 h 40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840" h="4016">
                        <a:moveTo>
                          <a:pt x="0" y="0"/>
                        </a:moveTo>
                        <a:cubicBezTo>
                          <a:pt x="1065" y="0"/>
                          <a:pt x="2087" y="424"/>
                          <a:pt x="2840" y="1177"/>
                        </a:cubicBezTo>
                        <a:lnTo>
                          <a:pt x="0" y="401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0">
                    <a:noFill/>
                    <a:prstDash val="solid"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21" name="Freeform 7">
                    <a:extLst>
                      <a:ext uri="{FF2B5EF4-FFF2-40B4-BE49-F238E27FC236}">
                        <a16:creationId xmlns:a16="http://schemas.microsoft.com/office/drawing/2014/main" id="{FF6BAA24-C9CE-5A7B-6CA7-7831A1E69A0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99188" y="2255838"/>
                    <a:ext cx="1595438" cy="1128713"/>
                  </a:xfrm>
                  <a:custGeom>
                    <a:avLst/>
                    <a:gdLst>
                      <a:gd name="T0" fmla="*/ 2839 w 4015"/>
                      <a:gd name="T1" fmla="*/ 0 h 2839"/>
                      <a:gd name="T2" fmla="*/ 4015 w 4015"/>
                      <a:gd name="T3" fmla="*/ 2839 h 2839"/>
                      <a:gd name="T4" fmla="*/ 0 w 4015"/>
                      <a:gd name="T5" fmla="*/ 2839 h 2839"/>
                      <a:gd name="T6" fmla="*/ 2839 w 4015"/>
                      <a:gd name="T7" fmla="*/ 0 h 28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15" h="2839">
                        <a:moveTo>
                          <a:pt x="2839" y="0"/>
                        </a:moveTo>
                        <a:cubicBezTo>
                          <a:pt x="3592" y="753"/>
                          <a:pt x="4015" y="1774"/>
                          <a:pt x="4015" y="2839"/>
                        </a:cubicBezTo>
                        <a:lnTo>
                          <a:pt x="0" y="2839"/>
                        </a:lnTo>
                        <a:lnTo>
                          <a:pt x="283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0">
                    <a:noFill/>
                    <a:prstDash val="solid"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22" name="Freeform 9">
                    <a:extLst>
                      <a:ext uri="{FF2B5EF4-FFF2-40B4-BE49-F238E27FC236}">
                        <a16:creationId xmlns:a16="http://schemas.microsoft.com/office/drawing/2014/main" id="{F490D7CC-C330-AC3F-7560-5F9F45B8922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99188" y="3470275"/>
                    <a:ext cx="1595438" cy="1128713"/>
                  </a:xfrm>
                  <a:custGeom>
                    <a:avLst/>
                    <a:gdLst>
                      <a:gd name="T0" fmla="*/ 4015 w 4015"/>
                      <a:gd name="T1" fmla="*/ 0 h 2840"/>
                      <a:gd name="T2" fmla="*/ 2839 w 4015"/>
                      <a:gd name="T3" fmla="*/ 2840 h 2840"/>
                      <a:gd name="T4" fmla="*/ 0 w 4015"/>
                      <a:gd name="T5" fmla="*/ 0 h 2840"/>
                      <a:gd name="T6" fmla="*/ 4015 w 4015"/>
                      <a:gd name="T7" fmla="*/ 0 h 28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15" h="2840">
                        <a:moveTo>
                          <a:pt x="4015" y="0"/>
                        </a:moveTo>
                        <a:cubicBezTo>
                          <a:pt x="4015" y="1065"/>
                          <a:pt x="3592" y="2087"/>
                          <a:pt x="2839" y="2840"/>
                        </a:cubicBezTo>
                        <a:lnTo>
                          <a:pt x="0" y="0"/>
                        </a:lnTo>
                        <a:lnTo>
                          <a:pt x="4015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0">
                    <a:noFill/>
                    <a:prstDash val="solid"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23" name="Freeform 11">
                    <a:extLst>
                      <a:ext uri="{FF2B5EF4-FFF2-40B4-BE49-F238E27FC236}">
                        <a16:creationId xmlns:a16="http://schemas.microsoft.com/office/drawing/2014/main" id="{87404BB7-DE9B-DBAD-B88E-5E8C5B61DEB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38863" y="3530600"/>
                    <a:ext cx="1128713" cy="1597025"/>
                  </a:xfrm>
                  <a:custGeom>
                    <a:avLst/>
                    <a:gdLst>
                      <a:gd name="T0" fmla="*/ 2840 w 2840"/>
                      <a:gd name="T1" fmla="*/ 2839 h 4015"/>
                      <a:gd name="T2" fmla="*/ 0 w 2840"/>
                      <a:gd name="T3" fmla="*/ 4015 h 4015"/>
                      <a:gd name="T4" fmla="*/ 0 w 2840"/>
                      <a:gd name="T5" fmla="*/ 0 h 4015"/>
                      <a:gd name="T6" fmla="*/ 2840 w 2840"/>
                      <a:gd name="T7" fmla="*/ 2839 h 40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840" h="4015">
                        <a:moveTo>
                          <a:pt x="2840" y="2839"/>
                        </a:moveTo>
                        <a:cubicBezTo>
                          <a:pt x="2087" y="3592"/>
                          <a:pt x="1065" y="4015"/>
                          <a:pt x="0" y="4015"/>
                        </a:cubicBezTo>
                        <a:lnTo>
                          <a:pt x="0" y="0"/>
                        </a:lnTo>
                        <a:lnTo>
                          <a:pt x="2840" y="2839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0">
                    <a:noFill/>
                    <a:prstDash val="solid"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42CFFC6-A3D4-4EAF-9D33-3C00AED96FD8}"/>
                    </a:ext>
                  </a:extLst>
                </p:cNvPr>
                <p:cNvGrpSpPr/>
                <p:nvPr/>
              </p:nvGrpSpPr>
              <p:grpSpPr>
                <a:xfrm>
                  <a:off x="1855522" y="2101641"/>
                  <a:ext cx="1430020" cy="3505200"/>
                  <a:chOff x="1855522" y="2101641"/>
                  <a:chExt cx="1430020" cy="3505200"/>
                </a:xfrm>
              </p:grpSpPr>
              <p:grpSp>
                <p:nvGrpSpPr>
                  <p:cNvPr id="6" name="Group 5">
                    <a:extLst>
                      <a:ext uri="{FF2B5EF4-FFF2-40B4-BE49-F238E27FC236}">
                        <a16:creationId xmlns:a16="http://schemas.microsoft.com/office/drawing/2014/main" id="{2732DA94-553B-4FA0-8A3D-BE2D2F982C1B}"/>
                      </a:ext>
                    </a:extLst>
                  </p:cNvPr>
                  <p:cNvGrpSpPr/>
                  <p:nvPr/>
                </p:nvGrpSpPr>
                <p:grpSpPr>
                  <a:xfrm>
                    <a:off x="2747062" y="2999531"/>
                    <a:ext cx="538480" cy="538480"/>
                    <a:chOff x="2747062" y="2999531"/>
                    <a:chExt cx="538480" cy="538480"/>
                  </a:xfrm>
                </p:grpSpPr>
                <p:sp>
                  <p:nvSpPr>
                    <p:cNvPr id="87" name="Oval 86">
                      <a:extLst>
                        <a:ext uri="{FF2B5EF4-FFF2-40B4-BE49-F238E27FC236}">
                          <a16:creationId xmlns:a16="http://schemas.microsoft.com/office/drawing/2014/main" id="{014B110D-72D2-36BD-D24E-F50AD2909E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7062" y="2999531"/>
                      <a:ext cx="538480" cy="538480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 w="12700">
                      <a:solidFill>
                        <a:schemeClr val="bg2"/>
                      </a:solidFill>
                    </a:ln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41" name="Freeform: Shape 40">
                      <a:extLst>
                        <a:ext uri="{FF2B5EF4-FFF2-40B4-BE49-F238E27FC236}">
                          <a16:creationId xmlns:a16="http://schemas.microsoft.com/office/drawing/2014/main" id="{BC1E93A2-0D0E-4610-AB1D-361F187E0E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25091" y="3084314"/>
                      <a:ext cx="382422" cy="368914"/>
                    </a:xfrm>
                    <a:custGeom>
                      <a:avLst/>
                      <a:gdLst>
                        <a:gd name="connsiteX0" fmla="*/ 3783537 w 4781385"/>
                        <a:gd name="connsiteY0" fmla="*/ 3630348 h 4612491"/>
                        <a:gd name="connsiteX1" fmla="*/ 3600571 w 4781385"/>
                        <a:gd name="connsiteY1" fmla="*/ 4005166 h 4612491"/>
                        <a:gd name="connsiteX2" fmla="*/ 3758163 w 4781385"/>
                        <a:gd name="connsiteY2" fmla="*/ 4463367 h 4612491"/>
                        <a:gd name="connsiteX3" fmla="*/ 4216363 w 4781385"/>
                        <a:gd name="connsiteY3" fmla="*/ 4305775 h 4612491"/>
                        <a:gd name="connsiteX4" fmla="*/ 4399338 w 4781385"/>
                        <a:gd name="connsiteY4" fmla="*/ 3930967 h 4612491"/>
                        <a:gd name="connsiteX5" fmla="*/ 173199 w 4781385"/>
                        <a:gd name="connsiteY5" fmla="*/ 3616805 h 4612491"/>
                        <a:gd name="connsiteX6" fmla="*/ 131548 w 4781385"/>
                        <a:gd name="connsiteY6" fmla="*/ 3634063 h 4612491"/>
                        <a:gd name="connsiteX7" fmla="*/ 131558 w 4781385"/>
                        <a:gd name="connsiteY7" fmla="*/ 3717369 h 4612491"/>
                        <a:gd name="connsiteX8" fmla="*/ 623914 w 4781385"/>
                        <a:gd name="connsiteY8" fmla="*/ 4209716 h 4612491"/>
                        <a:gd name="connsiteX9" fmla="*/ 707215 w 4781385"/>
                        <a:gd name="connsiteY9" fmla="*/ 4209721 h 4612491"/>
                        <a:gd name="connsiteX10" fmla="*/ 707220 w 4781385"/>
                        <a:gd name="connsiteY10" fmla="*/ 4126420 h 4612491"/>
                        <a:gd name="connsiteX11" fmla="*/ 214854 w 4781385"/>
                        <a:gd name="connsiteY11" fmla="*/ 3634053 h 4612491"/>
                        <a:gd name="connsiteX12" fmla="*/ 173199 w 4781385"/>
                        <a:gd name="connsiteY12" fmla="*/ 3616805 h 4612491"/>
                        <a:gd name="connsiteX13" fmla="*/ 869393 w 4781385"/>
                        <a:gd name="connsiteY13" fmla="*/ 3388575 h 4612491"/>
                        <a:gd name="connsiteX14" fmla="*/ 500204 w 4781385"/>
                        <a:gd name="connsiteY14" fmla="*/ 3757783 h 4612491"/>
                        <a:gd name="connsiteX15" fmla="*/ 583500 w 4781385"/>
                        <a:gd name="connsiteY15" fmla="*/ 3841079 h 4612491"/>
                        <a:gd name="connsiteX16" fmla="*/ 952698 w 4781385"/>
                        <a:gd name="connsiteY16" fmla="*/ 3471881 h 4612491"/>
                        <a:gd name="connsiteX17" fmla="*/ 2949853 w 4781385"/>
                        <a:gd name="connsiteY17" fmla="*/ 3044332 h 4612491"/>
                        <a:gd name="connsiteX18" fmla="*/ 2766867 w 4781385"/>
                        <a:gd name="connsiteY18" fmla="*/ 3419140 h 4612491"/>
                        <a:gd name="connsiteX19" fmla="*/ 2924091 w 4781385"/>
                        <a:gd name="connsiteY19" fmla="*/ 3876299 h 4612491"/>
                        <a:gd name="connsiteX20" fmla="*/ 3382668 w 4781385"/>
                        <a:gd name="connsiteY20" fmla="*/ 3719769 h 4612491"/>
                        <a:gd name="connsiteX21" fmla="*/ 3565644 w 4781385"/>
                        <a:gd name="connsiteY21" fmla="*/ 3344941 h 4612491"/>
                        <a:gd name="connsiteX22" fmla="*/ 4266008 w 4781385"/>
                        <a:gd name="connsiteY22" fmla="*/ 3038414 h 4612491"/>
                        <a:gd name="connsiteX23" fmla="*/ 4315522 w 4781385"/>
                        <a:gd name="connsiteY23" fmla="*/ 3077651 h 4612491"/>
                        <a:gd name="connsiteX24" fmla="*/ 4278914 w 4781385"/>
                        <a:gd name="connsiteY24" fmla="*/ 3149707 h 4612491"/>
                        <a:gd name="connsiteX25" fmla="*/ 4149536 w 4781385"/>
                        <a:gd name="connsiteY25" fmla="*/ 3264083 h 4612491"/>
                        <a:gd name="connsiteX26" fmla="*/ 4073269 w 4781385"/>
                        <a:gd name="connsiteY26" fmla="*/ 3420341 h 4612491"/>
                        <a:gd name="connsiteX27" fmla="*/ 4072941 w 4781385"/>
                        <a:gd name="connsiteY27" fmla="*/ 3421014 h 4612491"/>
                        <a:gd name="connsiteX28" fmla="*/ 3996345 w 4781385"/>
                        <a:gd name="connsiteY28" fmla="*/ 3446807 h 4612491"/>
                        <a:gd name="connsiteX29" fmla="*/ 3970552 w 4781385"/>
                        <a:gd name="connsiteY29" fmla="*/ 3370211 h 4612491"/>
                        <a:gd name="connsiteX30" fmla="*/ 4046828 w 4781385"/>
                        <a:gd name="connsiteY30" fmla="*/ 3213944 h 4612491"/>
                        <a:gd name="connsiteX31" fmla="*/ 4241748 w 4781385"/>
                        <a:gd name="connsiteY31" fmla="*/ 3041627 h 4612491"/>
                        <a:gd name="connsiteX32" fmla="*/ 4241767 w 4781385"/>
                        <a:gd name="connsiteY32" fmla="*/ 3041627 h 4612491"/>
                        <a:gd name="connsiteX33" fmla="*/ 4243466 w 4781385"/>
                        <a:gd name="connsiteY33" fmla="*/ 3041043 h 4612491"/>
                        <a:gd name="connsiteX34" fmla="*/ 4266008 w 4781385"/>
                        <a:gd name="connsiteY34" fmla="*/ 3038414 h 4612491"/>
                        <a:gd name="connsiteX35" fmla="*/ 4343648 w 4781385"/>
                        <a:gd name="connsiteY35" fmla="*/ 2961666 h 4612491"/>
                        <a:gd name="connsiteX36" fmla="*/ 4016652 w 4781385"/>
                        <a:gd name="connsiteY36" fmla="*/ 3152812 h 4612491"/>
                        <a:gd name="connsiteX37" fmla="*/ 3833677 w 4781385"/>
                        <a:gd name="connsiteY37" fmla="*/ 3527640 h 4612491"/>
                        <a:gd name="connsiteX38" fmla="*/ 4449478 w 4781385"/>
                        <a:gd name="connsiteY38" fmla="*/ 3828259 h 4612491"/>
                        <a:gd name="connsiteX39" fmla="*/ 4632453 w 4781385"/>
                        <a:gd name="connsiteY39" fmla="*/ 3453441 h 4612491"/>
                        <a:gd name="connsiteX40" fmla="*/ 4475230 w 4781385"/>
                        <a:gd name="connsiteY40" fmla="*/ 2996282 h 4612491"/>
                        <a:gd name="connsiteX41" fmla="*/ 4343648 w 4781385"/>
                        <a:gd name="connsiteY41" fmla="*/ 2961666 h 4612491"/>
                        <a:gd name="connsiteX42" fmla="*/ 4349414 w 4781385"/>
                        <a:gd name="connsiteY42" fmla="*/ 2846918 h 4612491"/>
                        <a:gd name="connsiteX43" fmla="*/ 4524973 w 4781385"/>
                        <a:gd name="connsiteY43" fmla="*/ 2892513 h 4612491"/>
                        <a:gd name="connsiteX44" fmla="*/ 4735142 w 4781385"/>
                        <a:gd name="connsiteY44" fmla="*/ 3503580 h 4612491"/>
                        <a:gd name="connsiteX45" fmla="*/ 4319052 w 4781385"/>
                        <a:gd name="connsiteY45" fmla="*/ 4355915 h 4612491"/>
                        <a:gd name="connsiteX46" fmla="*/ 3708004 w 4781385"/>
                        <a:gd name="connsiteY46" fmla="*/ 4566075 h 4612491"/>
                        <a:gd name="connsiteX47" fmla="*/ 3497845 w 4781385"/>
                        <a:gd name="connsiteY47" fmla="*/ 3955027 h 4612491"/>
                        <a:gd name="connsiteX48" fmla="*/ 3913925 w 4781385"/>
                        <a:gd name="connsiteY48" fmla="*/ 3102682 h 4612491"/>
                        <a:gd name="connsiteX49" fmla="*/ 4349414 w 4781385"/>
                        <a:gd name="connsiteY49" fmla="*/ 2846918 h 4612491"/>
                        <a:gd name="connsiteX50" fmla="*/ 654070 w 4781385"/>
                        <a:gd name="connsiteY50" fmla="*/ 2843412 h 4612491"/>
                        <a:gd name="connsiteX51" fmla="*/ 605779 w 4781385"/>
                        <a:gd name="connsiteY51" fmla="*/ 2862880 h 4612491"/>
                        <a:gd name="connsiteX52" fmla="*/ 603883 w 4781385"/>
                        <a:gd name="connsiteY52" fmla="*/ 2961398 h 4612491"/>
                        <a:gd name="connsiteX53" fmla="*/ 1379885 w 4781385"/>
                        <a:gd name="connsiteY53" fmla="*/ 3737438 h 4612491"/>
                        <a:gd name="connsiteX54" fmla="*/ 1379895 w 4781385"/>
                        <a:gd name="connsiteY54" fmla="*/ 3737448 h 4612491"/>
                        <a:gd name="connsiteX55" fmla="*/ 1478431 w 4781385"/>
                        <a:gd name="connsiteY55" fmla="*/ 3737438 h 4612491"/>
                        <a:gd name="connsiteX56" fmla="*/ 1478431 w 4781385"/>
                        <a:gd name="connsiteY56" fmla="*/ 3638911 h 4612491"/>
                        <a:gd name="connsiteX57" fmla="*/ 702372 w 4781385"/>
                        <a:gd name="connsiteY57" fmla="*/ 2862853 h 4612491"/>
                        <a:gd name="connsiteX58" fmla="*/ 654070 w 4781385"/>
                        <a:gd name="connsiteY58" fmla="*/ 2843412 h 4612491"/>
                        <a:gd name="connsiteX59" fmla="*/ 3431648 w 4781385"/>
                        <a:gd name="connsiteY59" fmla="*/ 2452433 h 4612491"/>
                        <a:gd name="connsiteX60" fmla="*/ 3481405 w 4781385"/>
                        <a:gd name="connsiteY60" fmla="*/ 2491361 h 4612491"/>
                        <a:gd name="connsiteX61" fmla="*/ 3445247 w 4781385"/>
                        <a:gd name="connsiteY61" fmla="*/ 2563644 h 4612491"/>
                        <a:gd name="connsiteX62" fmla="*/ 3315869 w 4781385"/>
                        <a:gd name="connsiteY62" fmla="*/ 2678020 h 4612491"/>
                        <a:gd name="connsiteX63" fmla="*/ 3239583 w 4781385"/>
                        <a:gd name="connsiteY63" fmla="*/ 2834277 h 4612491"/>
                        <a:gd name="connsiteX64" fmla="*/ 3239035 w 4781385"/>
                        <a:gd name="connsiteY64" fmla="*/ 2835401 h 4612491"/>
                        <a:gd name="connsiteX65" fmla="*/ 3162324 w 4781385"/>
                        <a:gd name="connsiteY65" fmla="*/ 2860849 h 4612491"/>
                        <a:gd name="connsiteX66" fmla="*/ 3136875 w 4781385"/>
                        <a:gd name="connsiteY66" fmla="*/ 2784138 h 4612491"/>
                        <a:gd name="connsiteX67" fmla="*/ 3213161 w 4781385"/>
                        <a:gd name="connsiteY67" fmla="*/ 2627928 h 4612491"/>
                        <a:gd name="connsiteX68" fmla="*/ 3408042 w 4781385"/>
                        <a:gd name="connsiteY68" fmla="*/ 2455621 h 4612491"/>
                        <a:gd name="connsiteX69" fmla="*/ 3408100 w 4781385"/>
                        <a:gd name="connsiteY69" fmla="*/ 2455554 h 4612491"/>
                        <a:gd name="connsiteX70" fmla="*/ 3409123 w 4781385"/>
                        <a:gd name="connsiteY70" fmla="*/ 2455203 h 4612491"/>
                        <a:gd name="connsiteX71" fmla="*/ 3431648 w 4781385"/>
                        <a:gd name="connsiteY71" fmla="*/ 2452433 h 4612491"/>
                        <a:gd name="connsiteX72" fmla="*/ 3509513 w 4781385"/>
                        <a:gd name="connsiteY72" fmla="*/ 2374908 h 4612491"/>
                        <a:gd name="connsiteX73" fmla="*/ 3182967 w 4781385"/>
                        <a:gd name="connsiteY73" fmla="*/ 2566805 h 4612491"/>
                        <a:gd name="connsiteX74" fmla="*/ 2999983 w 4781385"/>
                        <a:gd name="connsiteY74" fmla="*/ 2941624 h 4612491"/>
                        <a:gd name="connsiteX75" fmla="*/ 3615783 w 4781385"/>
                        <a:gd name="connsiteY75" fmla="*/ 3242233 h 4612491"/>
                        <a:gd name="connsiteX76" fmla="*/ 3798759 w 4781385"/>
                        <a:gd name="connsiteY76" fmla="*/ 2867424 h 4612491"/>
                        <a:gd name="connsiteX77" fmla="*/ 3641172 w 4781385"/>
                        <a:gd name="connsiteY77" fmla="*/ 2409219 h 4612491"/>
                        <a:gd name="connsiteX78" fmla="*/ 3509513 w 4781385"/>
                        <a:gd name="connsiteY78" fmla="*/ 2374908 h 4612491"/>
                        <a:gd name="connsiteX79" fmla="*/ 3517822 w 4781385"/>
                        <a:gd name="connsiteY79" fmla="*/ 2259527 h 4612491"/>
                        <a:gd name="connsiteX80" fmla="*/ 3693253 w 4781385"/>
                        <a:gd name="connsiteY80" fmla="*/ 2305849 h 4612491"/>
                        <a:gd name="connsiteX81" fmla="*/ 3901438 w 4781385"/>
                        <a:gd name="connsiteY81" fmla="*/ 2917583 h 4612491"/>
                        <a:gd name="connsiteX82" fmla="*/ 3485358 w 4781385"/>
                        <a:gd name="connsiteY82" fmla="*/ 3769908 h 4612491"/>
                        <a:gd name="connsiteX83" fmla="*/ 2875008 w 4781385"/>
                        <a:gd name="connsiteY83" fmla="*/ 3979824 h 4612491"/>
                        <a:gd name="connsiteX84" fmla="*/ 2664141 w 4781385"/>
                        <a:gd name="connsiteY84" fmla="*/ 3369010 h 4612491"/>
                        <a:gd name="connsiteX85" fmla="*/ 3080221 w 4781385"/>
                        <a:gd name="connsiteY85" fmla="*/ 2516694 h 4612491"/>
                        <a:gd name="connsiteX86" fmla="*/ 3081520 w 4781385"/>
                        <a:gd name="connsiteY86" fmla="*/ 2514035 h 4612491"/>
                        <a:gd name="connsiteX87" fmla="*/ 3517822 w 4781385"/>
                        <a:gd name="connsiteY87" fmla="*/ 2259527 h 4612491"/>
                        <a:gd name="connsiteX88" fmla="*/ 1796589 w 4781385"/>
                        <a:gd name="connsiteY88" fmla="*/ 2233430 h 4612491"/>
                        <a:gd name="connsiteX89" fmla="*/ 1796594 w 4781385"/>
                        <a:gd name="connsiteY89" fmla="*/ 2233431 h 4612491"/>
                        <a:gd name="connsiteX90" fmla="*/ 1796584 w 4781385"/>
                        <a:gd name="connsiteY90" fmla="*/ 2233431 h 4612491"/>
                        <a:gd name="connsiteX91" fmla="*/ 2439873 w 4781385"/>
                        <a:gd name="connsiteY91" fmla="*/ 1475850 h 4612491"/>
                        <a:gd name="connsiteX92" fmla="*/ 2479447 w 4781385"/>
                        <a:gd name="connsiteY92" fmla="*/ 1491772 h 4612491"/>
                        <a:gd name="connsiteX93" fmla="*/ 2481098 w 4781385"/>
                        <a:gd name="connsiteY93" fmla="*/ 1572577 h 4612491"/>
                        <a:gd name="connsiteX94" fmla="*/ 1836989 w 4781385"/>
                        <a:gd name="connsiteY94" fmla="*/ 2216686 h 4612491"/>
                        <a:gd name="connsiteX95" fmla="*/ 1818458 w 4781385"/>
                        <a:gd name="connsiteY95" fmla="*/ 2229092 h 4612491"/>
                        <a:gd name="connsiteX96" fmla="*/ 1796589 w 4781385"/>
                        <a:gd name="connsiteY96" fmla="*/ 2233430 h 4612491"/>
                        <a:gd name="connsiteX97" fmla="*/ 1774734 w 4781385"/>
                        <a:gd name="connsiteY97" fmla="*/ 2229080 h 4612491"/>
                        <a:gd name="connsiteX98" fmla="*/ 1756201 w 4781385"/>
                        <a:gd name="connsiteY98" fmla="*/ 2216698 h 4612491"/>
                        <a:gd name="connsiteX99" fmla="*/ 1756189 w 4781385"/>
                        <a:gd name="connsiteY99" fmla="*/ 2135876 h 4612491"/>
                        <a:gd name="connsiteX100" fmla="*/ 2400298 w 4781385"/>
                        <a:gd name="connsiteY100" fmla="*/ 1491767 h 4612491"/>
                        <a:gd name="connsiteX101" fmla="*/ 2439873 w 4781385"/>
                        <a:gd name="connsiteY101" fmla="*/ 1475850 h 4612491"/>
                        <a:gd name="connsiteX102" fmla="*/ 2552698 w 4781385"/>
                        <a:gd name="connsiteY102" fmla="*/ 1351789 h 4612491"/>
                        <a:gd name="connsiteX103" fmla="*/ 2552783 w 4781385"/>
                        <a:gd name="connsiteY103" fmla="*/ 1351789 h 4612491"/>
                        <a:gd name="connsiteX104" fmla="*/ 2613828 w 4781385"/>
                        <a:gd name="connsiteY104" fmla="*/ 1412833 h 4612491"/>
                        <a:gd name="connsiteX105" fmla="*/ 2552783 w 4781385"/>
                        <a:gd name="connsiteY105" fmla="*/ 1475413 h 4612491"/>
                        <a:gd name="connsiteX106" fmla="*/ 2552698 w 4781385"/>
                        <a:gd name="connsiteY106" fmla="*/ 1475413 h 4612491"/>
                        <a:gd name="connsiteX107" fmla="*/ 2552698 w 4781385"/>
                        <a:gd name="connsiteY107" fmla="*/ 1475413 h 4612491"/>
                        <a:gd name="connsiteX108" fmla="*/ 2551163 w 4781385"/>
                        <a:gd name="connsiteY108" fmla="*/ 1475413 h 4612491"/>
                        <a:gd name="connsiteX109" fmla="*/ 2490118 w 4781385"/>
                        <a:gd name="connsiteY109" fmla="*/ 1412833 h 4612491"/>
                        <a:gd name="connsiteX110" fmla="*/ 2552698 w 4781385"/>
                        <a:gd name="connsiteY110" fmla="*/ 1351789 h 4612491"/>
                        <a:gd name="connsiteX111" fmla="*/ 2569939 w 4781385"/>
                        <a:gd name="connsiteY111" fmla="*/ 1233012 h 4612491"/>
                        <a:gd name="connsiteX112" fmla="*/ 2506216 w 4781385"/>
                        <a:gd name="connsiteY112" fmla="*/ 1259347 h 4612491"/>
                        <a:gd name="connsiteX113" fmla="*/ 883375 w 4781385"/>
                        <a:gd name="connsiteY113" fmla="*/ 2882226 h 4612491"/>
                        <a:gd name="connsiteX114" fmla="*/ 1459076 w 4781385"/>
                        <a:gd name="connsiteY114" fmla="*/ 3457908 h 4612491"/>
                        <a:gd name="connsiteX115" fmla="*/ 1658453 w 4781385"/>
                        <a:gd name="connsiteY115" fmla="*/ 3258530 h 4612491"/>
                        <a:gd name="connsiteX116" fmla="*/ 1452713 w 4781385"/>
                        <a:gd name="connsiteY116" fmla="*/ 3052791 h 4612491"/>
                        <a:gd name="connsiteX117" fmla="*/ 1452709 w 4781385"/>
                        <a:gd name="connsiteY117" fmla="*/ 2973073 h 4612491"/>
                        <a:gd name="connsiteX118" fmla="*/ 1533523 w 4781385"/>
                        <a:gd name="connsiteY118" fmla="*/ 2971971 h 4612491"/>
                        <a:gd name="connsiteX119" fmla="*/ 1739263 w 4781385"/>
                        <a:gd name="connsiteY119" fmla="*/ 3177711 h 4612491"/>
                        <a:gd name="connsiteX120" fmla="*/ 1858059 w 4781385"/>
                        <a:gd name="connsiteY120" fmla="*/ 3058829 h 4612491"/>
                        <a:gd name="connsiteX121" fmla="*/ 1775373 w 4781385"/>
                        <a:gd name="connsiteY121" fmla="*/ 2976152 h 4612491"/>
                        <a:gd name="connsiteX122" fmla="*/ 1775373 w 4781385"/>
                        <a:gd name="connsiteY122" fmla="*/ 2895991 h 4612491"/>
                        <a:gd name="connsiteX123" fmla="*/ 1856192 w 4781385"/>
                        <a:gd name="connsiteY123" fmla="*/ 2895333 h 4612491"/>
                        <a:gd name="connsiteX124" fmla="*/ 1938879 w 4781385"/>
                        <a:gd name="connsiteY124" fmla="*/ 2978019 h 4612491"/>
                        <a:gd name="connsiteX125" fmla="*/ 2057741 w 4781385"/>
                        <a:gd name="connsiteY125" fmla="*/ 2859147 h 4612491"/>
                        <a:gd name="connsiteX126" fmla="*/ 1852001 w 4781385"/>
                        <a:gd name="connsiteY126" fmla="*/ 2653407 h 4612491"/>
                        <a:gd name="connsiteX127" fmla="*/ 1852001 w 4781385"/>
                        <a:gd name="connsiteY127" fmla="*/ 2574002 h 4612491"/>
                        <a:gd name="connsiteX128" fmla="*/ 1932811 w 4781385"/>
                        <a:gd name="connsiteY128" fmla="*/ 2572597 h 4612491"/>
                        <a:gd name="connsiteX129" fmla="*/ 2138552 w 4781385"/>
                        <a:gd name="connsiteY129" fmla="*/ 2778337 h 4612491"/>
                        <a:gd name="connsiteX130" fmla="*/ 2257424 w 4781385"/>
                        <a:gd name="connsiteY130" fmla="*/ 2659475 h 4612491"/>
                        <a:gd name="connsiteX131" fmla="*/ 2174737 w 4781385"/>
                        <a:gd name="connsiteY131" fmla="*/ 2576788 h 4612491"/>
                        <a:gd name="connsiteX132" fmla="*/ 2174742 w 4781385"/>
                        <a:gd name="connsiteY132" fmla="*/ 2497070 h 4612491"/>
                        <a:gd name="connsiteX133" fmla="*/ 2255557 w 4781385"/>
                        <a:gd name="connsiteY133" fmla="*/ 2495978 h 4612491"/>
                        <a:gd name="connsiteX134" fmla="*/ 2338234 w 4781385"/>
                        <a:gd name="connsiteY134" fmla="*/ 2578655 h 4612491"/>
                        <a:gd name="connsiteX135" fmla="*/ 2457106 w 4781385"/>
                        <a:gd name="connsiteY135" fmla="*/ 2459793 h 4612491"/>
                        <a:gd name="connsiteX136" fmla="*/ 2251366 w 4781385"/>
                        <a:gd name="connsiteY136" fmla="*/ 2254053 h 4612491"/>
                        <a:gd name="connsiteX137" fmla="*/ 2251370 w 4781385"/>
                        <a:gd name="connsiteY137" fmla="*/ 2174335 h 4612491"/>
                        <a:gd name="connsiteX138" fmla="*/ 2332185 w 4781385"/>
                        <a:gd name="connsiteY138" fmla="*/ 2173242 h 4612491"/>
                        <a:gd name="connsiteX139" fmla="*/ 2537925 w 4781385"/>
                        <a:gd name="connsiteY139" fmla="*/ 2378982 h 4612491"/>
                        <a:gd name="connsiteX140" fmla="*/ 2656797 w 4781385"/>
                        <a:gd name="connsiteY140" fmla="*/ 2260120 h 4612491"/>
                        <a:gd name="connsiteX141" fmla="*/ 2574111 w 4781385"/>
                        <a:gd name="connsiteY141" fmla="*/ 2177443 h 4612491"/>
                        <a:gd name="connsiteX142" fmla="*/ 2574101 w 4781385"/>
                        <a:gd name="connsiteY142" fmla="*/ 2097282 h 4612491"/>
                        <a:gd name="connsiteX143" fmla="*/ 2654921 w 4781385"/>
                        <a:gd name="connsiteY143" fmla="*/ 2096614 h 4612491"/>
                        <a:gd name="connsiteX144" fmla="*/ 2737617 w 4781385"/>
                        <a:gd name="connsiteY144" fmla="*/ 2179300 h 4612491"/>
                        <a:gd name="connsiteX145" fmla="*/ 2856479 w 4781385"/>
                        <a:gd name="connsiteY145" fmla="*/ 2060428 h 4612491"/>
                        <a:gd name="connsiteX146" fmla="*/ 2650739 w 4781385"/>
                        <a:gd name="connsiteY146" fmla="*/ 1854688 h 4612491"/>
                        <a:gd name="connsiteX147" fmla="*/ 2649335 w 4781385"/>
                        <a:gd name="connsiteY147" fmla="*/ 1853284 h 4612491"/>
                        <a:gd name="connsiteX148" fmla="*/ 2650739 w 4781385"/>
                        <a:gd name="connsiteY148" fmla="*/ 1772474 h 4612491"/>
                        <a:gd name="connsiteX149" fmla="*/ 2731550 w 4781385"/>
                        <a:gd name="connsiteY149" fmla="*/ 1773878 h 4612491"/>
                        <a:gd name="connsiteX150" fmla="*/ 2937290 w 4781385"/>
                        <a:gd name="connsiteY150" fmla="*/ 1979618 h 4612491"/>
                        <a:gd name="connsiteX151" fmla="*/ 3081889 w 4781385"/>
                        <a:gd name="connsiteY151" fmla="*/ 1835019 h 4612491"/>
                        <a:gd name="connsiteX152" fmla="*/ 3081889 w 4781385"/>
                        <a:gd name="connsiteY152" fmla="*/ 1707584 h 4612491"/>
                        <a:gd name="connsiteX153" fmla="*/ 2633661 w 4781385"/>
                        <a:gd name="connsiteY153" fmla="*/ 1259347 h 4612491"/>
                        <a:gd name="connsiteX154" fmla="*/ 2569939 w 4781385"/>
                        <a:gd name="connsiteY154" fmla="*/ 1233012 h 4612491"/>
                        <a:gd name="connsiteX155" fmla="*/ 3021551 w 4781385"/>
                        <a:gd name="connsiteY155" fmla="*/ 1013010 h 4612491"/>
                        <a:gd name="connsiteX156" fmla="*/ 2982638 w 4781385"/>
                        <a:gd name="connsiteY156" fmla="*/ 1029137 h 4612491"/>
                        <a:gd name="connsiteX157" fmla="*/ 2773850 w 4781385"/>
                        <a:gd name="connsiteY157" fmla="*/ 1237906 h 4612491"/>
                        <a:gd name="connsiteX158" fmla="*/ 3103329 w 4781385"/>
                        <a:gd name="connsiteY158" fmla="*/ 1567396 h 4612491"/>
                        <a:gd name="connsiteX159" fmla="*/ 3312108 w 4781385"/>
                        <a:gd name="connsiteY159" fmla="*/ 1358618 h 4612491"/>
                        <a:gd name="connsiteX160" fmla="*/ 3312108 w 4781385"/>
                        <a:gd name="connsiteY160" fmla="*/ 1280760 h 4612491"/>
                        <a:gd name="connsiteX161" fmla="*/ 3060486 w 4781385"/>
                        <a:gd name="connsiteY161" fmla="*/ 1029137 h 4612491"/>
                        <a:gd name="connsiteX162" fmla="*/ 3060470 w 4781385"/>
                        <a:gd name="connsiteY162" fmla="*/ 1029123 h 4612491"/>
                        <a:gd name="connsiteX163" fmla="*/ 3021551 w 4781385"/>
                        <a:gd name="connsiteY163" fmla="*/ 1013010 h 4612491"/>
                        <a:gd name="connsiteX164" fmla="*/ 3529192 w 4781385"/>
                        <a:gd name="connsiteY164" fmla="*/ 695155 h 4612491"/>
                        <a:gd name="connsiteX165" fmla="*/ 3446506 w 4781385"/>
                        <a:gd name="connsiteY165" fmla="*/ 729406 h 4612491"/>
                        <a:gd name="connsiteX166" fmla="*/ 3184463 w 4781385"/>
                        <a:gd name="connsiteY166" fmla="*/ 991439 h 4612491"/>
                        <a:gd name="connsiteX167" fmla="*/ 3349846 w 4781385"/>
                        <a:gd name="connsiteY167" fmla="*/ 1156812 h 4612491"/>
                        <a:gd name="connsiteX168" fmla="*/ 3611879 w 4781385"/>
                        <a:gd name="connsiteY168" fmla="*/ 894779 h 4612491"/>
                        <a:gd name="connsiteX169" fmla="*/ 3611879 w 4781385"/>
                        <a:gd name="connsiteY169" fmla="*/ 729406 h 4612491"/>
                        <a:gd name="connsiteX170" fmla="*/ 3529192 w 4781385"/>
                        <a:gd name="connsiteY170" fmla="*/ 695155 h 4612491"/>
                        <a:gd name="connsiteX171" fmla="*/ 4356571 w 4781385"/>
                        <a:gd name="connsiteY171" fmla="*/ 280548 h 4612491"/>
                        <a:gd name="connsiteX172" fmla="*/ 4189589 w 4781385"/>
                        <a:gd name="connsiteY172" fmla="*/ 552250 h 4612491"/>
                        <a:gd name="connsiteX173" fmla="*/ 4148393 w 4781385"/>
                        <a:gd name="connsiteY173" fmla="*/ 699163 h 4612491"/>
                        <a:gd name="connsiteX174" fmla="*/ 4356572 w 4781385"/>
                        <a:gd name="connsiteY174" fmla="*/ 907342 h 4612491"/>
                        <a:gd name="connsiteX175" fmla="*/ 4564750 w 4781385"/>
                        <a:gd name="connsiteY175" fmla="*/ 699163 h 4612491"/>
                        <a:gd name="connsiteX176" fmla="*/ 4523630 w 4781385"/>
                        <a:gd name="connsiteY176" fmla="*/ 552383 h 4612491"/>
                        <a:gd name="connsiteX177" fmla="*/ 4523650 w 4781385"/>
                        <a:gd name="connsiteY177" fmla="*/ 552383 h 4612491"/>
                        <a:gd name="connsiteX178" fmla="*/ 4356571 w 4781385"/>
                        <a:gd name="connsiteY178" fmla="*/ 280548 h 4612491"/>
                        <a:gd name="connsiteX179" fmla="*/ 4356676 w 4781385"/>
                        <a:gd name="connsiteY179" fmla="*/ 120519 h 4612491"/>
                        <a:gd name="connsiteX180" fmla="*/ 4403968 w 4781385"/>
                        <a:gd name="connsiteY180" fmla="*/ 145609 h 4612491"/>
                        <a:gd name="connsiteX181" fmla="*/ 4626986 w 4781385"/>
                        <a:gd name="connsiteY181" fmla="*/ 503434 h 4612491"/>
                        <a:gd name="connsiteX182" fmla="*/ 4679116 w 4781385"/>
                        <a:gd name="connsiteY182" fmla="*/ 699163 h 4612491"/>
                        <a:gd name="connsiteX183" fmla="*/ 4356638 w 4781385"/>
                        <a:gd name="connsiteY183" fmla="*/ 1021641 h 4612491"/>
                        <a:gd name="connsiteX184" fmla="*/ 4034160 w 4781385"/>
                        <a:gd name="connsiteY184" fmla="*/ 699163 h 4612491"/>
                        <a:gd name="connsiteX185" fmla="*/ 4086223 w 4781385"/>
                        <a:gd name="connsiteY185" fmla="*/ 503586 h 4612491"/>
                        <a:gd name="connsiteX186" fmla="*/ 4309318 w 4781385"/>
                        <a:gd name="connsiteY186" fmla="*/ 145579 h 4612491"/>
                        <a:gd name="connsiteX187" fmla="*/ 4356676 w 4781385"/>
                        <a:gd name="connsiteY187" fmla="*/ 120519 h 4612491"/>
                        <a:gd name="connsiteX188" fmla="*/ 4284134 w 4781385"/>
                        <a:gd name="connsiteY188" fmla="*/ 0 h 4612491"/>
                        <a:gd name="connsiteX189" fmla="*/ 4324214 w 4781385"/>
                        <a:gd name="connsiteY189" fmla="*/ 16411 h 4612491"/>
                        <a:gd name="connsiteX190" fmla="*/ 4324872 w 4781385"/>
                        <a:gd name="connsiteY190" fmla="*/ 97230 h 4612491"/>
                        <a:gd name="connsiteX191" fmla="*/ 3727703 w 4781385"/>
                        <a:gd name="connsiteY191" fmla="*/ 694392 h 4612491"/>
                        <a:gd name="connsiteX192" fmla="*/ 3692555 w 4781385"/>
                        <a:gd name="connsiteY192" fmla="*/ 975721 h 4612491"/>
                        <a:gd name="connsiteX193" fmla="*/ 3424379 w 4781385"/>
                        <a:gd name="connsiteY193" fmla="*/ 1243889 h 4612491"/>
                        <a:gd name="connsiteX194" fmla="*/ 3392832 w 4781385"/>
                        <a:gd name="connsiteY194" fmla="*/ 1439571 h 4612491"/>
                        <a:gd name="connsiteX195" fmla="*/ 3182330 w 4781385"/>
                        <a:gd name="connsiteY195" fmla="*/ 1650072 h 4612491"/>
                        <a:gd name="connsiteX196" fmla="*/ 3162660 w 4781385"/>
                        <a:gd name="connsiteY196" fmla="*/ 1915925 h 4612491"/>
                        <a:gd name="connsiteX197" fmla="*/ 2977694 w 4781385"/>
                        <a:gd name="connsiteY197" fmla="*/ 2100890 h 4612491"/>
                        <a:gd name="connsiteX198" fmla="*/ 2778155 w 4781385"/>
                        <a:gd name="connsiteY198" fmla="*/ 2300420 h 4612491"/>
                        <a:gd name="connsiteX199" fmla="*/ 2778070 w 4781385"/>
                        <a:gd name="connsiteY199" fmla="*/ 2300525 h 4612491"/>
                        <a:gd name="connsiteX200" fmla="*/ 2777965 w 4781385"/>
                        <a:gd name="connsiteY200" fmla="*/ 2300611 h 4612491"/>
                        <a:gd name="connsiteX201" fmla="*/ 1539867 w 4781385"/>
                        <a:gd name="connsiteY201" fmla="*/ 3538718 h 4612491"/>
                        <a:gd name="connsiteX202" fmla="*/ 1559241 w 4781385"/>
                        <a:gd name="connsiteY202" fmla="*/ 3558092 h 4612491"/>
                        <a:gd name="connsiteX203" fmla="*/ 1559241 w 4781385"/>
                        <a:gd name="connsiteY203" fmla="*/ 3817484 h 4612491"/>
                        <a:gd name="connsiteX204" fmla="*/ 1299075 w 4781385"/>
                        <a:gd name="connsiteY204" fmla="*/ 3818258 h 4612491"/>
                        <a:gd name="connsiteX205" fmla="*/ 1033518 w 4781385"/>
                        <a:gd name="connsiteY205" fmla="*/ 3552701 h 4612491"/>
                        <a:gd name="connsiteX206" fmla="*/ 664329 w 4781385"/>
                        <a:gd name="connsiteY206" fmla="*/ 3921899 h 4612491"/>
                        <a:gd name="connsiteX207" fmla="*/ 788030 w 4781385"/>
                        <a:gd name="connsiteY207" fmla="*/ 4045610 h 4612491"/>
                        <a:gd name="connsiteX208" fmla="*/ 788030 w 4781385"/>
                        <a:gd name="connsiteY208" fmla="*/ 4290545 h 4612491"/>
                        <a:gd name="connsiteX209" fmla="*/ 543095 w 4781385"/>
                        <a:gd name="connsiteY209" fmla="*/ 4290545 h 4612491"/>
                        <a:gd name="connsiteX210" fmla="*/ 50729 w 4781385"/>
                        <a:gd name="connsiteY210" fmla="*/ 3798179 h 4612491"/>
                        <a:gd name="connsiteX211" fmla="*/ 50729 w 4781385"/>
                        <a:gd name="connsiteY211" fmla="*/ 3553244 h 4612491"/>
                        <a:gd name="connsiteX212" fmla="*/ 295664 w 4781385"/>
                        <a:gd name="connsiteY212" fmla="*/ 3553244 h 4612491"/>
                        <a:gd name="connsiteX213" fmla="*/ 419384 w 4781385"/>
                        <a:gd name="connsiteY213" fmla="*/ 3676954 h 4612491"/>
                        <a:gd name="connsiteX214" fmla="*/ 788573 w 4781385"/>
                        <a:gd name="connsiteY214" fmla="*/ 3307756 h 4612491"/>
                        <a:gd name="connsiteX215" fmla="*/ 523016 w 4781385"/>
                        <a:gd name="connsiteY215" fmla="*/ 3042199 h 4612491"/>
                        <a:gd name="connsiteX216" fmla="*/ 523007 w 4781385"/>
                        <a:gd name="connsiteY216" fmla="*/ 2782014 h 4612491"/>
                        <a:gd name="connsiteX217" fmla="*/ 783192 w 4781385"/>
                        <a:gd name="connsiteY217" fmla="*/ 2782004 h 4612491"/>
                        <a:gd name="connsiteX218" fmla="*/ 802565 w 4781385"/>
                        <a:gd name="connsiteY218" fmla="*/ 2801378 h 4612491"/>
                        <a:gd name="connsiteX219" fmla="*/ 2425492 w 4781385"/>
                        <a:gd name="connsiteY219" fmla="*/ 1178489 h 4612491"/>
                        <a:gd name="connsiteX220" fmla="*/ 2691354 w 4781385"/>
                        <a:gd name="connsiteY220" fmla="*/ 1158821 h 4612491"/>
                        <a:gd name="connsiteX221" fmla="*/ 2901857 w 4781385"/>
                        <a:gd name="connsiteY221" fmla="*/ 948319 h 4612491"/>
                        <a:gd name="connsiteX222" fmla="*/ 3097529 w 4781385"/>
                        <a:gd name="connsiteY222" fmla="*/ 916762 h 4612491"/>
                        <a:gd name="connsiteX223" fmla="*/ 3365695 w 4781385"/>
                        <a:gd name="connsiteY223" fmla="*/ 648634 h 4612491"/>
                        <a:gd name="connsiteX224" fmla="*/ 3647026 w 4781385"/>
                        <a:gd name="connsiteY224" fmla="*/ 613486 h 4612491"/>
                        <a:gd name="connsiteX225" fmla="*/ 4244053 w 4781385"/>
                        <a:gd name="connsiteY225" fmla="*/ 16411 h 4612491"/>
                        <a:gd name="connsiteX226" fmla="*/ 4284134 w 4781385"/>
                        <a:gd name="connsiteY226" fmla="*/ 0 h 46124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  <a:cxn ang="0">
                          <a:pos x="connsiteX164" y="connsiteY164"/>
                        </a:cxn>
                        <a:cxn ang="0">
                          <a:pos x="connsiteX165" y="connsiteY165"/>
                        </a:cxn>
                        <a:cxn ang="0">
                          <a:pos x="connsiteX166" y="connsiteY166"/>
                        </a:cxn>
                        <a:cxn ang="0">
                          <a:pos x="connsiteX167" y="connsiteY167"/>
                        </a:cxn>
                        <a:cxn ang="0">
                          <a:pos x="connsiteX168" y="connsiteY168"/>
                        </a:cxn>
                        <a:cxn ang="0">
                          <a:pos x="connsiteX169" y="connsiteY169"/>
                        </a:cxn>
                        <a:cxn ang="0">
                          <a:pos x="connsiteX170" y="connsiteY170"/>
                        </a:cxn>
                        <a:cxn ang="0">
                          <a:pos x="connsiteX171" y="connsiteY171"/>
                        </a:cxn>
                        <a:cxn ang="0">
                          <a:pos x="connsiteX172" y="connsiteY172"/>
                        </a:cxn>
                        <a:cxn ang="0">
                          <a:pos x="connsiteX173" y="connsiteY173"/>
                        </a:cxn>
                        <a:cxn ang="0">
                          <a:pos x="connsiteX174" y="connsiteY174"/>
                        </a:cxn>
                        <a:cxn ang="0">
                          <a:pos x="connsiteX175" y="connsiteY175"/>
                        </a:cxn>
                        <a:cxn ang="0">
                          <a:pos x="connsiteX176" y="connsiteY176"/>
                        </a:cxn>
                        <a:cxn ang="0">
                          <a:pos x="connsiteX177" y="connsiteY177"/>
                        </a:cxn>
                        <a:cxn ang="0">
                          <a:pos x="connsiteX178" y="connsiteY178"/>
                        </a:cxn>
                        <a:cxn ang="0">
                          <a:pos x="connsiteX179" y="connsiteY179"/>
                        </a:cxn>
                        <a:cxn ang="0">
                          <a:pos x="connsiteX180" y="connsiteY180"/>
                        </a:cxn>
                        <a:cxn ang="0">
                          <a:pos x="connsiteX181" y="connsiteY181"/>
                        </a:cxn>
                        <a:cxn ang="0">
                          <a:pos x="connsiteX182" y="connsiteY182"/>
                        </a:cxn>
                        <a:cxn ang="0">
                          <a:pos x="connsiteX183" y="connsiteY183"/>
                        </a:cxn>
                        <a:cxn ang="0">
                          <a:pos x="connsiteX184" y="connsiteY184"/>
                        </a:cxn>
                        <a:cxn ang="0">
                          <a:pos x="connsiteX185" y="connsiteY185"/>
                        </a:cxn>
                        <a:cxn ang="0">
                          <a:pos x="connsiteX186" y="connsiteY186"/>
                        </a:cxn>
                        <a:cxn ang="0">
                          <a:pos x="connsiteX187" y="connsiteY187"/>
                        </a:cxn>
                        <a:cxn ang="0">
                          <a:pos x="connsiteX188" y="connsiteY188"/>
                        </a:cxn>
                        <a:cxn ang="0">
                          <a:pos x="connsiteX189" y="connsiteY189"/>
                        </a:cxn>
                        <a:cxn ang="0">
                          <a:pos x="connsiteX190" y="connsiteY190"/>
                        </a:cxn>
                        <a:cxn ang="0">
                          <a:pos x="connsiteX191" y="connsiteY191"/>
                        </a:cxn>
                        <a:cxn ang="0">
                          <a:pos x="connsiteX192" y="connsiteY192"/>
                        </a:cxn>
                        <a:cxn ang="0">
                          <a:pos x="connsiteX193" y="connsiteY193"/>
                        </a:cxn>
                        <a:cxn ang="0">
                          <a:pos x="connsiteX194" y="connsiteY194"/>
                        </a:cxn>
                        <a:cxn ang="0">
                          <a:pos x="connsiteX195" y="connsiteY195"/>
                        </a:cxn>
                        <a:cxn ang="0">
                          <a:pos x="connsiteX196" y="connsiteY196"/>
                        </a:cxn>
                        <a:cxn ang="0">
                          <a:pos x="connsiteX197" y="connsiteY197"/>
                        </a:cxn>
                        <a:cxn ang="0">
                          <a:pos x="connsiteX198" y="connsiteY198"/>
                        </a:cxn>
                        <a:cxn ang="0">
                          <a:pos x="connsiteX199" y="connsiteY199"/>
                        </a:cxn>
                        <a:cxn ang="0">
                          <a:pos x="connsiteX200" y="connsiteY200"/>
                        </a:cxn>
                        <a:cxn ang="0">
                          <a:pos x="connsiteX201" y="connsiteY201"/>
                        </a:cxn>
                        <a:cxn ang="0">
                          <a:pos x="connsiteX202" y="connsiteY202"/>
                        </a:cxn>
                        <a:cxn ang="0">
                          <a:pos x="connsiteX203" y="connsiteY203"/>
                        </a:cxn>
                        <a:cxn ang="0">
                          <a:pos x="connsiteX204" y="connsiteY204"/>
                        </a:cxn>
                        <a:cxn ang="0">
                          <a:pos x="connsiteX205" y="connsiteY205"/>
                        </a:cxn>
                        <a:cxn ang="0">
                          <a:pos x="connsiteX206" y="connsiteY206"/>
                        </a:cxn>
                        <a:cxn ang="0">
                          <a:pos x="connsiteX207" y="connsiteY207"/>
                        </a:cxn>
                        <a:cxn ang="0">
                          <a:pos x="connsiteX208" y="connsiteY208"/>
                        </a:cxn>
                        <a:cxn ang="0">
                          <a:pos x="connsiteX209" y="connsiteY209"/>
                        </a:cxn>
                        <a:cxn ang="0">
                          <a:pos x="connsiteX210" y="connsiteY210"/>
                        </a:cxn>
                        <a:cxn ang="0">
                          <a:pos x="connsiteX211" y="connsiteY211"/>
                        </a:cxn>
                        <a:cxn ang="0">
                          <a:pos x="connsiteX212" y="connsiteY212"/>
                        </a:cxn>
                        <a:cxn ang="0">
                          <a:pos x="connsiteX213" y="connsiteY213"/>
                        </a:cxn>
                        <a:cxn ang="0">
                          <a:pos x="connsiteX214" y="connsiteY214"/>
                        </a:cxn>
                        <a:cxn ang="0">
                          <a:pos x="connsiteX215" y="connsiteY215"/>
                        </a:cxn>
                        <a:cxn ang="0">
                          <a:pos x="connsiteX216" y="connsiteY216"/>
                        </a:cxn>
                        <a:cxn ang="0">
                          <a:pos x="connsiteX217" y="connsiteY217"/>
                        </a:cxn>
                        <a:cxn ang="0">
                          <a:pos x="connsiteX218" y="connsiteY218"/>
                        </a:cxn>
                        <a:cxn ang="0">
                          <a:pos x="connsiteX219" y="connsiteY219"/>
                        </a:cxn>
                        <a:cxn ang="0">
                          <a:pos x="connsiteX220" y="connsiteY220"/>
                        </a:cxn>
                        <a:cxn ang="0">
                          <a:pos x="connsiteX221" y="connsiteY221"/>
                        </a:cxn>
                        <a:cxn ang="0">
                          <a:pos x="connsiteX222" y="connsiteY222"/>
                        </a:cxn>
                        <a:cxn ang="0">
                          <a:pos x="connsiteX223" y="connsiteY223"/>
                        </a:cxn>
                        <a:cxn ang="0">
                          <a:pos x="connsiteX224" y="connsiteY224"/>
                        </a:cxn>
                        <a:cxn ang="0">
                          <a:pos x="connsiteX225" y="connsiteY225"/>
                        </a:cxn>
                        <a:cxn ang="0">
                          <a:pos x="connsiteX226" y="connsiteY226"/>
                        </a:cxn>
                      </a:cxnLst>
                      <a:rect l="l" t="t" r="r" b="b"/>
                      <a:pathLst>
                        <a:path w="4781385" h="4612491">
                          <a:moveTo>
                            <a:pt x="3783537" y="3630348"/>
                          </a:moveTo>
                          <a:lnTo>
                            <a:pt x="3600571" y="4005166"/>
                          </a:lnTo>
                          <a:cubicBezTo>
                            <a:pt x="3517561" y="4175213"/>
                            <a:pt x="3588117" y="4380356"/>
                            <a:pt x="3758163" y="4463367"/>
                          </a:cubicBezTo>
                          <a:cubicBezTo>
                            <a:pt x="3928209" y="4546377"/>
                            <a:pt x="4133352" y="4475821"/>
                            <a:pt x="4216363" y="4305775"/>
                          </a:cubicBezTo>
                          <a:lnTo>
                            <a:pt x="4399338" y="3930967"/>
                          </a:lnTo>
                          <a:close/>
                          <a:moveTo>
                            <a:pt x="173199" y="3616805"/>
                          </a:moveTo>
                          <a:cubicBezTo>
                            <a:pt x="158124" y="3616807"/>
                            <a:pt x="143049" y="3622560"/>
                            <a:pt x="131548" y="3634063"/>
                          </a:cubicBezTo>
                          <a:cubicBezTo>
                            <a:pt x="108547" y="3657070"/>
                            <a:pt x="108551" y="3694367"/>
                            <a:pt x="131558" y="3717369"/>
                          </a:cubicBezTo>
                          <a:lnTo>
                            <a:pt x="623914" y="4209716"/>
                          </a:lnTo>
                          <a:cubicBezTo>
                            <a:pt x="646916" y="4232720"/>
                            <a:pt x="684211" y="4232723"/>
                            <a:pt x="707215" y="4209721"/>
                          </a:cubicBezTo>
                          <a:cubicBezTo>
                            <a:pt x="730220" y="4186719"/>
                            <a:pt x="730222" y="4149424"/>
                            <a:pt x="707220" y="4126420"/>
                          </a:cubicBezTo>
                          <a:lnTo>
                            <a:pt x="214854" y="3634053"/>
                          </a:lnTo>
                          <a:cubicBezTo>
                            <a:pt x="203351" y="3622553"/>
                            <a:pt x="188275" y="3616803"/>
                            <a:pt x="173199" y="3616805"/>
                          </a:cubicBezTo>
                          <a:close/>
                          <a:moveTo>
                            <a:pt x="869393" y="3388575"/>
                          </a:moveTo>
                          <a:lnTo>
                            <a:pt x="500204" y="3757783"/>
                          </a:lnTo>
                          <a:lnTo>
                            <a:pt x="583500" y="3841079"/>
                          </a:lnTo>
                          <a:lnTo>
                            <a:pt x="952698" y="3471881"/>
                          </a:lnTo>
                          <a:close/>
                          <a:moveTo>
                            <a:pt x="2949853" y="3044332"/>
                          </a:moveTo>
                          <a:lnTo>
                            <a:pt x="2766867" y="3419140"/>
                          </a:lnTo>
                          <a:cubicBezTo>
                            <a:pt x="2684512" y="3588826"/>
                            <a:pt x="2754787" y="3793163"/>
                            <a:pt x="2924091" y="3876299"/>
                          </a:cubicBezTo>
                          <a:cubicBezTo>
                            <a:pt x="3093948" y="3959707"/>
                            <a:pt x="3299260" y="3889626"/>
                            <a:pt x="3382668" y="3719769"/>
                          </a:cubicBezTo>
                          <a:lnTo>
                            <a:pt x="3565644" y="3344941"/>
                          </a:lnTo>
                          <a:close/>
                          <a:moveTo>
                            <a:pt x="4266008" y="3038414"/>
                          </a:moveTo>
                          <a:cubicBezTo>
                            <a:pt x="4288199" y="3040300"/>
                            <a:pt x="4308181" y="3055146"/>
                            <a:pt x="4315522" y="3077651"/>
                          </a:cubicBezTo>
                          <a:cubicBezTo>
                            <a:pt x="4325311" y="3107658"/>
                            <a:pt x="4308921" y="3139919"/>
                            <a:pt x="4278914" y="3149707"/>
                          </a:cubicBezTo>
                          <a:cubicBezTo>
                            <a:pt x="4222248" y="3169031"/>
                            <a:pt x="4175663" y="3210215"/>
                            <a:pt x="4149536" y="3264083"/>
                          </a:cubicBezTo>
                          <a:lnTo>
                            <a:pt x="4073269" y="3420341"/>
                          </a:lnTo>
                          <a:cubicBezTo>
                            <a:pt x="4073161" y="3420566"/>
                            <a:pt x="4073052" y="3420790"/>
                            <a:pt x="4072941" y="3421014"/>
                          </a:cubicBezTo>
                          <a:cubicBezTo>
                            <a:pt x="4058912" y="3449287"/>
                            <a:pt x="4024619" y="3460836"/>
                            <a:pt x="3996345" y="3446807"/>
                          </a:cubicBezTo>
                          <a:cubicBezTo>
                            <a:pt x="3968071" y="3432778"/>
                            <a:pt x="3956523" y="3398485"/>
                            <a:pt x="3970552" y="3370211"/>
                          </a:cubicBezTo>
                          <a:lnTo>
                            <a:pt x="4046828" y="3213944"/>
                          </a:lnTo>
                          <a:cubicBezTo>
                            <a:pt x="4086173" y="3132772"/>
                            <a:pt x="4156364" y="3070721"/>
                            <a:pt x="4241748" y="3041627"/>
                          </a:cubicBezTo>
                          <a:lnTo>
                            <a:pt x="4241767" y="3041627"/>
                          </a:lnTo>
                          <a:cubicBezTo>
                            <a:pt x="4242330" y="3041424"/>
                            <a:pt x="4242897" y="3041229"/>
                            <a:pt x="4243466" y="3041043"/>
                          </a:cubicBezTo>
                          <a:cubicBezTo>
                            <a:pt x="4250968" y="3038596"/>
                            <a:pt x="4258611" y="3037785"/>
                            <a:pt x="4266008" y="3038414"/>
                          </a:cubicBezTo>
                          <a:close/>
                          <a:moveTo>
                            <a:pt x="4343648" y="2961666"/>
                          </a:moveTo>
                          <a:cubicBezTo>
                            <a:pt x="4210336" y="2954151"/>
                            <a:pt x="4079208" y="3025419"/>
                            <a:pt x="4016652" y="3152812"/>
                          </a:cubicBezTo>
                          <a:lnTo>
                            <a:pt x="3833677" y="3527640"/>
                          </a:lnTo>
                          <a:lnTo>
                            <a:pt x="4449478" y="3828259"/>
                          </a:lnTo>
                          <a:lnTo>
                            <a:pt x="4632453" y="3453441"/>
                          </a:lnTo>
                          <a:cubicBezTo>
                            <a:pt x="4714808" y="3283755"/>
                            <a:pt x="4644534" y="3079418"/>
                            <a:pt x="4475230" y="2996282"/>
                          </a:cubicBezTo>
                          <a:cubicBezTo>
                            <a:pt x="4432766" y="2975430"/>
                            <a:pt x="4388086" y="2964171"/>
                            <a:pt x="4343648" y="2961666"/>
                          </a:cubicBezTo>
                          <a:close/>
                          <a:moveTo>
                            <a:pt x="4349414" y="2846918"/>
                          </a:moveTo>
                          <a:cubicBezTo>
                            <a:pt x="4408667" y="2850089"/>
                            <a:pt x="4468275" y="2864913"/>
                            <a:pt x="4524973" y="2892513"/>
                          </a:cubicBezTo>
                          <a:cubicBezTo>
                            <a:pt x="4751520" y="3003421"/>
                            <a:pt x="4845540" y="3276783"/>
                            <a:pt x="4735142" y="3503580"/>
                          </a:cubicBezTo>
                          <a:lnTo>
                            <a:pt x="4319052" y="4355915"/>
                          </a:lnTo>
                          <a:cubicBezTo>
                            <a:pt x="4208350" y="4582686"/>
                            <a:pt x="3934774" y="4676777"/>
                            <a:pt x="3708004" y="4566075"/>
                          </a:cubicBezTo>
                          <a:cubicBezTo>
                            <a:pt x="3481234" y="4455373"/>
                            <a:pt x="3387142" y="4181797"/>
                            <a:pt x="3497845" y="3955027"/>
                          </a:cubicBezTo>
                          <a:lnTo>
                            <a:pt x="3913925" y="3102682"/>
                          </a:lnTo>
                          <a:cubicBezTo>
                            <a:pt x="3997098" y="2932770"/>
                            <a:pt x="4171656" y="2837405"/>
                            <a:pt x="4349414" y="2846918"/>
                          </a:cubicBezTo>
                          <a:close/>
                          <a:moveTo>
                            <a:pt x="654070" y="2843412"/>
                          </a:moveTo>
                          <a:cubicBezTo>
                            <a:pt x="636665" y="2843417"/>
                            <a:pt x="619262" y="2849907"/>
                            <a:pt x="605779" y="2862880"/>
                          </a:cubicBezTo>
                          <a:cubicBezTo>
                            <a:pt x="578050" y="2889562"/>
                            <a:pt x="577202" y="2933670"/>
                            <a:pt x="603883" y="2961398"/>
                          </a:cubicBezTo>
                          <a:lnTo>
                            <a:pt x="1379885" y="3737438"/>
                          </a:lnTo>
                          <a:cubicBezTo>
                            <a:pt x="1379888" y="3737441"/>
                            <a:pt x="1379892" y="3737444"/>
                            <a:pt x="1379895" y="3737448"/>
                          </a:cubicBezTo>
                          <a:cubicBezTo>
                            <a:pt x="1407108" y="3764655"/>
                            <a:pt x="1451224" y="3764650"/>
                            <a:pt x="1478431" y="3737438"/>
                          </a:cubicBezTo>
                          <a:cubicBezTo>
                            <a:pt x="1505624" y="3710225"/>
                            <a:pt x="1505624" y="3666124"/>
                            <a:pt x="1478431" y="3638911"/>
                          </a:cubicBezTo>
                          <a:lnTo>
                            <a:pt x="702372" y="2862853"/>
                          </a:lnTo>
                          <a:cubicBezTo>
                            <a:pt x="688882" y="2849887"/>
                            <a:pt x="671475" y="2843407"/>
                            <a:pt x="654070" y="2843412"/>
                          </a:cubicBezTo>
                          <a:close/>
                          <a:moveTo>
                            <a:pt x="3431648" y="2452433"/>
                          </a:moveTo>
                          <a:cubicBezTo>
                            <a:pt x="3453850" y="2454181"/>
                            <a:pt x="3473924" y="2468902"/>
                            <a:pt x="3481405" y="2491361"/>
                          </a:cubicBezTo>
                          <a:cubicBezTo>
                            <a:pt x="3491381" y="2521306"/>
                            <a:pt x="3475192" y="2553668"/>
                            <a:pt x="3445247" y="2563644"/>
                          </a:cubicBezTo>
                          <a:cubicBezTo>
                            <a:pt x="3388578" y="2582962"/>
                            <a:pt x="3341991" y="2624147"/>
                            <a:pt x="3315869" y="2678020"/>
                          </a:cubicBezTo>
                          <a:lnTo>
                            <a:pt x="3239583" y="2834277"/>
                          </a:lnTo>
                          <a:cubicBezTo>
                            <a:pt x="3239405" y="2834654"/>
                            <a:pt x="3239222" y="2835028"/>
                            <a:pt x="3239035" y="2835401"/>
                          </a:cubicBezTo>
                          <a:cubicBezTo>
                            <a:pt x="3224879" y="2863611"/>
                            <a:pt x="3190535" y="2875005"/>
                            <a:pt x="3162324" y="2860849"/>
                          </a:cubicBezTo>
                          <a:cubicBezTo>
                            <a:pt x="3134113" y="2846693"/>
                            <a:pt x="3122719" y="2812349"/>
                            <a:pt x="3136875" y="2784138"/>
                          </a:cubicBezTo>
                          <a:lnTo>
                            <a:pt x="3213161" y="2627928"/>
                          </a:lnTo>
                          <a:cubicBezTo>
                            <a:pt x="3252511" y="2546777"/>
                            <a:pt x="3322683" y="2484734"/>
                            <a:pt x="3408042" y="2455621"/>
                          </a:cubicBezTo>
                          <a:lnTo>
                            <a:pt x="3408100" y="2455554"/>
                          </a:lnTo>
                          <a:cubicBezTo>
                            <a:pt x="3408440" y="2455434"/>
                            <a:pt x="3408781" y="2455317"/>
                            <a:pt x="3409123" y="2455203"/>
                          </a:cubicBezTo>
                          <a:cubicBezTo>
                            <a:pt x="3416609" y="2452709"/>
                            <a:pt x="3424247" y="2451850"/>
                            <a:pt x="3431648" y="2452433"/>
                          </a:cubicBezTo>
                          <a:close/>
                          <a:moveTo>
                            <a:pt x="3509513" y="2374908"/>
                          </a:moveTo>
                          <a:cubicBezTo>
                            <a:pt x="3376187" y="2367700"/>
                            <a:pt x="3245228" y="2439271"/>
                            <a:pt x="3182967" y="2566805"/>
                          </a:cubicBezTo>
                          <a:lnTo>
                            <a:pt x="2999983" y="2941624"/>
                          </a:lnTo>
                          <a:lnTo>
                            <a:pt x="3615783" y="3242233"/>
                          </a:lnTo>
                          <a:lnTo>
                            <a:pt x="3798759" y="2867424"/>
                          </a:lnTo>
                          <a:cubicBezTo>
                            <a:pt x="3881772" y="2697378"/>
                            <a:pt x="3811218" y="2492232"/>
                            <a:pt x="3641172" y="2409219"/>
                          </a:cubicBezTo>
                          <a:cubicBezTo>
                            <a:pt x="3598661" y="2388466"/>
                            <a:pt x="3553956" y="2377310"/>
                            <a:pt x="3509513" y="2374908"/>
                          </a:cubicBezTo>
                          <a:close/>
                          <a:moveTo>
                            <a:pt x="3517822" y="2259527"/>
                          </a:moveTo>
                          <a:cubicBezTo>
                            <a:pt x="3577079" y="2262921"/>
                            <a:pt x="3636650" y="2277990"/>
                            <a:pt x="3693253" y="2305849"/>
                          </a:cubicBezTo>
                          <a:cubicBezTo>
                            <a:pt x="3919667" y="2417286"/>
                            <a:pt x="4012875" y="2691168"/>
                            <a:pt x="3901438" y="2917583"/>
                          </a:cubicBezTo>
                          <a:lnTo>
                            <a:pt x="3485358" y="3769908"/>
                          </a:lnTo>
                          <a:cubicBezTo>
                            <a:pt x="3374572" y="3996181"/>
                            <a:pt x="3101538" y="4090086"/>
                            <a:pt x="2875008" y="3979824"/>
                          </a:cubicBezTo>
                          <a:cubicBezTo>
                            <a:pt x="2648107" y="3869382"/>
                            <a:pt x="2553699" y="3595911"/>
                            <a:pt x="2664141" y="3369010"/>
                          </a:cubicBezTo>
                          <a:lnTo>
                            <a:pt x="3080221" y="2516694"/>
                          </a:lnTo>
                          <a:cubicBezTo>
                            <a:pt x="3080651" y="2515806"/>
                            <a:pt x="3081084" y="2514920"/>
                            <a:pt x="3081520" y="2514035"/>
                          </a:cubicBezTo>
                          <a:cubicBezTo>
                            <a:pt x="3165097" y="2344225"/>
                            <a:pt x="3340050" y="2249342"/>
                            <a:pt x="3517822" y="2259527"/>
                          </a:cubicBezTo>
                          <a:close/>
                          <a:moveTo>
                            <a:pt x="1796589" y="2233430"/>
                          </a:moveTo>
                          <a:lnTo>
                            <a:pt x="1796594" y="2233431"/>
                          </a:lnTo>
                          <a:lnTo>
                            <a:pt x="1796584" y="2233431"/>
                          </a:lnTo>
                          <a:close/>
                          <a:moveTo>
                            <a:pt x="2439873" y="1475850"/>
                          </a:moveTo>
                          <a:cubicBezTo>
                            <a:pt x="2454132" y="1475851"/>
                            <a:pt x="2468391" y="1481158"/>
                            <a:pt x="2479447" y="1491772"/>
                          </a:cubicBezTo>
                          <a:cubicBezTo>
                            <a:pt x="2502217" y="1513630"/>
                            <a:pt x="2502956" y="1549807"/>
                            <a:pt x="2481098" y="1572577"/>
                          </a:cubicBezTo>
                          <a:lnTo>
                            <a:pt x="1836989" y="2216686"/>
                          </a:lnTo>
                          <a:cubicBezTo>
                            <a:pt x="1831638" y="2222055"/>
                            <a:pt x="1825327" y="2226246"/>
                            <a:pt x="1818458" y="2229092"/>
                          </a:cubicBezTo>
                          <a:lnTo>
                            <a:pt x="1796589" y="2233430"/>
                          </a:lnTo>
                          <a:lnTo>
                            <a:pt x="1774734" y="2229080"/>
                          </a:lnTo>
                          <a:cubicBezTo>
                            <a:pt x="1767869" y="2226236"/>
                            <a:pt x="1761558" y="2222054"/>
                            <a:pt x="1756201" y="2216698"/>
                          </a:cubicBezTo>
                          <a:cubicBezTo>
                            <a:pt x="1733879" y="2194383"/>
                            <a:pt x="1733873" y="2158198"/>
                            <a:pt x="1756189" y="2135876"/>
                          </a:cubicBezTo>
                          <a:lnTo>
                            <a:pt x="2400298" y="1491767"/>
                          </a:lnTo>
                          <a:cubicBezTo>
                            <a:pt x="2411356" y="1481155"/>
                            <a:pt x="2425615" y="1475849"/>
                            <a:pt x="2439873" y="1475850"/>
                          </a:cubicBezTo>
                          <a:close/>
                          <a:moveTo>
                            <a:pt x="2552698" y="1351789"/>
                          </a:moveTo>
                          <a:lnTo>
                            <a:pt x="2552783" y="1351789"/>
                          </a:lnTo>
                          <a:cubicBezTo>
                            <a:pt x="2586324" y="1352205"/>
                            <a:pt x="2613412" y="1379293"/>
                            <a:pt x="2613828" y="1412833"/>
                          </a:cubicBezTo>
                          <a:cubicBezTo>
                            <a:pt x="2614252" y="1446971"/>
                            <a:pt x="2586921" y="1474989"/>
                            <a:pt x="2552783" y="1475413"/>
                          </a:cubicBezTo>
                          <a:lnTo>
                            <a:pt x="2552698" y="1475413"/>
                          </a:lnTo>
                          <a:lnTo>
                            <a:pt x="2552698" y="1475413"/>
                          </a:lnTo>
                          <a:cubicBezTo>
                            <a:pt x="2552186" y="1475420"/>
                            <a:pt x="2551674" y="1475420"/>
                            <a:pt x="2551163" y="1475413"/>
                          </a:cubicBezTo>
                          <a:cubicBezTo>
                            <a:pt x="2517025" y="1474989"/>
                            <a:pt x="2489694" y="1446971"/>
                            <a:pt x="2490118" y="1412833"/>
                          </a:cubicBezTo>
                          <a:cubicBezTo>
                            <a:pt x="2490541" y="1378696"/>
                            <a:pt x="2518559" y="1351364"/>
                            <a:pt x="2552698" y="1351789"/>
                          </a:cubicBezTo>
                          <a:close/>
                          <a:moveTo>
                            <a:pt x="2569939" y="1233012"/>
                          </a:moveTo>
                          <a:cubicBezTo>
                            <a:pt x="2546884" y="1233012"/>
                            <a:pt x="2523829" y="1241791"/>
                            <a:pt x="2506216" y="1259347"/>
                          </a:cubicBezTo>
                          <a:lnTo>
                            <a:pt x="883375" y="2882226"/>
                          </a:lnTo>
                          <a:lnTo>
                            <a:pt x="1459076" y="3457908"/>
                          </a:lnTo>
                          <a:lnTo>
                            <a:pt x="1658453" y="3258530"/>
                          </a:lnTo>
                          <a:lnTo>
                            <a:pt x="1452713" y="3052791"/>
                          </a:lnTo>
                          <a:cubicBezTo>
                            <a:pt x="1431120" y="3030605"/>
                            <a:pt x="1431118" y="2995260"/>
                            <a:pt x="1452709" y="2973073"/>
                          </a:cubicBezTo>
                          <a:cubicBezTo>
                            <a:pt x="1474721" y="2950452"/>
                            <a:pt x="1510903" y="2949959"/>
                            <a:pt x="1533523" y="2971971"/>
                          </a:cubicBezTo>
                          <a:lnTo>
                            <a:pt x="1739263" y="3177711"/>
                          </a:lnTo>
                          <a:lnTo>
                            <a:pt x="1858059" y="3058829"/>
                          </a:lnTo>
                          <a:lnTo>
                            <a:pt x="1775373" y="2976152"/>
                          </a:lnTo>
                          <a:cubicBezTo>
                            <a:pt x="1753491" y="2953912"/>
                            <a:pt x="1753491" y="2918232"/>
                            <a:pt x="1775373" y="2895991"/>
                          </a:cubicBezTo>
                          <a:cubicBezTo>
                            <a:pt x="1797509" y="2873491"/>
                            <a:pt x="1833693" y="2873197"/>
                            <a:pt x="1856192" y="2895333"/>
                          </a:cubicBezTo>
                          <a:lnTo>
                            <a:pt x="1938879" y="2978019"/>
                          </a:lnTo>
                          <a:lnTo>
                            <a:pt x="2057741" y="2859147"/>
                          </a:lnTo>
                          <a:lnTo>
                            <a:pt x="1852001" y="2653407"/>
                          </a:lnTo>
                          <a:cubicBezTo>
                            <a:pt x="1830611" y="2631260"/>
                            <a:pt x="1830611" y="2596148"/>
                            <a:pt x="1852001" y="2574002"/>
                          </a:cubicBezTo>
                          <a:cubicBezTo>
                            <a:pt x="1873929" y="2551299"/>
                            <a:pt x="1910108" y="2550670"/>
                            <a:pt x="1932811" y="2572597"/>
                          </a:cubicBezTo>
                          <a:lnTo>
                            <a:pt x="2138552" y="2778337"/>
                          </a:lnTo>
                          <a:lnTo>
                            <a:pt x="2257424" y="2659475"/>
                          </a:lnTo>
                          <a:lnTo>
                            <a:pt x="2174737" y="2576788"/>
                          </a:lnTo>
                          <a:cubicBezTo>
                            <a:pt x="2153146" y="2554601"/>
                            <a:pt x="2153148" y="2519255"/>
                            <a:pt x="2174742" y="2497070"/>
                          </a:cubicBezTo>
                          <a:cubicBezTo>
                            <a:pt x="2196757" y="2474452"/>
                            <a:pt x="2232939" y="2473963"/>
                            <a:pt x="2255557" y="2495978"/>
                          </a:cubicBezTo>
                          <a:lnTo>
                            <a:pt x="2338234" y="2578655"/>
                          </a:lnTo>
                          <a:lnTo>
                            <a:pt x="2457106" y="2459793"/>
                          </a:lnTo>
                          <a:lnTo>
                            <a:pt x="2251366" y="2254053"/>
                          </a:lnTo>
                          <a:cubicBezTo>
                            <a:pt x="2229775" y="2231865"/>
                            <a:pt x="2229777" y="2196520"/>
                            <a:pt x="2251370" y="2174335"/>
                          </a:cubicBezTo>
                          <a:cubicBezTo>
                            <a:pt x="2273385" y="2151716"/>
                            <a:pt x="2309567" y="2151228"/>
                            <a:pt x="2332185" y="2173242"/>
                          </a:cubicBezTo>
                          <a:lnTo>
                            <a:pt x="2537925" y="2378982"/>
                          </a:lnTo>
                          <a:lnTo>
                            <a:pt x="2656797" y="2260120"/>
                          </a:lnTo>
                          <a:lnTo>
                            <a:pt x="2574111" y="2177443"/>
                          </a:lnTo>
                          <a:cubicBezTo>
                            <a:pt x="2552227" y="2155205"/>
                            <a:pt x="2552222" y="2119525"/>
                            <a:pt x="2574101" y="2097282"/>
                          </a:cubicBezTo>
                          <a:cubicBezTo>
                            <a:pt x="2596235" y="2074779"/>
                            <a:pt x="2632419" y="2074480"/>
                            <a:pt x="2654921" y="2096614"/>
                          </a:cubicBezTo>
                          <a:lnTo>
                            <a:pt x="2737617" y="2179300"/>
                          </a:lnTo>
                          <a:lnTo>
                            <a:pt x="2856479" y="2060428"/>
                          </a:lnTo>
                          <a:lnTo>
                            <a:pt x="2650739" y="1854688"/>
                          </a:lnTo>
                          <a:cubicBezTo>
                            <a:pt x="2650263" y="1854228"/>
                            <a:pt x="2649795" y="1853760"/>
                            <a:pt x="2649335" y="1853284"/>
                          </a:cubicBezTo>
                          <a:cubicBezTo>
                            <a:pt x="2627408" y="1830581"/>
                            <a:pt x="2628036" y="1794401"/>
                            <a:pt x="2650739" y="1772474"/>
                          </a:cubicBezTo>
                          <a:cubicBezTo>
                            <a:pt x="2673442" y="1750547"/>
                            <a:pt x="2709622" y="1751175"/>
                            <a:pt x="2731550" y="1773878"/>
                          </a:cubicBezTo>
                          <a:lnTo>
                            <a:pt x="2937290" y="1979618"/>
                          </a:lnTo>
                          <a:lnTo>
                            <a:pt x="3081889" y="1835019"/>
                          </a:lnTo>
                          <a:cubicBezTo>
                            <a:pt x="3117018" y="1799804"/>
                            <a:pt x="3117018" y="1742800"/>
                            <a:pt x="3081889" y="1707584"/>
                          </a:cubicBezTo>
                          <a:lnTo>
                            <a:pt x="2633661" y="1259347"/>
                          </a:lnTo>
                          <a:cubicBezTo>
                            <a:pt x="2616049" y="1241791"/>
                            <a:pt x="2592994" y="1233012"/>
                            <a:pt x="2569939" y="1233012"/>
                          </a:cubicBezTo>
                          <a:close/>
                          <a:moveTo>
                            <a:pt x="3021551" y="1013010"/>
                          </a:moveTo>
                          <a:cubicBezTo>
                            <a:pt x="3007466" y="1013013"/>
                            <a:pt x="2993382" y="1018389"/>
                            <a:pt x="2982638" y="1029137"/>
                          </a:cubicBezTo>
                          <a:lnTo>
                            <a:pt x="2773850" y="1237906"/>
                          </a:lnTo>
                          <a:lnTo>
                            <a:pt x="3103329" y="1567396"/>
                          </a:lnTo>
                          <a:lnTo>
                            <a:pt x="3312108" y="1358618"/>
                          </a:lnTo>
                          <a:cubicBezTo>
                            <a:pt x="3333607" y="1337117"/>
                            <a:pt x="3333607" y="1302260"/>
                            <a:pt x="3312108" y="1280760"/>
                          </a:cubicBezTo>
                          <a:lnTo>
                            <a:pt x="3060486" y="1029137"/>
                          </a:lnTo>
                          <a:cubicBezTo>
                            <a:pt x="3060481" y="1029133"/>
                            <a:pt x="3060475" y="1029128"/>
                            <a:pt x="3060470" y="1029123"/>
                          </a:cubicBezTo>
                          <a:cubicBezTo>
                            <a:pt x="3049722" y="1018378"/>
                            <a:pt x="3035636" y="1013008"/>
                            <a:pt x="3021551" y="1013010"/>
                          </a:cubicBezTo>
                          <a:close/>
                          <a:moveTo>
                            <a:pt x="3529192" y="695155"/>
                          </a:moveTo>
                          <a:cubicBezTo>
                            <a:pt x="3499266" y="695155"/>
                            <a:pt x="3469339" y="706572"/>
                            <a:pt x="3446506" y="729406"/>
                          </a:cubicBezTo>
                          <a:lnTo>
                            <a:pt x="3184463" y="991439"/>
                          </a:lnTo>
                          <a:lnTo>
                            <a:pt x="3349846" y="1156812"/>
                          </a:lnTo>
                          <a:lnTo>
                            <a:pt x="3611879" y="894779"/>
                          </a:lnTo>
                          <a:cubicBezTo>
                            <a:pt x="3657545" y="849112"/>
                            <a:pt x="3657545" y="775072"/>
                            <a:pt x="3611879" y="729406"/>
                          </a:cubicBezTo>
                          <a:cubicBezTo>
                            <a:pt x="3589046" y="706572"/>
                            <a:pt x="3559119" y="695155"/>
                            <a:pt x="3529192" y="695155"/>
                          </a:cubicBezTo>
                          <a:close/>
                          <a:moveTo>
                            <a:pt x="4356571" y="280548"/>
                          </a:moveTo>
                          <a:cubicBezTo>
                            <a:pt x="4302060" y="362911"/>
                            <a:pt x="4216573" y="494918"/>
                            <a:pt x="4189589" y="552250"/>
                          </a:cubicBezTo>
                          <a:cubicBezTo>
                            <a:pt x="4168748" y="596540"/>
                            <a:pt x="4148393" y="644395"/>
                            <a:pt x="4148393" y="699163"/>
                          </a:cubicBezTo>
                          <a:cubicBezTo>
                            <a:pt x="4148393" y="814137"/>
                            <a:pt x="4241598" y="907342"/>
                            <a:pt x="4356572" y="907342"/>
                          </a:cubicBezTo>
                          <a:cubicBezTo>
                            <a:pt x="4471545" y="907342"/>
                            <a:pt x="4564750" y="814137"/>
                            <a:pt x="4564750" y="699163"/>
                          </a:cubicBezTo>
                          <a:cubicBezTo>
                            <a:pt x="4564750" y="648137"/>
                            <a:pt x="4551491" y="611181"/>
                            <a:pt x="4523630" y="552383"/>
                          </a:cubicBezTo>
                          <a:lnTo>
                            <a:pt x="4523650" y="552383"/>
                          </a:lnTo>
                          <a:cubicBezTo>
                            <a:pt x="4496265" y="494594"/>
                            <a:pt x="4410969" y="362806"/>
                            <a:pt x="4356571" y="280548"/>
                          </a:cubicBezTo>
                          <a:close/>
                          <a:moveTo>
                            <a:pt x="4356676" y="120519"/>
                          </a:moveTo>
                          <a:cubicBezTo>
                            <a:pt x="4375625" y="120525"/>
                            <a:pt x="4393338" y="129922"/>
                            <a:pt x="4403968" y="145609"/>
                          </a:cubicBezTo>
                          <a:cubicBezTo>
                            <a:pt x="4411216" y="156314"/>
                            <a:pt x="4582162" y="408831"/>
                            <a:pt x="4626986" y="503434"/>
                          </a:cubicBezTo>
                          <a:cubicBezTo>
                            <a:pt x="4654457" y="561403"/>
                            <a:pt x="4679117" y="620001"/>
                            <a:pt x="4679116" y="699163"/>
                          </a:cubicBezTo>
                          <a:cubicBezTo>
                            <a:pt x="4679116" y="877264"/>
                            <a:pt x="4534738" y="1021641"/>
                            <a:pt x="4356638" y="1021641"/>
                          </a:cubicBezTo>
                          <a:cubicBezTo>
                            <a:pt x="4178538" y="1021641"/>
                            <a:pt x="4034160" y="877263"/>
                            <a:pt x="4034160" y="699163"/>
                          </a:cubicBezTo>
                          <a:cubicBezTo>
                            <a:pt x="4034160" y="620830"/>
                            <a:pt x="4061039" y="557135"/>
                            <a:pt x="4086223" y="503586"/>
                          </a:cubicBezTo>
                          <a:cubicBezTo>
                            <a:pt x="4130448" y="409545"/>
                            <a:pt x="4302031" y="156286"/>
                            <a:pt x="4309318" y="145579"/>
                          </a:cubicBezTo>
                          <a:cubicBezTo>
                            <a:pt x="4319968" y="129885"/>
                            <a:pt x="4337710" y="120497"/>
                            <a:pt x="4356676" y="120519"/>
                          </a:cubicBezTo>
                          <a:close/>
                          <a:moveTo>
                            <a:pt x="4284134" y="0"/>
                          </a:moveTo>
                          <a:cubicBezTo>
                            <a:pt x="4298614" y="0"/>
                            <a:pt x="4313094" y="5470"/>
                            <a:pt x="4324214" y="16411"/>
                          </a:cubicBezTo>
                          <a:cubicBezTo>
                            <a:pt x="4346714" y="38547"/>
                            <a:pt x="4347008" y="74731"/>
                            <a:pt x="4324872" y="97230"/>
                          </a:cubicBezTo>
                          <a:lnTo>
                            <a:pt x="3727703" y="694392"/>
                          </a:lnTo>
                          <a:cubicBezTo>
                            <a:pt x="3781533" y="785206"/>
                            <a:pt x="3767074" y="900942"/>
                            <a:pt x="3692555" y="975721"/>
                          </a:cubicBezTo>
                          <a:lnTo>
                            <a:pt x="3424379" y="1243889"/>
                          </a:lnTo>
                          <a:cubicBezTo>
                            <a:pt x="3457201" y="1309087"/>
                            <a:pt x="3444481" y="1387988"/>
                            <a:pt x="3392832" y="1439571"/>
                          </a:cubicBezTo>
                          <a:lnTo>
                            <a:pt x="3182330" y="1650072"/>
                          </a:lnTo>
                          <a:cubicBezTo>
                            <a:pt x="3242352" y="1731380"/>
                            <a:pt x="3233995" y="1844336"/>
                            <a:pt x="3162660" y="1915925"/>
                          </a:cubicBezTo>
                          <a:lnTo>
                            <a:pt x="2977694" y="2100890"/>
                          </a:lnTo>
                          <a:lnTo>
                            <a:pt x="2778155" y="2300420"/>
                          </a:lnTo>
                          <a:lnTo>
                            <a:pt x="2778070" y="2300525"/>
                          </a:lnTo>
                          <a:lnTo>
                            <a:pt x="2777965" y="2300611"/>
                          </a:lnTo>
                          <a:lnTo>
                            <a:pt x="1539867" y="3538718"/>
                          </a:lnTo>
                          <a:lnTo>
                            <a:pt x="1559241" y="3558092"/>
                          </a:lnTo>
                          <a:cubicBezTo>
                            <a:pt x="1630569" y="3629846"/>
                            <a:pt x="1630569" y="3745730"/>
                            <a:pt x="1559241" y="3817484"/>
                          </a:cubicBezTo>
                          <a:cubicBezTo>
                            <a:pt x="1487612" y="3889540"/>
                            <a:pt x="1371132" y="3889887"/>
                            <a:pt x="1299075" y="3818258"/>
                          </a:cubicBezTo>
                          <a:lnTo>
                            <a:pt x="1033518" y="3552701"/>
                          </a:lnTo>
                          <a:lnTo>
                            <a:pt x="664329" y="3921899"/>
                          </a:lnTo>
                          <a:lnTo>
                            <a:pt x="788030" y="4045610"/>
                          </a:lnTo>
                          <a:cubicBezTo>
                            <a:pt x="855667" y="4113247"/>
                            <a:pt x="855667" y="4222908"/>
                            <a:pt x="788030" y="4290545"/>
                          </a:cubicBezTo>
                          <a:cubicBezTo>
                            <a:pt x="720393" y="4358182"/>
                            <a:pt x="610732" y="4358182"/>
                            <a:pt x="543095" y="4290545"/>
                          </a:cubicBezTo>
                          <a:lnTo>
                            <a:pt x="50729" y="3798179"/>
                          </a:lnTo>
                          <a:cubicBezTo>
                            <a:pt x="-16909" y="3730542"/>
                            <a:pt x="-16909" y="3620881"/>
                            <a:pt x="50729" y="3553244"/>
                          </a:cubicBezTo>
                          <a:cubicBezTo>
                            <a:pt x="118366" y="3485606"/>
                            <a:pt x="228027" y="3485606"/>
                            <a:pt x="295664" y="3553244"/>
                          </a:cubicBezTo>
                          <a:lnTo>
                            <a:pt x="419384" y="3676954"/>
                          </a:lnTo>
                          <a:lnTo>
                            <a:pt x="788573" y="3307756"/>
                          </a:lnTo>
                          <a:lnTo>
                            <a:pt x="523016" y="3042199"/>
                          </a:lnTo>
                          <a:cubicBezTo>
                            <a:pt x="451165" y="2970353"/>
                            <a:pt x="451161" y="2853865"/>
                            <a:pt x="523007" y="2782014"/>
                          </a:cubicBezTo>
                          <a:cubicBezTo>
                            <a:pt x="594852" y="2710163"/>
                            <a:pt x="711341" y="2710159"/>
                            <a:pt x="783192" y="2782004"/>
                          </a:cubicBezTo>
                          <a:lnTo>
                            <a:pt x="802565" y="2801378"/>
                          </a:lnTo>
                          <a:lnTo>
                            <a:pt x="2425492" y="1178489"/>
                          </a:lnTo>
                          <a:cubicBezTo>
                            <a:pt x="2497072" y="1107126"/>
                            <a:pt x="2610052" y="1098769"/>
                            <a:pt x="2691354" y="1158821"/>
                          </a:cubicBezTo>
                          <a:lnTo>
                            <a:pt x="2901857" y="948319"/>
                          </a:lnTo>
                          <a:cubicBezTo>
                            <a:pt x="2953435" y="896673"/>
                            <a:pt x="3032329" y="883951"/>
                            <a:pt x="3097529" y="916762"/>
                          </a:cubicBezTo>
                          <a:lnTo>
                            <a:pt x="3365695" y="648634"/>
                          </a:lnTo>
                          <a:cubicBezTo>
                            <a:pt x="3440472" y="574107"/>
                            <a:pt x="3556212" y="559649"/>
                            <a:pt x="3647026" y="613486"/>
                          </a:cubicBezTo>
                          <a:lnTo>
                            <a:pt x="4244053" y="16411"/>
                          </a:lnTo>
                          <a:cubicBezTo>
                            <a:pt x="4255174" y="5470"/>
                            <a:pt x="4269654" y="0"/>
                            <a:pt x="4284134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12BEFC8-8FDA-4ACF-874C-44BE4BB2E088}"/>
                      </a:ext>
                    </a:extLst>
                  </p:cNvPr>
                  <p:cNvGrpSpPr/>
                  <p:nvPr/>
                </p:nvGrpSpPr>
                <p:grpSpPr>
                  <a:xfrm>
                    <a:off x="1876477" y="5068361"/>
                    <a:ext cx="538480" cy="538480"/>
                    <a:chOff x="1876477" y="5068361"/>
                    <a:chExt cx="538480" cy="538480"/>
                  </a:xfrm>
                </p:grpSpPr>
                <p:sp>
                  <p:nvSpPr>
                    <p:cNvPr id="83" name="Oval 82">
                      <a:extLst>
                        <a:ext uri="{FF2B5EF4-FFF2-40B4-BE49-F238E27FC236}">
                          <a16:creationId xmlns:a16="http://schemas.microsoft.com/office/drawing/2014/main" id="{26C85D35-9448-EBB6-FADC-AACE22CEB0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76477" y="5068361"/>
                      <a:ext cx="538480" cy="538480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 w="12700">
                      <a:solidFill>
                        <a:schemeClr val="bg2"/>
                      </a:solidFill>
                    </a:ln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42" name="Freeform: Shape 41">
                      <a:extLst>
                        <a:ext uri="{FF2B5EF4-FFF2-40B4-BE49-F238E27FC236}">
                          <a16:creationId xmlns:a16="http://schemas.microsoft.com/office/drawing/2014/main" id="{FBB53510-F52C-4BFB-A543-A89BB239F0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31614" y="5132286"/>
                      <a:ext cx="428206" cy="410630"/>
                    </a:xfrm>
                    <a:custGeom>
                      <a:avLst/>
                      <a:gdLst>
                        <a:gd name="connsiteX0" fmla="*/ 45464 w 760826"/>
                        <a:gd name="connsiteY0" fmla="*/ 322694 h 729597"/>
                        <a:gd name="connsiteX1" fmla="*/ 26641 w 760826"/>
                        <a:gd name="connsiteY1" fmla="*/ 330559 h 729597"/>
                        <a:gd name="connsiteX2" fmla="*/ 17116 w 760826"/>
                        <a:gd name="connsiteY2" fmla="*/ 353403 h 729597"/>
                        <a:gd name="connsiteX3" fmla="*/ 27609 w 760826"/>
                        <a:gd name="connsiteY3" fmla="*/ 376248 h 729597"/>
                        <a:gd name="connsiteX4" fmla="*/ 344801 w 760826"/>
                        <a:gd name="connsiteY4" fmla="*/ 651540 h 729597"/>
                        <a:gd name="connsiteX5" fmla="*/ 389561 w 760826"/>
                        <a:gd name="connsiteY5" fmla="*/ 664860 h 729597"/>
                        <a:gd name="connsiteX6" fmla="*/ 518148 w 760826"/>
                        <a:gd name="connsiteY6" fmla="*/ 642944 h 729597"/>
                        <a:gd name="connsiteX7" fmla="*/ 558146 w 760826"/>
                        <a:gd name="connsiteY7" fmla="*/ 644842 h 729597"/>
                        <a:gd name="connsiteX8" fmla="*/ 575298 w 760826"/>
                        <a:gd name="connsiteY8" fmla="*/ 649605 h 729597"/>
                        <a:gd name="connsiteX9" fmla="*/ 660050 w 760826"/>
                        <a:gd name="connsiteY9" fmla="*/ 454384 h 729597"/>
                        <a:gd name="connsiteX10" fmla="*/ 573358 w 760826"/>
                        <a:gd name="connsiteY10" fmla="*/ 411521 h 729597"/>
                        <a:gd name="connsiteX11" fmla="*/ 522868 w 760826"/>
                        <a:gd name="connsiteY11" fmla="*/ 405791 h 729597"/>
                        <a:gd name="connsiteX12" fmla="*/ 314289 w 760826"/>
                        <a:gd name="connsiteY12" fmla="*/ 456281 h 729597"/>
                        <a:gd name="connsiteX13" fmla="*/ 294271 w 760826"/>
                        <a:gd name="connsiteY13" fmla="*/ 474364 h 729597"/>
                        <a:gd name="connsiteX14" fmla="*/ 292374 w 760826"/>
                        <a:gd name="connsiteY14" fmla="*/ 482921 h 729597"/>
                        <a:gd name="connsiteX15" fmla="*/ 292374 w 760826"/>
                        <a:gd name="connsiteY15" fmla="*/ 486717 h 729597"/>
                        <a:gd name="connsiteX16" fmla="*/ 303796 w 760826"/>
                        <a:gd name="connsiteY16" fmla="*/ 504799 h 729597"/>
                        <a:gd name="connsiteX17" fmla="*/ 324744 w 760826"/>
                        <a:gd name="connsiteY17" fmla="*/ 509561 h 729597"/>
                        <a:gd name="connsiteX18" fmla="*/ 501928 w 760826"/>
                        <a:gd name="connsiteY18" fmla="*/ 477192 h 729597"/>
                        <a:gd name="connsiteX19" fmla="*/ 512420 w 760826"/>
                        <a:gd name="connsiteY19" fmla="*/ 484819 h 729597"/>
                        <a:gd name="connsiteX20" fmla="*/ 504793 w 760826"/>
                        <a:gd name="connsiteY20" fmla="*/ 495312 h 729597"/>
                        <a:gd name="connsiteX21" fmla="*/ 327609 w 760826"/>
                        <a:gd name="connsiteY21" fmla="*/ 527681 h 729597"/>
                        <a:gd name="connsiteX22" fmla="*/ 319051 w 760826"/>
                        <a:gd name="connsiteY22" fmla="*/ 528649 h 729597"/>
                        <a:gd name="connsiteX23" fmla="*/ 292374 w 760826"/>
                        <a:gd name="connsiteY23" fmla="*/ 520091 h 729597"/>
                        <a:gd name="connsiteX24" fmla="*/ 274291 w 760826"/>
                        <a:gd name="connsiteY24" fmla="*/ 489619 h 729597"/>
                        <a:gd name="connsiteX25" fmla="*/ 274291 w 760826"/>
                        <a:gd name="connsiteY25" fmla="*/ 482959 h 729597"/>
                        <a:gd name="connsiteX26" fmla="*/ 275259 w 760826"/>
                        <a:gd name="connsiteY26" fmla="*/ 475331 h 729597"/>
                        <a:gd name="connsiteX27" fmla="*/ 65709 w 760826"/>
                        <a:gd name="connsiteY27" fmla="*/ 327694 h 729597"/>
                        <a:gd name="connsiteX28" fmla="*/ 45464 w 760826"/>
                        <a:gd name="connsiteY28" fmla="*/ 322694 h 729597"/>
                        <a:gd name="connsiteX29" fmla="*/ 45016 w 760826"/>
                        <a:gd name="connsiteY29" fmla="*/ 305529 h 729597"/>
                        <a:gd name="connsiteX30" fmla="*/ 76200 w 760826"/>
                        <a:gd name="connsiteY30" fmla="*/ 314333 h 729597"/>
                        <a:gd name="connsiteX31" fmla="*/ 281959 w 760826"/>
                        <a:gd name="connsiteY31" fmla="*/ 459141 h 729597"/>
                        <a:gd name="connsiteX32" fmla="*/ 309566 w 760826"/>
                        <a:gd name="connsiteY32" fmla="*/ 440091 h 729597"/>
                        <a:gd name="connsiteX33" fmla="*/ 518145 w 760826"/>
                        <a:gd name="connsiteY33" fmla="*/ 389601 h 729597"/>
                        <a:gd name="connsiteX34" fmla="*/ 580057 w 760826"/>
                        <a:gd name="connsiteY34" fmla="*/ 396261 h 729597"/>
                        <a:gd name="connsiteX35" fmla="*/ 665782 w 760826"/>
                        <a:gd name="connsiteY35" fmla="*/ 438156 h 729597"/>
                        <a:gd name="connsiteX36" fmla="*/ 673409 w 760826"/>
                        <a:gd name="connsiteY36" fmla="*/ 421004 h 729597"/>
                        <a:gd name="connsiteX37" fmla="*/ 684832 w 760826"/>
                        <a:gd name="connsiteY37" fmla="*/ 416241 h 729597"/>
                        <a:gd name="connsiteX38" fmla="*/ 755302 w 760826"/>
                        <a:gd name="connsiteY38" fmla="*/ 446751 h 729597"/>
                        <a:gd name="connsiteX39" fmla="*/ 755307 w 760826"/>
                        <a:gd name="connsiteY39" fmla="*/ 446752 h 729597"/>
                        <a:gd name="connsiteX40" fmla="*/ 760106 w 760826"/>
                        <a:gd name="connsiteY40" fmla="*/ 459142 h 729597"/>
                        <a:gd name="connsiteX41" fmla="*/ 748684 w 760826"/>
                        <a:gd name="connsiteY41" fmla="*/ 463905 h 729597"/>
                        <a:gd name="connsiteX42" fmla="*/ 685804 w 760826"/>
                        <a:gd name="connsiteY42" fmla="*/ 437227 h 729597"/>
                        <a:gd name="connsiteX43" fmla="*/ 678176 w 760826"/>
                        <a:gd name="connsiteY43" fmla="*/ 455309 h 729597"/>
                        <a:gd name="connsiteX44" fmla="*/ 580059 w 760826"/>
                        <a:gd name="connsiteY44" fmla="*/ 685805 h 729597"/>
                        <a:gd name="connsiteX45" fmla="*/ 643869 w 760826"/>
                        <a:gd name="connsiteY45" fmla="*/ 712445 h 729597"/>
                        <a:gd name="connsiteX46" fmla="*/ 648632 w 760826"/>
                        <a:gd name="connsiteY46" fmla="*/ 723868 h 729597"/>
                        <a:gd name="connsiteX47" fmla="*/ 640074 w 760826"/>
                        <a:gd name="connsiteY47" fmla="*/ 729597 h 729597"/>
                        <a:gd name="connsiteX48" fmla="*/ 636279 w 760826"/>
                        <a:gd name="connsiteY48" fmla="*/ 728630 h 729597"/>
                        <a:gd name="connsiteX49" fmla="*/ 564841 w 760826"/>
                        <a:gd name="connsiteY49" fmla="*/ 698158 h 729597"/>
                        <a:gd name="connsiteX50" fmla="*/ 560079 w 760826"/>
                        <a:gd name="connsiteY50" fmla="*/ 693395 h 729597"/>
                        <a:gd name="connsiteX51" fmla="*/ 560079 w 760826"/>
                        <a:gd name="connsiteY51" fmla="*/ 686735 h 729597"/>
                        <a:gd name="connsiteX52" fmla="*/ 568637 w 760826"/>
                        <a:gd name="connsiteY52" fmla="*/ 666717 h 729597"/>
                        <a:gd name="connsiteX53" fmla="*/ 554349 w 760826"/>
                        <a:gd name="connsiteY53" fmla="*/ 662922 h 729597"/>
                        <a:gd name="connsiteX54" fmla="*/ 521979 w 760826"/>
                        <a:gd name="connsiteY54" fmla="*/ 661025 h 729597"/>
                        <a:gd name="connsiteX55" fmla="*/ 392420 w 760826"/>
                        <a:gd name="connsiteY55" fmla="*/ 682940 h 729597"/>
                        <a:gd name="connsiteX56" fmla="*/ 380030 w 760826"/>
                        <a:gd name="connsiteY56" fmla="*/ 683907 h 729597"/>
                        <a:gd name="connsiteX57" fmla="*/ 332405 w 760826"/>
                        <a:gd name="connsiteY57" fmla="*/ 665825 h 729597"/>
                        <a:gd name="connsiteX58" fmla="*/ 16185 w 760826"/>
                        <a:gd name="connsiteY58" fmla="*/ 390533 h 729597"/>
                        <a:gd name="connsiteX59" fmla="*/ 0 w 760826"/>
                        <a:gd name="connsiteY59" fmla="*/ 354331 h 729597"/>
                        <a:gd name="connsiteX60" fmla="*/ 15255 w 760826"/>
                        <a:gd name="connsiteY60" fmla="*/ 318128 h 729597"/>
                        <a:gd name="connsiteX61" fmla="*/ 45016 w 760826"/>
                        <a:gd name="connsiteY61" fmla="*/ 305529 h 729597"/>
                        <a:gd name="connsiteX62" fmla="*/ 170489 w 760826"/>
                        <a:gd name="connsiteY62" fmla="*/ 196230 h 729597"/>
                        <a:gd name="connsiteX63" fmla="*/ 170489 w 760826"/>
                        <a:gd name="connsiteY63" fmla="*/ 293375 h 729597"/>
                        <a:gd name="connsiteX64" fmla="*/ 521943 w 760826"/>
                        <a:gd name="connsiteY64" fmla="*/ 293375 h 729597"/>
                        <a:gd name="connsiteX65" fmla="*/ 521950 w 760826"/>
                        <a:gd name="connsiteY65" fmla="*/ 196230 h 729597"/>
                        <a:gd name="connsiteX66" fmla="*/ 441956 w 760826"/>
                        <a:gd name="connsiteY66" fmla="*/ 238125 h 729597"/>
                        <a:gd name="connsiteX67" fmla="*/ 250484 w 760826"/>
                        <a:gd name="connsiteY67" fmla="*/ 238125 h 729597"/>
                        <a:gd name="connsiteX68" fmla="*/ 170489 w 760826"/>
                        <a:gd name="connsiteY68" fmla="*/ 196230 h 729597"/>
                        <a:gd name="connsiteX69" fmla="*/ 339107 w 760826"/>
                        <a:gd name="connsiteY69" fmla="*/ 95288 h 729597"/>
                        <a:gd name="connsiteX70" fmla="*/ 339107 w 760826"/>
                        <a:gd name="connsiteY70" fmla="*/ 123863 h 729597"/>
                        <a:gd name="connsiteX71" fmla="*/ 330549 w 760826"/>
                        <a:gd name="connsiteY71" fmla="*/ 132421 h 729597"/>
                        <a:gd name="connsiteX72" fmla="*/ 301974 w 760826"/>
                        <a:gd name="connsiteY72" fmla="*/ 132421 h 729597"/>
                        <a:gd name="connsiteX73" fmla="*/ 301974 w 760826"/>
                        <a:gd name="connsiteY73" fmla="*/ 148606 h 729597"/>
                        <a:gd name="connsiteX74" fmla="*/ 330549 w 760826"/>
                        <a:gd name="connsiteY74" fmla="*/ 148606 h 729597"/>
                        <a:gd name="connsiteX75" fmla="*/ 339107 w 760826"/>
                        <a:gd name="connsiteY75" fmla="*/ 157163 h 729597"/>
                        <a:gd name="connsiteX76" fmla="*/ 339107 w 760826"/>
                        <a:gd name="connsiteY76" fmla="*/ 185738 h 729597"/>
                        <a:gd name="connsiteX77" fmla="*/ 355292 w 760826"/>
                        <a:gd name="connsiteY77" fmla="*/ 185738 h 729597"/>
                        <a:gd name="connsiteX78" fmla="*/ 355292 w 760826"/>
                        <a:gd name="connsiteY78" fmla="*/ 157163 h 729597"/>
                        <a:gd name="connsiteX79" fmla="*/ 363849 w 760826"/>
                        <a:gd name="connsiteY79" fmla="*/ 148606 h 729597"/>
                        <a:gd name="connsiteX80" fmla="*/ 392424 w 760826"/>
                        <a:gd name="connsiteY80" fmla="*/ 148606 h 729597"/>
                        <a:gd name="connsiteX81" fmla="*/ 392424 w 760826"/>
                        <a:gd name="connsiteY81" fmla="*/ 132421 h 729597"/>
                        <a:gd name="connsiteX82" fmla="*/ 363849 w 760826"/>
                        <a:gd name="connsiteY82" fmla="*/ 132421 h 729597"/>
                        <a:gd name="connsiteX83" fmla="*/ 355292 w 760826"/>
                        <a:gd name="connsiteY83" fmla="*/ 123863 h 729597"/>
                        <a:gd name="connsiteX84" fmla="*/ 355292 w 760826"/>
                        <a:gd name="connsiteY84" fmla="*/ 95288 h 729597"/>
                        <a:gd name="connsiteX85" fmla="*/ 329544 w 760826"/>
                        <a:gd name="connsiteY85" fmla="*/ 77168 h 729597"/>
                        <a:gd name="connsiteX86" fmla="*/ 363849 w 760826"/>
                        <a:gd name="connsiteY86" fmla="*/ 77168 h 729597"/>
                        <a:gd name="connsiteX87" fmla="*/ 372407 w 760826"/>
                        <a:gd name="connsiteY87" fmla="*/ 85725 h 729597"/>
                        <a:gd name="connsiteX88" fmla="*/ 372407 w 760826"/>
                        <a:gd name="connsiteY88" fmla="*/ 114300 h 729597"/>
                        <a:gd name="connsiteX89" fmla="*/ 400982 w 760826"/>
                        <a:gd name="connsiteY89" fmla="*/ 114300 h 729597"/>
                        <a:gd name="connsiteX90" fmla="*/ 409540 w 760826"/>
                        <a:gd name="connsiteY90" fmla="*/ 122858 h 729597"/>
                        <a:gd name="connsiteX91" fmla="*/ 409540 w 760826"/>
                        <a:gd name="connsiteY91" fmla="*/ 157163 h 729597"/>
                        <a:gd name="connsiteX92" fmla="*/ 400982 w 760826"/>
                        <a:gd name="connsiteY92" fmla="*/ 165721 h 729597"/>
                        <a:gd name="connsiteX93" fmla="*/ 372407 w 760826"/>
                        <a:gd name="connsiteY93" fmla="*/ 165721 h 729597"/>
                        <a:gd name="connsiteX94" fmla="*/ 372407 w 760826"/>
                        <a:gd name="connsiteY94" fmla="*/ 194296 h 729597"/>
                        <a:gd name="connsiteX95" fmla="*/ 363849 w 760826"/>
                        <a:gd name="connsiteY95" fmla="*/ 202854 h 729597"/>
                        <a:gd name="connsiteX96" fmla="*/ 329544 w 760826"/>
                        <a:gd name="connsiteY96" fmla="*/ 202854 h 729597"/>
                        <a:gd name="connsiteX97" fmla="*/ 320986 w 760826"/>
                        <a:gd name="connsiteY97" fmla="*/ 194296 h 729597"/>
                        <a:gd name="connsiteX98" fmla="*/ 320986 w 760826"/>
                        <a:gd name="connsiteY98" fmla="*/ 165721 h 729597"/>
                        <a:gd name="connsiteX99" fmla="*/ 292411 w 760826"/>
                        <a:gd name="connsiteY99" fmla="*/ 165721 h 729597"/>
                        <a:gd name="connsiteX100" fmla="*/ 283854 w 760826"/>
                        <a:gd name="connsiteY100" fmla="*/ 157163 h 729597"/>
                        <a:gd name="connsiteX101" fmla="*/ 283854 w 760826"/>
                        <a:gd name="connsiteY101" fmla="*/ 122858 h 729597"/>
                        <a:gd name="connsiteX102" fmla="*/ 292411 w 760826"/>
                        <a:gd name="connsiteY102" fmla="*/ 114300 h 729597"/>
                        <a:gd name="connsiteX103" fmla="*/ 320986 w 760826"/>
                        <a:gd name="connsiteY103" fmla="*/ 114300 h 729597"/>
                        <a:gd name="connsiteX104" fmla="*/ 320986 w 760826"/>
                        <a:gd name="connsiteY104" fmla="*/ 85725 h 729597"/>
                        <a:gd name="connsiteX105" fmla="*/ 329544 w 760826"/>
                        <a:gd name="connsiteY105" fmla="*/ 77168 h 729597"/>
                        <a:gd name="connsiteX106" fmla="*/ 469555 w 760826"/>
                        <a:gd name="connsiteY106" fmla="*/ 58117 h 729597"/>
                        <a:gd name="connsiteX107" fmla="*/ 469555 w 760826"/>
                        <a:gd name="connsiteY107" fmla="*/ 73373 h 729597"/>
                        <a:gd name="connsiteX108" fmla="*/ 488605 w 760826"/>
                        <a:gd name="connsiteY108" fmla="*/ 73373 h 729597"/>
                        <a:gd name="connsiteX109" fmla="*/ 488605 w 760826"/>
                        <a:gd name="connsiteY109" fmla="*/ 58117 h 729597"/>
                        <a:gd name="connsiteX110" fmla="*/ 203827 w 760826"/>
                        <a:gd name="connsiteY110" fmla="*/ 58117 h 729597"/>
                        <a:gd name="connsiteX111" fmla="*/ 203827 w 760826"/>
                        <a:gd name="connsiteY111" fmla="*/ 73373 h 729597"/>
                        <a:gd name="connsiteX112" fmla="*/ 222877 w 760826"/>
                        <a:gd name="connsiteY112" fmla="*/ 73373 h 729597"/>
                        <a:gd name="connsiteX113" fmla="*/ 222877 w 760826"/>
                        <a:gd name="connsiteY113" fmla="*/ 58117 h 729597"/>
                        <a:gd name="connsiteX114" fmla="*/ 170486 w 760826"/>
                        <a:gd name="connsiteY114" fmla="*/ 58117 h 729597"/>
                        <a:gd name="connsiteX115" fmla="*/ 170486 w 760826"/>
                        <a:gd name="connsiteY115" fmla="*/ 140048 h 729597"/>
                        <a:gd name="connsiteX116" fmla="*/ 250481 w 760826"/>
                        <a:gd name="connsiteY116" fmla="*/ 220042 h 729597"/>
                        <a:gd name="connsiteX117" fmla="*/ 440981 w 760826"/>
                        <a:gd name="connsiteY117" fmla="*/ 220042 h 729597"/>
                        <a:gd name="connsiteX118" fmla="*/ 520976 w 760826"/>
                        <a:gd name="connsiteY118" fmla="*/ 140048 h 729597"/>
                        <a:gd name="connsiteX119" fmla="*/ 520976 w 760826"/>
                        <a:gd name="connsiteY119" fmla="*/ 58117 h 729597"/>
                        <a:gd name="connsiteX120" fmla="*/ 505721 w 760826"/>
                        <a:gd name="connsiteY120" fmla="*/ 58117 h 729597"/>
                        <a:gd name="connsiteX121" fmla="*/ 505721 w 760826"/>
                        <a:gd name="connsiteY121" fmla="*/ 81930 h 729597"/>
                        <a:gd name="connsiteX122" fmla="*/ 497163 w 760826"/>
                        <a:gd name="connsiteY122" fmla="*/ 90488 h 729597"/>
                        <a:gd name="connsiteX123" fmla="*/ 460031 w 760826"/>
                        <a:gd name="connsiteY123" fmla="*/ 90488 h 729597"/>
                        <a:gd name="connsiteX124" fmla="*/ 451473 w 760826"/>
                        <a:gd name="connsiteY124" fmla="*/ 81930 h 729597"/>
                        <a:gd name="connsiteX125" fmla="*/ 451473 w 760826"/>
                        <a:gd name="connsiteY125" fmla="*/ 58117 h 729597"/>
                        <a:gd name="connsiteX126" fmla="*/ 239989 w 760826"/>
                        <a:gd name="connsiteY126" fmla="*/ 58117 h 729597"/>
                        <a:gd name="connsiteX127" fmla="*/ 239989 w 760826"/>
                        <a:gd name="connsiteY127" fmla="*/ 81930 h 729597"/>
                        <a:gd name="connsiteX128" fmla="*/ 231431 w 760826"/>
                        <a:gd name="connsiteY128" fmla="*/ 90488 h 729597"/>
                        <a:gd name="connsiteX129" fmla="*/ 194299 w 760826"/>
                        <a:gd name="connsiteY129" fmla="*/ 90488 h 729597"/>
                        <a:gd name="connsiteX130" fmla="*/ 185742 w 760826"/>
                        <a:gd name="connsiteY130" fmla="*/ 81930 h 729597"/>
                        <a:gd name="connsiteX131" fmla="*/ 185742 w 760826"/>
                        <a:gd name="connsiteY131" fmla="*/ 58117 h 729597"/>
                        <a:gd name="connsiteX132" fmla="*/ 297180 w 760826"/>
                        <a:gd name="connsiteY132" fmla="*/ 18082 h 729597"/>
                        <a:gd name="connsiteX133" fmla="*/ 285757 w 760826"/>
                        <a:gd name="connsiteY133" fmla="*/ 28575 h 729597"/>
                        <a:gd name="connsiteX134" fmla="*/ 285761 w 760826"/>
                        <a:gd name="connsiteY134" fmla="*/ 39997 h 729597"/>
                        <a:gd name="connsiteX135" fmla="*/ 406719 w 760826"/>
                        <a:gd name="connsiteY135" fmla="*/ 39997 h 729597"/>
                        <a:gd name="connsiteX136" fmla="*/ 406719 w 760826"/>
                        <a:gd name="connsiteY136" fmla="*/ 28575 h 729597"/>
                        <a:gd name="connsiteX137" fmla="*/ 395297 w 760826"/>
                        <a:gd name="connsiteY137" fmla="*/ 18082 h 729597"/>
                        <a:gd name="connsiteX138" fmla="*/ 297178 w 760826"/>
                        <a:gd name="connsiteY138" fmla="*/ 0 h 729597"/>
                        <a:gd name="connsiteX139" fmla="*/ 395295 w 760826"/>
                        <a:gd name="connsiteY139" fmla="*/ 0 h 729597"/>
                        <a:gd name="connsiteX140" fmla="*/ 395292 w 760826"/>
                        <a:gd name="connsiteY140" fmla="*/ 1 h 729597"/>
                        <a:gd name="connsiteX141" fmla="*/ 424797 w 760826"/>
                        <a:gd name="connsiteY141" fmla="*/ 28576 h 729597"/>
                        <a:gd name="connsiteX142" fmla="*/ 424797 w 760826"/>
                        <a:gd name="connsiteY142" fmla="*/ 39998 h 729597"/>
                        <a:gd name="connsiteX143" fmla="*/ 531506 w 760826"/>
                        <a:gd name="connsiteY143" fmla="*/ 40035 h 729597"/>
                        <a:gd name="connsiteX144" fmla="*/ 540064 w 760826"/>
                        <a:gd name="connsiteY144" fmla="*/ 48593 h 729597"/>
                        <a:gd name="connsiteX145" fmla="*/ 540064 w 760826"/>
                        <a:gd name="connsiteY145" fmla="*/ 301939 h 729597"/>
                        <a:gd name="connsiteX146" fmla="*/ 531506 w 760826"/>
                        <a:gd name="connsiteY146" fmla="*/ 310496 h 729597"/>
                        <a:gd name="connsiteX147" fmla="*/ 161926 w 760826"/>
                        <a:gd name="connsiteY147" fmla="*/ 310496 h 729597"/>
                        <a:gd name="connsiteX148" fmla="*/ 153369 w 760826"/>
                        <a:gd name="connsiteY148" fmla="*/ 301939 h 729597"/>
                        <a:gd name="connsiteX149" fmla="*/ 153369 w 760826"/>
                        <a:gd name="connsiteY149" fmla="*/ 48555 h 729597"/>
                        <a:gd name="connsiteX150" fmla="*/ 161926 w 760826"/>
                        <a:gd name="connsiteY150" fmla="*/ 39997 h 729597"/>
                        <a:gd name="connsiteX151" fmla="*/ 267635 w 760826"/>
                        <a:gd name="connsiteY151" fmla="*/ 39997 h 729597"/>
                        <a:gd name="connsiteX152" fmla="*/ 267635 w 760826"/>
                        <a:gd name="connsiteY152" fmla="*/ 28575 h 729597"/>
                        <a:gd name="connsiteX153" fmla="*/ 297178 w 760826"/>
                        <a:gd name="connsiteY153" fmla="*/ 0 h 729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</a:cxnLst>
                      <a:rect l="l" t="t" r="r" b="b"/>
                      <a:pathLst>
                        <a:path w="760826" h="729597">
                          <a:moveTo>
                            <a:pt x="45464" y="322694"/>
                          </a:moveTo>
                          <a:cubicBezTo>
                            <a:pt x="38557" y="323173"/>
                            <a:pt x="31888" y="325797"/>
                            <a:pt x="26641" y="330559"/>
                          </a:cubicBezTo>
                          <a:cubicBezTo>
                            <a:pt x="20911" y="336251"/>
                            <a:pt x="17116" y="344846"/>
                            <a:pt x="17116" y="353403"/>
                          </a:cubicBezTo>
                          <a:cubicBezTo>
                            <a:pt x="17116" y="362928"/>
                            <a:pt x="20949" y="370518"/>
                            <a:pt x="27609" y="376248"/>
                          </a:cubicBezTo>
                          <a:lnTo>
                            <a:pt x="344801" y="651540"/>
                          </a:lnTo>
                          <a:cubicBezTo>
                            <a:pt x="357191" y="662962"/>
                            <a:pt x="373376" y="667725"/>
                            <a:pt x="389561" y="664860"/>
                          </a:cubicBezTo>
                          <a:lnTo>
                            <a:pt x="518148" y="642944"/>
                          </a:lnTo>
                          <a:cubicBezTo>
                            <a:pt x="531468" y="641047"/>
                            <a:pt x="544826" y="641047"/>
                            <a:pt x="558146" y="644842"/>
                          </a:cubicBezTo>
                          <a:lnTo>
                            <a:pt x="575298" y="649605"/>
                          </a:lnTo>
                          <a:lnTo>
                            <a:pt x="660050" y="454384"/>
                          </a:lnTo>
                          <a:lnTo>
                            <a:pt x="573358" y="411521"/>
                          </a:lnTo>
                          <a:cubicBezTo>
                            <a:pt x="558102" y="403894"/>
                            <a:pt x="540020" y="401996"/>
                            <a:pt x="522868" y="405791"/>
                          </a:cubicBezTo>
                          <a:lnTo>
                            <a:pt x="314289" y="456281"/>
                          </a:lnTo>
                          <a:cubicBezTo>
                            <a:pt x="304764" y="458179"/>
                            <a:pt x="297136" y="465806"/>
                            <a:pt x="294271" y="474364"/>
                          </a:cubicBezTo>
                          <a:cubicBezTo>
                            <a:pt x="293341" y="477192"/>
                            <a:pt x="292374" y="480056"/>
                            <a:pt x="292374" y="482921"/>
                          </a:cubicBezTo>
                          <a:lnTo>
                            <a:pt x="292374" y="486717"/>
                          </a:lnTo>
                          <a:cubicBezTo>
                            <a:pt x="293303" y="493376"/>
                            <a:pt x="298066" y="500036"/>
                            <a:pt x="303796" y="504799"/>
                          </a:cubicBezTo>
                          <a:cubicBezTo>
                            <a:pt x="309488" y="509561"/>
                            <a:pt x="317116" y="510529"/>
                            <a:pt x="324744" y="509561"/>
                          </a:cubicBezTo>
                          <a:lnTo>
                            <a:pt x="501928" y="477192"/>
                          </a:lnTo>
                          <a:cubicBezTo>
                            <a:pt x="506691" y="476261"/>
                            <a:pt x="511453" y="480056"/>
                            <a:pt x="512420" y="484819"/>
                          </a:cubicBezTo>
                          <a:cubicBezTo>
                            <a:pt x="513351" y="489582"/>
                            <a:pt x="509555" y="494344"/>
                            <a:pt x="504793" y="495312"/>
                          </a:cubicBezTo>
                          <a:lnTo>
                            <a:pt x="327609" y="527681"/>
                          </a:lnTo>
                          <a:cubicBezTo>
                            <a:pt x="324781" y="528649"/>
                            <a:pt x="321916" y="528649"/>
                            <a:pt x="319051" y="528649"/>
                          </a:cubicBezTo>
                          <a:cubicBezTo>
                            <a:pt x="309526" y="528649"/>
                            <a:pt x="300001" y="525821"/>
                            <a:pt x="292374" y="520091"/>
                          </a:cubicBezTo>
                          <a:cubicBezTo>
                            <a:pt x="282849" y="512464"/>
                            <a:pt x="276189" y="502009"/>
                            <a:pt x="274291" y="489619"/>
                          </a:cubicBezTo>
                          <a:lnTo>
                            <a:pt x="274291" y="482959"/>
                          </a:lnTo>
                          <a:cubicBezTo>
                            <a:pt x="274291" y="481061"/>
                            <a:pt x="274291" y="478196"/>
                            <a:pt x="275259" y="475331"/>
                          </a:cubicBezTo>
                          <a:lnTo>
                            <a:pt x="65709" y="327694"/>
                          </a:lnTo>
                          <a:cubicBezTo>
                            <a:pt x="59514" y="323880"/>
                            <a:pt x="52370" y="322215"/>
                            <a:pt x="45464" y="322694"/>
                          </a:cubicBezTo>
                          <a:close/>
                          <a:moveTo>
                            <a:pt x="45016" y="305529"/>
                          </a:moveTo>
                          <a:cubicBezTo>
                            <a:pt x="55969" y="304817"/>
                            <a:pt x="67159" y="307673"/>
                            <a:pt x="76200" y="314333"/>
                          </a:cubicBezTo>
                          <a:lnTo>
                            <a:pt x="281959" y="459141"/>
                          </a:lnTo>
                          <a:cubicBezTo>
                            <a:pt x="288619" y="449616"/>
                            <a:pt x="298144" y="442956"/>
                            <a:pt x="309566" y="440091"/>
                          </a:cubicBezTo>
                          <a:lnTo>
                            <a:pt x="518145" y="389601"/>
                          </a:lnTo>
                          <a:cubicBezTo>
                            <a:pt x="539092" y="384839"/>
                            <a:pt x="561007" y="386736"/>
                            <a:pt x="580057" y="396261"/>
                          </a:cubicBezTo>
                          <a:lnTo>
                            <a:pt x="665782" y="438156"/>
                          </a:lnTo>
                          <a:lnTo>
                            <a:pt x="673409" y="421004"/>
                          </a:lnTo>
                          <a:cubicBezTo>
                            <a:pt x="675307" y="416241"/>
                            <a:pt x="680069" y="414343"/>
                            <a:pt x="684832" y="416241"/>
                          </a:cubicBezTo>
                          <a:lnTo>
                            <a:pt x="755302" y="446751"/>
                          </a:lnTo>
                          <a:lnTo>
                            <a:pt x="755307" y="446752"/>
                          </a:lnTo>
                          <a:cubicBezTo>
                            <a:pt x="760069" y="448649"/>
                            <a:pt x="762004" y="454342"/>
                            <a:pt x="760106" y="459142"/>
                          </a:cubicBezTo>
                          <a:cubicBezTo>
                            <a:pt x="758209" y="463905"/>
                            <a:pt x="753447" y="465802"/>
                            <a:pt x="748684" y="463905"/>
                          </a:cubicBezTo>
                          <a:lnTo>
                            <a:pt x="685804" y="437227"/>
                          </a:lnTo>
                          <a:lnTo>
                            <a:pt x="678176" y="455309"/>
                          </a:lnTo>
                          <a:lnTo>
                            <a:pt x="580059" y="685805"/>
                          </a:lnTo>
                          <a:lnTo>
                            <a:pt x="643869" y="712445"/>
                          </a:lnTo>
                          <a:cubicBezTo>
                            <a:pt x="648632" y="714343"/>
                            <a:pt x="650529" y="719105"/>
                            <a:pt x="648632" y="723868"/>
                          </a:cubicBezTo>
                          <a:cubicBezTo>
                            <a:pt x="646734" y="727700"/>
                            <a:pt x="643869" y="729597"/>
                            <a:pt x="640074" y="729597"/>
                          </a:cubicBezTo>
                          <a:cubicBezTo>
                            <a:pt x="638177" y="729597"/>
                            <a:pt x="637246" y="729597"/>
                            <a:pt x="636279" y="728630"/>
                          </a:cubicBezTo>
                          <a:lnTo>
                            <a:pt x="564841" y="698158"/>
                          </a:lnTo>
                          <a:cubicBezTo>
                            <a:pt x="562944" y="697190"/>
                            <a:pt x="561046" y="695293"/>
                            <a:pt x="560079" y="693395"/>
                          </a:cubicBezTo>
                          <a:cubicBezTo>
                            <a:pt x="559112" y="691498"/>
                            <a:pt x="559112" y="688633"/>
                            <a:pt x="560079" y="686735"/>
                          </a:cubicBezTo>
                          <a:lnTo>
                            <a:pt x="568637" y="666717"/>
                          </a:lnTo>
                          <a:lnTo>
                            <a:pt x="554349" y="662922"/>
                          </a:lnTo>
                          <a:cubicBezTo>
                            <a:pt x="543894" y="660057"/>
                            <a:pt x="532472" y="659127"/>
                            <a:pt x="521979" y="661025"/>
                          </a:cubicBezTo>
                          <a:lnTo>
                            <a:pt x="392420" y="682940"/>
                          </a:lnTo>
                          <a:cubicBezTo>
                            <a:pt x="388588" y="683907"/>
                            <a:pt x="383825" y="683907"/>
                            <a:pt x="380030" y="683907"/>
                          </a:cubicBezTo>
                          <a:cubicBezTo>
                            <a:pt x="362877" y="683907"/>
                            <a:pt x="345725" y="678215"/>
                            <a:pt x="332405" y="665825"/>
                          </a:cubicBezTo>
                          <a:lnTo>
                            <a:pt x="16185" y="390533"/>
                          </a:lnTo>
                          <a:cubicBezTo>
                            <a:pt x="5730" y="381008"/>
                            <a:pt x="0" y="367650"/>
                            <a:pt x="0" y="354331"/>
                          </a:cubicBezTo>
                          <a:cubicBezTo>
                            <a:pt x="0" y="340973"/>
                            <a:pt x="5730" y="327653"/>
                            <a:pt x="15255" y="318128"/>
                          </a:cubicBezTo>
                          <a:cubicBezTo>
                            <a:pt x="23348" y="310519"/>
                            <a:pt x="34063" y="306240"/>
                            <a:pt x="45016" y="305529"/>
                          </a:cubicBezTo>
                          <a:close/>
                          <a:moveTo>
                            <a:pt x="170489" y="196230"/>
                          </a:moveTo>
                          <a:lnTo>
                            <a:pt x="170489" y="293375"/>
                          </a:lnTo>
                          <a:lnTo>
                            <a:pt x="521943" y="293375"/>
                          </a:lnTo>
                          <a:lnTo>
                            <a:pt x="521950" y="196230"/>
                          </a:lnTo>
                          <a:cubicBezTo>
                            <a:pt x="503868" y="221940"/>
                            <a:pt x="475293" y="238125"/>
                            <a:pt x="441956" y="238125"/>
                          </a:cubicBezTo>
                          <a:lnTo>
                            <a:pt x="250484" y="238125"/>
                          </a:lnTo>
                          <a:cubicBezTo>
                            <a:pt x="217147" y="238125"/>
                            <a:pt x="188572" y="221010"/>
                            <a:pt x="170489" y="196230"/>
                          </a:cubicBezTo>
                          <a:close/>
                          <a:moveTo>
                            <a:pt x="339107" y="95288"/>
                          </a:moveTo>
                          <a:lnTo>
                            <a:pt x="339107" y="123863"/>
                          </a:lnTo>
                          <a:cubicBezTo>
                            <a:pt x="339107" y="128626"/>
                            <a:pt x="335312" y="132421"/>
                            <a:pt x="330549" y="132421"/>
                          </a:cubicBezTo>
                          <a:lnTo>
                            <a:pt x="301974" y="132421"/>
                          </a:lnTo>
                          <a:lnTo>
                            <a:pt x="301974" y="148606"/>
                          </a:lnTo>
                          <a:lnTo>
                            <a:pt x="330549" y="148606"/>
                          </a:lnTo>
                          <a:cubicBezTo>
                            <a:pt x="335312" y="148606"/>
                            <a:pt x="339107" y="152401"/>
                            <a:pt x="339107" y="157163"/>
                          </a:cubicBezTo>
                          <a:lnTo>
                            <a:pt x="339107" y="185738"/>
                          </a:lnTo>
                          <a:lnTo>
                            <a:pt x="355292" y="185738"/>
                          </a:lnTo>
                          <a:lnTo>
                            <a:pt x="355292" y="157163"/>
                          </a:lnTo>
                          <a:cubicBezTo>
                            <a:pt x="355292" y="152401"/>
                            <a:pt x="359087" y="148606"/>
                            <a:pt x="363849" y="148606"/>
                          </a:cubicBezTo>
                          <a:lnTo>
                            <a:pt x="392424" y="148606"/>
                          </a:lnTo>
                          <a:lnTo>
                            <a:pt x="392424" y="132421"/>
                          </a:lnTo>
                          <a:lnTo>
                            <a:pt x="363849" y="132421"/>
                          </a:lnTo>
                          <a:cubicBezTo>
                            <a:pt x="359087" y="132421"/>
                            <a:pt x="355292" y="128626"/>
                            <a:pt x="355292" y="123863"/>
                          </a:cubicBezTo>
                          <a:lnTo>
                            <a:pt x="355292" y="95288"/>
                          </a:lnTo>
                          <a:close/>
                          <a:moveTo>
                            <a:pt x="329544" y="77168"/>
                          </a:moveTo>
                          <a:lnTo>
                            <a:pt x="363849" y="77168"/>
                          </a:lnTo>
                          <a:cubicBezTo>
                            <a:pt x="368612" y="77168"/>
                            <a:pt x="372407" y="80963"/>
                            <a:pt x="372407" y="85725"/>
                          </a:cubicBezTo>
                          <a:lnTo>
                            <a:pt x="372407" y="114300"/>
                          </a:lnTo>
                          <a:lnTo>
                            <a:pt x="400982" y="114300"/>
                          </a:lnTo>
                          <a:cubicBezTo>
                            <a:pt x="405744" y="114300"/>
                            <a:pt x="409577" y="118133"/>
                            <a:pt x="409540" y="122858"/>
                          </a:cubicBezTo>
                          <a:lnTo>
                            <a:pt x="409540" y="157163"/>
                          </a:lnTo>
                          <a:cubicBezTo>
                            <a:pt x="409540" y="161926"/>
                            <a:pt x="405744" y="165721"/>
                            <a:pt x="400982" y="165721"/>
                          </a:cubicBezTo>
                          <a:lnTo>
                            <a:pt x="372407" y="165721"/>
                          </a:lnTo>
                          <a:lnTo>
                            <a:pt x="372407" y="194296"/>
                          </a:lnTo>
                          <a:cubicBezTo>
                            <a:pt x="372407" y="199058"/>
                            <a:pt x="368612" y="202854"/>
                            <a:pt x="363849" y="202854"/>
                          </a:cubicBezTo>
                          <a:lnTo>
                            <a:pt x="329544" y="202854"/>
                          </a:lnTo>
                          <a:cubicBezTo>
                            <a:pt x="324782" y="202854"/>
                            <a:pt x="320986" y="199058"/>
                            <a:pt x="320986" y="194296"/>
                          </a:cubicBezTo>
                          <a:lnTo>
                            <a:pt x="320986" y="165721"/>
                          </a:lnTo>
                          <a:lnTo>
                            <a:pt x="292411" y="165721"/>
                          </a:lnTo>
                          <a:cubicBezTo>
                            <a:pt x="287649" y="165721"/>
                            <a:pt x="283854" y="161926"/>
                            <a:pt x="283854" y="157163"/>
                          </a:cubicBezTo>
                          <a:lnTo>
                            <a:pt x="283854" y="122858"/>
                          </a:lnTo>
                          <a:cubicBezTo>
                            <a:pt x="283854" y="118096"/>
                            <a:pt x="287649" y="114300"/>
                            <a:pt x="292411" y="114300"/>
                          </a:cubicBezTo>
                          <a:lnTo>
                            <a:pt x="320986" y="114300"/>
                          </a:lnTo>
                          <a:lnTo>
                            <a:pt x="320986" y="85725"/>
                          </a:lnTo>
                          <a:cubicBezTo>
                            <a:pt x="320986" y="80963"/>
                            <a:pt x="324782" y="77168"/>
                            <a:pt x="329544" y="77168"/>
                          </a:cubicBezTo>
                          <a:close/>
                          <a:moveTo>
                            <a:pt x="469555" y="58117"/>
                          </a:moveTo>
                          <a:lnTo>
                            <a:pt x="469555" y="73373"/>
                          </a:lnTo>
                          <a:lnTo>
                            <a:pt x="488605" y="73373"/>
                          </a:lnTo>
                          <a:lnTo>
                            <a:pt x="488605" y="58117"/>
                          </a:lnTo>
                          <a:close/>
                          <a:moveTo>
                            <a:pt x="203827" y="58117"/>
                          </a:moveTo>
                          <a:lnTo>
                            <a:pt x="203827" y="73373"/>
                          </a:lnTo>
                          <a:lnTo>
                            <a:pt x="222877" y="73373"/>
                          </a:lnTo>
                          <a:lnTo>
                            <a:pt x="222877" y="58117"/>
                          </a:lnTo>
                          <a:close/>
                          <a:moveTo>
                            <a:pt x="170486" y="58117"/>
                          </a:moveTo>
                          <a:lnTo>
                            <a:pt x="170486" y="140048"/>
                          </a:lnTo>
                          <a:cubicBezTo>
                            <a:pt x="170486" y="183840"/>
                            <a:pt x="206651" y="220042"/>
                            <a:pt x="250481" y="220042"/>
                          </a:cubicBezTo>
                          <a:lnTo>
                            <a:pt x="440981" y="220042"/>
                          </a:lnTo>
                          <a:cubicBezTo>
                            <a:pt x="484773" y="220042"/>
                            <a:pt x="520976" y="183878"/>
                            <a:pt x="520976" y="140048"/>
                          </a:cubicBezTo>
                          <a:lnTo>
                            <a:pt x="520976" y="58117"/>
                          </a:lnTo>
                          <a:lnTo>
                            <a:pt x="505721" y="58117"/>
                          </a:lnTo>
                          <a:lnTo>
                            <a:pt x="505721" y="81930"/>
                          </a:lnTo>
                          <a:cubicBezTo>
                            <a:pt x="505721" y="86692"/>
                            <a:pt x="501925" y="90488"/>
                            <a:pt x="497163" y="90488"/>
                          </a:cubicBezTo>
                          <a:lnTo>
                            <a:pt x="460031" y="90488"/>
                          </a:lnTo>
                          <a:cubicBezTo>
                            <a:pt x="455268" y="90488"/>
                            <a:pt x="451473" y="86692"/>
                            <a:pt x="451473" y="81930"/>
                          </a:cubicBezTo>
                          <a:lnTo>
                            <a:pt x="451473" y="58117"/>
                          </a:lnTo>
                          <a:lnTo>
                            <a:pt x="239989" y="58117"/>
                          </a:lnTo>
                          <a:lnTo>
                            <a:pt x="239989" y="81930"/>
                          </a:lnTo>
                          <a:cubicBezTo>
                            <a:pt x="239989" y="86692"/>
                            <a:pt x="236194" y="90488"/>
                            <a:pt x="231431" y="90488"/>
                          </a:cubicBezTo>
                          <a:lnTo>
                            <a:pt x="194299" y="90488"/>
                          </a:lnTo>
                          <a:cubicBezTo>
                            <a:pt x="189537" y="90488"/>
                            <a:pt x="185742" y="86692"/>
                            <a:pt x="185742" y="81930"/>
                          </a:cubicBezTo>
                          <a:lnTo>
                            <a:pt x="185742" y="58117"/>
                          </a:lnTo>
                          <a:close/>
                          <a:moveTo>
                            <a:pt x="297180" y="18082"/>
                          </a:moveTo>
                          <a:cubicBezTo>
                            <a:pt x="290520" y="18082"/>
                            <a:pt x="285757" y="22845"/>
                            <a:pt x="285757" y="28575"/>
                          </a:cubicBezTo>
                          <a:lnTo>
                            <a:pt x="285761" y="39997"/>
                          </a:lnTo>
                          <a:lnTo>
                            <a:pt x="406719" y="39997"/>
                          </a:lnTo>
                          <a:lnTo>
                            <a:pt x="406719" y="28575"/>
                          </a:lnTo>
                          <a:cubicBezTo>
                            <a:pt x="406719" y="22845"/>
                            <a:pt x="401957" y="18082"/>
                            <a:pt x="395297" y="18082"/>
                          </a:cubicBezTo>
                          <a:close/>
                          <a:moveTo>
                            <a:pt x="297178" y="0"/>
                          </a:moveTo>
                          <a:lnTo>
                            <a:pt x="395295" y="0"/>
                          </a:lnTo>
                          <a:lnTo>
                            <a:pt x="395292" y="1"/>
                          </a:lnTo>
                          <a:cubicBezTo>
                            <a:pt x="411478" y="1"/>
                            <a:pt x="424797" y="13358"/>
                            <a:pt x="424797" y="28576"/>
                          </a:cubicBezTo>
                          <a:lnTo>
                            <a:pt x="424797" y="39998"/>
                          </a:lnTo>
                          <a:lnTo>
                            <a:pt x="531506" y="40035"/>
                          </a:lnTo>
                          <a:cubicBezTo>
                            <a:pt x="536268" y="40035"/>
                            <a:pt x="540064" y="43830"/>
                            <a:pt x="540064" y="48593"/>
                          </a:cubicBezTo>
                          <a:lnTo>
                            <a:pt x="540064" y="301939"/>
                          </a:lnTo>
                          <a:cubicBezTo>
                            <a:pt x="540064" y="306701"/>
                            <a:pt x="536268" y="310496"/>
                            <a:pt x="531506" y="310496"/>
                          </a:cubicBezTo>
                          <a:lnTo>
                            <a:pt x="161926" y="310496"/>
                          </a:lnTo>
                          <a:cubicBezTo>
                            <a:pt x="157164" y="310496"/>
                            <a:pt x="153369" y="306701"/>
                            <a:pt x="153369" y="301939"/>
                          </a:cubicBezTo>
                          <a:lnTo>
                            <a:pt x="153369" y="48555"/>
                          </a:lnTo>
                          <a:cubicBezTo>
                            <a:pt x="153369" y="43792"/>
                            <a:pt x="157164" y="39997"/>
                            <a:pt x="161926" y="39997"/>
                          </a:cubicBezTo>
                          <a:lnTo>
                            <a:pt x="267635" y="39997"/>
                          </a:lnTo>
                          <a:lnTo>
                            <a:pt x="267635" y="28575"/>
                          </a:lnTo>
                          <a:cubicBezTo>
                            <a:pt x="267635" y="12390"/>
                            <a:pt x="280993" y="0"/>
                            <a:pt x="29717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id="{237474D1-499A-4483-A7C8-FEDBE98BB038}"/>
                      </a:ext>
                    </a:extLst>
                  </p:cNvPr>
                  <p:cNvGrpSpPr/>
                  <p:nvPr/>
                </p:nvGrpSpPr>
                <p:grpSpPr>
                  <a:xfrm>
                    <a:off x="1855522" y="2101641"/>
                    <a:ext cx="538480" cy="538480"/>
                    <a:chOff x="1855522" y="2101641"/>
                    <a:chExt cx="538480" cy="538480"/>
                  </a:xfrm>
                </p:grpSpPr>
                <p:sp>
                  <p:nvSpPr>
                    <p:cNvPr id="89" name="Oval 88">
                      <a:extLst>
                        <a:ext uri="{FF2B5EF4-FFF2-40B4-BE49-F238E27FC236}">
                          <a16:creationId xmlns:a16="http://schemas.microsoft.com/office/drawing/2014/main" id="{84930DDC-7CAE-1E03-6847-0C52C20C90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5522" y="2101641"/>
                      <a:ext cx="538480" cy="538480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 w="12700">
                      <a:solidFill>
                        <a:schemeClr val="bg2"/>
                      </a:solidFill>
                    </a:ln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43" name="Freeform: Shape 42">
                      <a:extLst>
                        <a:ext uri="{FF2B5EF4-FFF2-40B4-BE49-F238E27FC236}">
                          <a16:creationId xmlns:a16="http://schemas.microsoft.com/office/drawing/2014/main" id="{DB1B6E37-BC39-4A56-9D8E-03AFFD03A0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43559" y="2218095"/>
                      <a:ext cx="362406" cy="305572"/>
                    </a:xfrm>
                    <a:custGeom>
                      <a:avLst/>
                      <a:gdLst>
                        <a:gd name="connsiteX0" fmla="*/ 401169 w 1092345"/>
                        <a:gd name="connsiteY0" fmla="*/ 295776 h 921039"/>
                        <a:gd name="connsiteX1" fmla="*/ 365386 w 1092345"/>
                        <a:gd name="connsiteY1" fmla="*/ 416310 h 921039"/>
                        <a:gd name="connsiteX2" fmla="*/ 346552 w 1092345"/>
                        <a:gd name="connsiteY2" fmla="*/ 429494 h 921039"/>
                        <a:gd name="connsiteX3" fmla="*/ 109240 w 1092345"/>
                        <a:gd name="connsiteY3" fmla="*/ 429494 h 921039"/>
                        <a:gd name="connsiteX4" fmla="*/ 161973 w 1092345"/>
                        <a:gd name="connsiteY4" fmla="*/ 502945 h 921039"/>
                        <a:gd name="connsiteX5" fmla="*/ 538644 w 1092345"/>
                        <a:gd name="connsiteY5" fmla="*/ 881493 h 921039"/>
                        <a:gd name="connsiteX6" fmla="*/ 551828 w 1092345"/>
                        <a:gd name="connsiteY6" fmla="*/ 881493 h 921039"/>
                        <a:gd name="connsiteX7" fmla="*/ 928498 w 1092345"/>
                        <a:gd name="connsiteY7" fmla="*/ 502945 h 921039"/>
                        <a:gd name="connsiteX8" fmla="*/ 928503 w 1092345"/>
                        <a:gd name="connsiteY8" fmla="*/ 502939 h 921039"/>
                        <a:gd name="connsiteX9" fmla="*/ 979354 w 1092345"/>
                        <a:gd name="connsiteY9" fmla="*/ 427605 h 921039"/>
                        <a:gd name="connsiteX10" fmla="*/ 683672 w 1092345"/>
                        <a:gd name="connsiteY10" fmla="*/ 427605 h 921039"/>
                        <a:gd name="connsiteX11" fmla="*/ 668605 w 1092345"/>
                        <a:gd name="connsiteY11" fmla="*/ 420072 h 921039"/>
                        <a:gd name="connsiteX12" fmla="*/ 647889 w 1092345"/>
                        <a:gd name="connsiteY12" fmla="*/ 389938 h 921039"/>
                        <a:gd name="connsiteX13" fmla="*/ 610222 w 1092345"/>
                        <a:gd name="connsiteY13" fmla="*/ 463389 h 921039"/>
                        <a:gd name="connsiteX14" fmla="*/ 593271 w 1092345"/>
                        <a:gd name="connsiteY14" fmla="*/ 472806 h 921039"/>
                        <a:gd name="connsiteX15" fmla="*/ 576321 w 1092345"/>
                        <a:gd name="connsiteY15" fmla="*/ 461506 h 921039"/>
                        <a:gd name="connsiteX16" fmla="*/ 548071 w 1092345"/>
                        <a:gd name="connsiteY16" fmla="*/ 386172 h 921039"/>
                        <a:gd name="connsiteX17" fmla="*/ 510404 w 1092345"/>
                        <a:gd name="connsiteY17" fmla="*/ 533083 h 921039"/>
                        <a:gd name="connsiteX18" fmla="*/ 493454 w 1092345"/>
                        <a:gd name="connsiteY18" fmla="*/ 548150 h 921039"/>
                        <a:gd name="connsiteX19" fmla="*/ 474620 w 1092345"/>
                        <a:gd name="connsiteY19" fmla="*/ 534967 h 921039"/>
                        <a:gd name="connsiteX20" fmla="*/ 749575 w 1092345"/>
                        <a:gd name="connsiteY20" fmla="*/ 75418 h 921039"/>
                        <a:gd name="connsiteX21" fmla="*/ 920965 w 1092345"/>
                        <a:gd name="connsiteY21" fmla="*/ 154519 h 921039"/>
                        <a:gd name="connsiteX22" fmla="*/ 919081 w 1092345"/>
                        <a:gd name="connsiteY22" fmla="*/ 180886 h 921039"/>
                        <a:gd name="connsiteX23" fmla="*/ 905898 w 1092345"/>
                        <a:gd name="connsiteY23" fmla="*/ 184652 h 921039"/>
                        <a:gd name="connsiteX24" fmla="*/ 890831 w 1092345"/>
                        <a:gd name="connsiteY24" fmla="*/ 179002 h 921039"/>
                        <a:gd name="connsiteX25" fmla="*/ 747696 w 1092345"/>
                        <a:gd name="connsiteY25" fmla="*/ 113085 h 921039"/>
                        <a:gd name="connsiteX26" fmla="*/ 747691 w 1092345"/>
                        <a:gd name="connsiteY26" fmla="*/ 113085 h 921039"/>
                        <a:gd name="connsiteX27" fmla="*/ 730741 w 1092345"/>
                        <a:gd name="connsiteY27" fmla="*/ 94252 h 921039"/>
                        <a:gd name="connsiteX28" fmla="*/ 749575 w 1092345"/>
                        <a:gd name="connsiteY28" fmla="*/ 75418 h 921039"/>
                        <a:gd name="connsiteX29" fmla="*/ 337135 w 1092345"/>
                        <a:gd name="connsiteY29" fmla="*/ 37746 h 921039"/>
                        <a:gd name="connsiteX30" fmla="*/ 145023 w 1092345"/>
                        <a:gd name="connsiteY30" fmla="*/ 130031 h 921039"/>
                        <a:gd name="connsiteX31" fmla="*/ 145038 w 1092345"/>
                        <a:gd name="connsiteY31" fmla="*/ 130026 h 921039"/>
                        <a:gd name="connsiteX32" fmla="*/ 96071 w 1092345"/>
                        <a:gd name="connsiteY32" fmla="*/ 395573 h 921039"/>
                        <a:gd name="connsiteX33" fmla="*/ 335262 w 1092345"/>
                        <a:gd name="connsiteY33" fmla="*/ 395573 h 921039"/>
                        <a:gd name="connsiteX34" fmla="*/ 386113 w 1092345"/>
                        <a:gd name="connsiteY34" fmla="*/ 227960 h 921039"/>
                        <a:gd name="connsiteX35" fmla="*/ 404946 w 1092345"/>
                        <a:gd name="connsiteY35" fmla="*/ 214776 h 921039"/>
                        <a:gd name="connsiteX36" fmla="*/ 423780 w 1092345"/>
                        <a:gd name="connsiteY36" fmla="*/ 227960 h 921039"/>
                        <a:gd name="connsiteX37" fmla="*/ 495347 w 1092345"/>
                        <a:gd name="connsiteY37" fmla="*/ 463374 h 921039"/>
                        <a:gd name="connsiteX38" fmla="*/ 531131 w 1092345"/>
                        <a:gd name="connsiteY38" fmla="*/ 324016 h 921039"/>
                        <a:gd name="connsiteX39" fmla="*/ 548081 w 1092345"/>
                        <a:gd name="connsiteY39" fmla="*/ 308949 h 921039"/>
                        <a:gd name="connsiteX40" fmla="*/ 566914 w 1092345"/>
                        <a:gd name="connsiteY40" fmla="*/ 320249 h 921039"/>
                        <a:gd name="connsiteX41" fmla="*/ 600815 w 1092345"/>
                        <a:gd name="connsiteY41" fmla="*/ 410650 h 921039"/>
                        <a:gd name="connsiteX42" fmla="*/ 632832 w 1092345"/>
                        <a:gd name="connsiteY42" fmla="*/ 346616 h 921039"/>
                        <a:gd name="connsiteX43" fmla="*/ 647899 w 1092345"/>
                        <a:gd name="connsiteY43" fmla="*/ 337199 h 921039"/>
                        <a:gd name="connsiteX44" fmla="*/ 664849 w 1092345"/>
                        <a:gd name="connsiteY44" fmla="*/ 344733 h 921039"/>
                        <a:gd name="connsiteX45" fmla="*/ 696866 w 1092345"/>
                        <a:gd name="connsiteY45" fmla="*/ 393700 h 921039"/>
                        <a:gd name="connsiteX46" fmla="*/ 998207 w 1092345"/>
                        <a:gd name="connsiteY46" fmla="*/ 393700 h 921039"/>
                        <a:gd name="connsiteX47" fmla="*/ 949240 w 1092345"/>
                        <a:gd name="connsiteY47" fmla="*/ 130031 h 921039"/>
                        <a:gd name="connsiteX48" fmla="*/ 757123 w 1092345"/>
                        <a:gd name="connsiteY48" fmla="*/ 37746 h 921039"/>
                        <a:gd name="connsiteX49" fmla="*/ 561254 w 1092345"/>
                        <a:gd name="connsiteY49" fmla="*/ 116847 h 921039"/>
                        <a:gd name="connsiteX50" fmla="*/ 534887 w 1092345"/>
                        <a:gd name="connsiteY50" fmla="*/ 116847 h 921039"/>
                        <a:gd name="connsiteX51" fmla="*/ 346552 w 1092345"/>
                        <a:gd name="connsiteY51" fmla="*/ 37746 h 921039"/>
                        <a:gd name="connsiteX52" fmla="*/ 335237 w 1092345"/>
                        <a:gd name="connsiteY52" fmla="*/ 94 h 921039"/>
                        <a:gd name="connsiteX53" fmla="*/ 546172 w 1092345"/>
                        <a:gd name="connsiteY53" fmla="*/ 77312 h 921039"/>
                        <a:gd name="connsiteX54" fmla="*/ 757108 w 1092345"/>
                        <a:gd name="connsiteY54" fmla="*/ 94 h 921039"/>
                        <a:gd name="connsiteX55" fmla="*/ 975577 w 1092345"/>
                        <a:gd name="connsiteY55" fmla="*/ 103674 h 921039"/>
                        <a:gd name="connsiteX56" fmla="*/ 1035844 w 1092345"/>
                        <a:gd name="connsiteY56" fmla="*/ 391822 h 921039"/>
                        <a:gd name="connsiteX57" fmla="*/ 1073511 w 1092345"/>
                        <a:gd name="connsiteY57" fmla="*/ 391822 h 921039"/>
                        <a:gd name="connsiteX58" fmla="*/ 1092345 w 1092345"/>
                        <a:gd name="connsiteY58" fmla="*/ 410655 h 921039"/>
                        <a:gd name="connsiteX59" fmla="*/ 1073511 w 1092345"/>
                        <a:gd name="connsiteY59" fmla="*/ 429489 h 921039"/>
                        <a:gd name="connsiteX60" fmla="*/ 1026422 w 1092345"/>
                        <a:gd name="connsiteY60" fmla="*/ 429489 h 921039"/>
                        <a:gd name="connsiteX61" fmla="*/ 958622 w 1092345"/>
                        <a:gd name="connsiteY61" fmla="*/ 529306 h 921039"/>
                        <a:gd name="connsiteX62" fmla="*/ 581956 w 1092345"/>
                        <a:gd name="connsiteY62" fmla="*/ 907860 h 921039"/>
                        <a:gd name="connsiteX63" fmla="*/ 548056 w 1092345"/>
                        <a:gd name="connsiteY63" fmla="*/ 921039 h 921039"/>
                        <a:gd name="connsiteX64" fmla="*/ 514155 w 1092345"/>
                        <a:gd name="connsiteY64" fmla="*/ 907860 h 921039"/>
                        <a:gd name="connsiteX65" fmla="*/ 137485 w 1092345"/>
                        <a:gd name="connsiteY65" fmla="*/ 529306 h 921039"/>
                        <a:gd name="connsiteX66" fmla="*/ 69684 w 1092345"/>
                        <a:gd name="connsiteY66" fmla="*/ 429489 h 921039"/>
                        <a:gd name="connsiteX67" fmla="*/ 18834 w 1092345"/>
                        <a:gd name="connsiteY67" fmla="*/ 429489 h 921039"/>
                        <a:gd name="connsiteX68" fmla="*/ 0 w 1092345"/>
                        <a:gd name="connsiteY68" fmla="*/ 410655 h 921039"/>
                        <a:gd name="connsiteX69" fmla="*/ 18834 w 1092345"/>
                        <a:gd name="connsiteY69" fmla="*/ 391822 h 921039"/>
                        <a:gd name="connsiteX70" fmla="*/ 56501 w 1092345"/>
                        <a:gd name="connsiteY70" fmla="*/ 391822 h 921039"/>
                        <a:gd name="connsiteX71" fmla="*/ 116768 w 1092345"/>
                        <a:gd name="connsiteY71" fmla="*/ 103674 h 921039"/>
                        <a:gd name="connsiteX72" fmla="*/ 335237 w 1092345"/>
                        <a:gd name="connsiteY72" fmla="*/ 94 h 9210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</a:cxnLst>
                      <a:rect l="l" t="t" r="r" b="b"/>
                      <a:pathLst>
                        <a:path w="1092345" h="921039">
                          <a:moveTo>
                            <a:pt x="401169" y="295776"/>
                          </a:moveTo>
                          <a:lnTo>
                            <a:pt x="365386" y="416310"/>
                          </a:lnTo>
                          <a:cubicBezTo>
                            <a:pt x="361619" y="423844"/>
                            <a:pt x="354085" y="429494"/>
                            <a:pt x="346552" y="429494"/>
                          </a:cubicBezTo>
                          <a:lnTo>
                            <a:pt x="109240" y="429494"/>
                          </a:lnTo>
                          <a:cubicBezTo>
                            <a:pt x="122423" y="455861"/>
                            <a:pt x="139373" y="480344"/>
                            <a:pt x="161973" y="502945"/>
                          </a:cubicBezTo>
                          <a:lnTo>
                            <a:pt x="538644" y="881493"/>
                          </a:lnTo>
                          <a:cubicBezTo>
                            <a:pt x="542411" y="885260"/>
                            <a:pt x="548061" y="885260"/>
                            <a:pt x="551828" y="881493"/>
                          </a:cubicBezTo>
                          <a:lnTo>
                            <a:pt x="928498" y="502945"/>
                          </a:lnTo>
                          <a:lnTo>
                            <a:pt x="928503" y="502939"/>
                          </a:lnTo>
                          <a:cubicBezTo>
                            <a:pt x="951108" y="482223"/>
                            <a:pt x="968054" y="455856"/>
                            <a:pt x="979354" y="427605"/>
                          </a:cubicBezTo>
                          <a:lnTo>
                            <a:pt x="683672" y="427605"/>
                          </a:lnTo>
                          <a:cubicBezTo>
                            <a:pt x="678022" y="427605"/>
                            <a:pt x="672372" y="425722"/>
                            <a:pt x="668605" y="420072"/>
                          </a:cubicBezTo>
                          <a:lnTo>
                            <a:pt x="647889" y="389938"/>
                          </a:lnTo>
                          <a:lnTo>
                            <a:pt x="610222" y="463389"/>
                          </a:lnTo>
                          <a:cubicBezTo>
                            <a:pt x="608338" y="469039"/>
                            <a:pt x="600805" y="472806"/>
                            <a:pt x="593271" y="472806"/>
                          </a:cubicBezTo>
                          <a:cubicBezTo>
                            <a:pt x="585738" y="472806"/>
                            <a:pt x="578205" y="469039"/>
                            <a:pt x="576321" y="461506"/>
                          </a:cubicBezTo>
                          <a:lnTo>
                            <a:pt x="548071" y="386172"/>
                          </a:lnTo>
                          <a:lnTo>
                            <a:pt x="510404" y="533083"/>
                          </a:lnTo>
                          <a:cubicBezTo>
                            <a:pt x="508520" y="542500"/>
                            <a:pt x="500987" y="548150"/>
                            <a:pt x="493454" y="548150"/>
                          </a:cubicBezTo>
                          <a:cubicBezTo>
                            <a:pt x="484037" y="548150"/>
                            <a:pt x="476503" y="542500"/>
                            <a:pt x="474620" y="534967"/>
                          </a:cubicBezTo>
                          <a:close/>
                          <a:moveTo>
                            <a:pt x="749575" y="75418"/>
                          </a:moveTo>
                          <a:cubicBezTo>
                            <a:pt x="815497" y="75418"/>
                            <a:pt x="877648" y="103668"/>
                            <a:pt x="920965" y="154519"/>
                          </a:cubicBezTo>
                          <a:cubicBezTo>
                            <a:pt x="928498" y="162052"/>
                            <a:pt x="926615" y="173352"/>
                            <a:pt x="919081" y="180886"/>
                          </a:cubicBezTo>
                          <a:cubicBezTo>
                            <a:pt x="915315" y="182769"/>
                            <a:pt x="909665" y="184652"/>
                            <a:pt x="905898" y="184652"/>
                          </a:cubicBezTo>
                          <a:cubicBezTo>
                            <a:pt x="900248" y="184652"/>
                            <a:pt x="894598" y="182769"/>
                            <a:pt x="890831" y="179002"/>
                          </a:cubicBezTo>
                          <a:cubicBezTo>
                            <a:pt x="855052" y="137569"/>
                            <a:pt x="802313" y="113085"/>
                            <a:pt x="747696" y="113085"/>
                          </a:cubicBezTo>
                          <a:lnTo>
                            <a:pt x="747691" y="113085"/>
                          </a:lnTo>
                          <a:cubicBezTo>
                            <a:pt x="736391" y="113085"/>
                            <a:pt x="730741" y="105552"/>
                            <a:pt x="730741" y="94252"/>
                          </a:cubicBezTo>
                          <a:cubicBezTo>
                            <a:pt x="730741" y="82951"/>
                            <a:pt x="738274" y="75418"/>
                            <a:pt x="749575" y="75418"/>
                          </a:cubicBezTo>
                          <a:close/>
                          <a:moveTo>
                            <a:pt x="337135" y="37746"/>
                          </a:moveTo>
                          <a:cubicBezTo>
                            <a:pt x="261791" y="41513"/>
                            <a:pt x="193990" y="73530"/>
                            <a:pt x="145023" y="130031"/>
                          </a:cubicBezTo>
                          <a:lnTo>
                            <a:pt x="145038" y="130026"/>
                          </a:lnTo>
                          <a:cubicBezTo>
                            <a:pt x="81004" y="201583"/>
                            <a:pt x="65937" y="303289"/>
                            <a:pt x="96071" y="395573"/>
                          </a:cubicBezTo>
                          <a:lnTo>
                            <a:pt x="335262" y="395573"/>
                          </a:lnTo>
                          <a:lnTo>
                            <a:pt x="386113" y="227960"/>
                          </a:lnTo>
                          <a:cubicBezTo>
                            <a:pt x="389879" y="220426"/>
                            <a:pt x="397413" y="214776"/>
                            <a:pt x="404946" y="214776"/>
                          </a:cubicBezTo>
                          <a:cubicBezTo>
                            <a:pt x="414363" y="214776"/>
                            <a:pt x="421896" y="220426"/>
                            <a:pt x="423780" y="227960"/>
                          </a:cubicBezTo>
                          <a:lnTo>
                            <a:pt x="495347" y="463374"/>
                          </a:lnTo>
                          <a:lnTo>
                            <a:pt x="531131" y="324016"/>
                          </a:lnTo>
                          <a:cubicBezTo>
                            <a:pt x="533014" y="314599"/>
                            <a:pt x="540548" y="308949"/>
                            <a:pt x="548081" y="308949"/>
                          </a:cubicBezTo>
                          <a:cubicBezTo>
                            <a:pt x="555614" y="307066"/>
                            <a:pt x="563148" y="312716"/>
                            <a:pt x="566914" y="320249"/>
                          </a:cubicBezTo>
                          <a:lnTo>
                            <a:pt x="600815" y="410650"/>
                          </a:lnTo>
                          <a:lnTo>
                            <a:pt x="632832" y="346616"/>
                          </a:lnTo>
                          <a:cubicBezTo>
                            <a:pt x="634715" y="340966"/>
                            <a:pt x="640365" y="337199"/>
                            <a:pt x="647899" y="337199"/>
                          </a:cubicBezTo>
                          <a:cubicBezTo>
                            <a:pt x="655432" y="335316"/>
                            <a:pt x="661082" y="339083"/>
                            <a:pt x="664849" y="344733"/>
                          </a:cubicBezTo>
                          <a:lnTo>
                            <a:pt x="696866" y="393700"/>
                          </a:lnTo>
                          <a:lnTo>
                            <a:pt x="998207" y="393700"/>
                          </a:lnTo>
                          <a:cubicBezTo>
                            <a:pt x="1028341" y="303299"/>
                            <a:pt x="1013274" y="203481"/>
                            <a:pt x="949240" y="130031"/>
                          </a:cubicBezTo>
                          <a:cubicBezTo>
                            <a:pt x="900258" y="73530"/>
                            <a:pt x="830578" y="39630"/>
                            <a:pt x="757123" y="37746"/>
                          </a:cubicBezTo>
                          <a:cubicBezTo>
                            <a:pt x="683667" y="35863"/>
                            <a:pt x="613988" y="64113"/>
                            <a:pt x="561254" y="116847"/>
                          </a:cubicBezTo>
                          <a:cubicBezTo>
                            <a:pt x="553721" y="124380"/>
                            <a:pt x="542421" y="124380"/>
                            <a:pt x="534887" y="116847"/>
                          </a:cubicBezTo>
                          <a:cubicBezTo>
                            <a:pt x="484032" y="65997"/>
                            <a:pt x="418119" y="37746"/>
                            <a:pt x="346552" y="37746"/>
                          </a:cubicBezTo>
                          <a:close/>
                          <a:moveTo>
                            <a:pt x="335237" y="94"/>
                          </a:moveTo>
                          <a:cubicBezTo>
                            <a:pt x="412449" y="-1789"/>
                            <a:pt x="487788" y="26461"/>
                            <a:pt x="546172" y="77312"/>
                          </a:cubicBezTo>
                          <a:cubicBezTo>
                            <a:pt x="604561" y="24578"/>
                            <a:pt x="679891" y="-1789"/>
                            <a:pt x="757108" y="94"/>
                          </a:cubicBezTo>
                          <a:cubicBezTo>
                            <a:pt x="841854" y="1973"/>
                            <a:pt x="919076" y="39640"/>
                            <a:pt x="975577" y="103674"/>
                          </a:cubicBezTo>
                          <a:cubicBezTo>
                            <a:pt x="1045266" y="184643"/>
                            <a:pt x="1064090" y="293887"/>
                            <a:pt x="1035844" y="391822"/>
                          </a:cubicBezTo>
                          <a:lnTo>
                            <a:pt x="1073511" y="391822"/>
                          </a:lnTo>
                          <a:cubicBezTo>
                            <a:pt x="1084811" y="391822"/>
                            <a:pt x="1092345" y="399355"/>
                            <a:pt x="1092345" y="410655"/>
                          </a:cubicBezTo>
                          <a:cubicBezTo>
                            <a:pt x="1092345" y="421955"/>
                            <a:pt x="1084811" y="429489"/>
                            <a:pt x="1073511" y="429489"/>
                          </a:cubicBezTo>
                          <a:lnTo>
                            <a:pt x="1026422" y="429489"/>
                          </a:lnTo>
                          <a:cubicBezTo>
                            <a:pt x="1009477" y="465272"/>
                            <a:pt x="988755" y="499173"/>
                            <a:pt x="958622" y="529306"/>
                          </a:cubicBezTo>
                          <a:lnTo>
                            <a:pt x="581956" y="907860"/>
                          </a:lnTo>
                          <a:cubicBezTo>
                            <a:pt x="572539" y="915394"/>
                            <a:pt x="561239" y="921039"/>
                            <a:pt x="548056" y="921039"/>
                          </a:cubicBezTo>
                          <a:cubicBezTo>
                            <a:pt x="534872" y="921039"/>
                            <a:pt x="523572" y="917272"/>
                            <a:pt x="514155" y="907860"/>
                          </a:cubicBezTo>
                          <a:lnTo>
                            <a:pt x="137485" y="529306"/>
                          </a:lnTo>
                          <a:cubicBezTo>
                            <a:pt x="107351" y="499173"/>
                            <a:pt x="84751" y="465272"/>
                            <a:pt x="69684" y="429489"/>
                          </a:cubicBezTo>
                          <a:lnTo>
                            <a:pt x="18834" y="429489"/>
                          </a:lnTo>
                          <a:cubicBezTo>
                            <a:pt x="7533" y="429489"/>
                            <a:pt x="0" y="421955"/>
                            <a:pt x="0" y="410655"/>
                          </a:cubicBezTo>
                          <a:cubicBezTo>
                            <a:pt x="0" y="399355"/>
                            <a:pt x="7533" y="391822"/>
                            <a:pt x="18834" y="391822"/>
                          </a:cubicBezTo>
                          <a:lnTo>
                            <a:pt x="56501" y="391822"/>
                          </a:lnTo>
                          <a:cubicBezTo>
                            <a:pt x="28250" y="292009"/>
                            <a:pt x="47084" y="184658"/>
                            <a:pt x="116768" y="103674"/>
                          </a:cubicBezTo>
                          <a:cubicBezTo>
                            <a:pt x="173258" y="39645"/>
                            <a:pt x="250486" y="1978"/>
                            <a:pt x="335237" y="94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100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 dirty="0"/>
                    </a:p>
                  </p:txBody>
                </p:sp>
              </p:grpSp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A23AEA1A-3F05-49EA-9526-C558E76C7525}"/>
                      </a:ext>
                    </a:extLst>
                  </p:cNvPr>
                  <p:cNvGrpSpPr/>
                  <p:nvPr/>
                </p:nvGrpSpPr>
                <p:grpSpPr>
                  <a:xfrm>
                    <a:off x="2734362" y="4194162"/>
                    <a:ext cx="538480" cy="538480"/>
                    <a:chOff x="2734362" y="4213016"/>
                    <a:chExt cx="538480" cy="538480"/>
                  </a:xfrm>
                </p:grpSpPr>
                <p:sp>
                  <p:nvSpPr>
                    <p:cNvPr id="85" name="Oval 84">
                      <a:extLst>
                        <a:ext uri="{FF2B5EF4-FFF2-40B4-BE49-F238E27FC236}">
                          <a16:creationId xmlns:a16="http://schemas.microsoft.com/office/drawing/2014/main" id="{A90C861C-FAE7-6896-CD91-FF18C7351C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34362" y="4213016"/>
                      <a:ext cx="538480" cy="538480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 w="12700">
                      <a:solidFill>
                        <a:schemeClr val="bg2"/>
                      </a:solidFill>
                    </a:ln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44" name="Graphic 55">
                      <a:extLst>
                        <a:ext uri="{FF2B5EF4-FFF2-40B4-BE49-F238E27FC236}">
                          <a16:creationId xmlns:a16="http://schemas.microsoft.com/office/drawing/2014/main" id="{214A7B67-32D1-492C-8722-AABA58C762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50418" y="4305411"/>
                      <a:ext cx="306368" cy="353690"/>
                    </a:xfrm>
                    <a:custGeom>
                      <a:avLst/>
                      <a:gdLst>
                        <a:gd name="connsiteX0" fmla="*/ 4200251 w 4790152"/>
                        <a:gd name="connsiteY0" fmla="*/ 4349750 h 5530068"/>
                        <a:gd name="connsiteX1" fmla="*/ 4200251 w 4790152"/>
                        <a:gd name="connsiteY1" fmla="*/ 4350018 h 5530068"/>
                        <a:gd name="connsiteX2" fmla="*/ 4790153 w 4790152"/>
                        <a:gd name="connsiteY2" fmla="*/ 4939921 h 5530068"/>
                        <a:gd name="connsiteX3" fmla="*/ 4200251 w 4790152"/>
                        <a:gd name="connsiteY3" fmla="*/ 5529840 h 5530068"/>
                        <a:gd name="connsiteX4" fmla="*/ 3303624 w 4790152"/>
                        <a:gd name="connsiteY4" fmla="*/ 5529840 h 5530068"/>
                        <a:gd name="connsiteX5" fmla="*/ 3097616 w 4790152"/>
                        <a:gd name="connsiteY5" fmla="*/ 5491778 h 5530068"/>
                        <a:gd name="connsiteX6" fmla="*/ 2916519 w 4790152"/>
                        <a:gd name="connsiteY6" fmla="*/ 5530068 h 5530068"/>
                        <a:gd name="connsiteX7" fmla="*/ 454611 w 4790152"/>
                        <a:gd name="connsiteY7" fmla="*/ 5530068 h 5530068"/>
                        <a:gd name="connsiteX8" fmla="*/ 0 w 4790152"/>
                        <a:gd name="connsiteY8" fmla="*/ 5075212 h 5530068"/>
                        <a:gd name="connsiteX9" fmla="*/ 0 w 4790152"/>
                        <a:gd name="connsiteY9" fmla="*/ 1799945 h 5530068"/>
                        <a:gd name="connsiteX10" fmla="*/ 359508 w 4790152"/>
                        <a:gd name="connsiteY10" fmla="*/ 1355250 h 5530068"/>
                        <a:gd name="connsiteX11" fmla="*/ 462915 w 4790152"/>
                        <a:gd name="connsiteY11" fmla="*/ 1333012 h 5530068"/>
                        <a:gd name="connsiteX12" fmla="*/ 674279 w 4790152"/>
                        <a:gd name="connsiteY12" fmla="*/ 1071820 h 5530068"/>
                        <a:gd name="connsiteX13" fmla="*/ 674279 w 4790152"/>
                        <a:gd name="connsiteY13" fmla="*/ 823486 h 5530068"/>
                        <a:gd name="connsiteX14" fmla="*/ 461303 w 4790152"/>
                        <a:gd name="connsiteY14" fmla="*/ 823486 h 5530068"/>
                        <a:gd name="connsiteX15" fmla="*/ 367543 w 4790152"/>
                        <a:gd name="connsiteY15" fmla="*/ 729726 h 5530068"/>
                        <a:gd name="connsiteX16" fmla="*/ 367543 w 4790152"/>
                        <a:gd name="connsiteY16" fmla="*/ 93760 h 5530068"/>
                        <a:gd name="connsiteX17" fmla="*/ 461303 w 4790152"/>
                        <a:gd name="connsiteY17" fmla="*/ 0 h 5530068"/>
                        <a:gd name="connsiteX18" fmla="*/ 2909838 w 4790152"/>
                        <a:gd name="connsiteY18" fmla="*/ 0 h 5530068"/>
                        <a:gd name="connsiteX19" fmla="*/ 3003598 w 4790152"/>
                        <a:gd name="connsiteY19" fmla="*/ 93760 h 5530068"/>
                        <a:gd name="connsiteX20" fmla="*/ 3003598 w 4790152"/>
                        <a:gd name="connsiteY20" fmla="*/ 729726 h 5530068"/>
                        <a:gd name="connsiteX21" fmla="*/ 2909838 w 4790152"/>
                        <a:gd name="connsiteY21" fmla="*/ 823486 h 5530068"/>
                        <a:gd name="connsiteX22" fmla="*/ 2696863 w 4790152"/>
                        <a:gd name="connsiteY22" fmla="*/ 823486 h 5530068"/>
                        <a:gd name="connsiteX23" fmla="*/ 2696863 w 4790152"/>
                        <a:gd name="connsiteY23" fmla="*/ 1071820 h 5530068"/>
                        <a:gd name="connsiteX24" fmla="*/ 2908227 w 4790152"/>
                        <a:gd name="connsiteY24" fmla="*/ 1332744 h 5530068"/>
                        <a:gd name="connsiteX25" fmla="*/ 3011634 w 4790152"/>
                        <a:gd name="connsiteY25" fmla="*/ 1354981 h 5530068"/>
                        <a:gd name="connsiteX26" fmla="*/ 3371410 w 4790152"/>
                        <a:gd name="connsiteY26" fmla="*/ 1799676 h 5530068"/>
                        <a:gd name="connsiteX27" fmla="*/ 3371410 w 4790152"/>
                        <a:gd name="connsiteY27" fmla="*/ 4349767 h 5530068"/>
                        <a:gd name="connsiteX28" fmla="*/ 2901460 w 4790152"/>
                        <a:gd name="connsiteY28" fmla="*/ 4939652 h 5530068"/>
                        <a:gd name="connsiteX29" fmla="*/ 2901191 w 4790152"/>
                        <a:gd name="connsiteY29" fmla="*/ 4939652 h 5530068"/>
                        <a:gd name="connsiteX30" fmla="*/ 3303562 w 4790152"/>
                        <a:gd name="connsiteY30" fmla="*/ 5342045 h 5530068"/>
                        <a:gd name="connsiteX31" fmla="*/ 3658515 w 4790152"/>
                        <a:gd name="connsiteY31" fmla="*/ 5342045 h 5530068"/>
                        <a:gd name="connsiteX32" fmla="*/ 3658515 w 4790152"/>
                        <a:gd name="connsiteY32" fmla="*/ 4537293 h 5530068"/>
                        <a:gd name="connsiteX33" fmla="*/ 3303830 w 4790152"/>
                        <a:gd name="connsiteY33" fmla="*/ 4537293 h 5530068"/>
                        <a:gd name="connsiteX34" fmla="*/ 2901460 w 4790152"/>
                        <a:gd name="connsiteY34" fmla="*/ 4939663 h 5530068"/>
                        <a:gd name="connsiteX35" fmla="*/ 187463 w 4790152"/>
                        <a:gd name="connsiteY35" fmla="*/ 5074926 h 5530068"/>
                        <a:gd name="connsiteX36" fmla="*/ 454548 w 4790152"/>
                        <a:gd name="connsiteY36" fmla="*/ 5342274 h 5530068"/>
                        <a:gd name="connsiteX37" fmla="*/ 2873594 w 4790152"/>
                        <a:gd name="connsiteY37" fmla="*/ 5342274 h 5530068"/>
                        <a:gd name="connsiteX38" fmla="*/ 2873594 w 4790152"/>
                        <a:gd name="connsiteY38" fmla="*/ 4537562 h 5530068"/>
                        <a:gd name="connsiteX39" fmla="*/ 187429 w 4790152"/>
                        <a:gd name="connsiteY39" fmla="*/ 4537562 h 5530068"/>
                        <a:gd name="connsiteX40" fmla="*/ 187463 w 4790152"/>
                        <a:gd name="connsiteY40" fmla="*/ 2546621 h 5530068"/>
                        <a:gd name="connsiteX41" fmla="*/ 187463 w 4790152"/>
                        <a:gd name="connsiteY41" fmla="*/ 4350047 h 5530068"/>
                        <a:gd name="connsiteX42" fmla="*/ 3183781 w 4790152"/>
                        <a:gd name="connsiteY42" fmla="*/ 4350047 h 5530068"/>
                        <a:gd name="connsiteX43" fmla="*/ 3183781 w 4790152"/>
                        <a:gd name="connsiteY43" fmla="*/ 2546621 h 5530068"/>
                        <a:gd name="connsiteX44" fmla="*/ 2274353 w 4790152"/>
                        <a:gd name="connsiteY44" fmla="*/ 3122865 h 5530068"/>
                        <a:gd name="connsiteX45" fmla="*/ 2368113 w 4790152"/>
                        <a:gd name="connsiteY45" fmla="*/ 3216625 h 5530068"/>
                        <a:gd name="connsiteX46" fmla="*/ 2368113 w 4790152"/>
                        <a:gd name="connsiteY46" fmla="*/ 3680077 h 5530068"/>
                        <a:gd name="connsiteX47" fmla="*/ 2274353 w 4790152"/>
                        <a:gd name="connsiteY47" fmla="*/ 3773838 h 5530068"/>
                        <a:gd name="connsiteX48" fmla="*/ 2011017 w 4790152"/>
                        <a:gd name="connsiteY48" fmla="*/ 3773838 h 5530068"/>
                        <a:gd name="connsiteX49" fmla="*/ 2011017 w 4790152"/>
                        <a:gd name="connsiteY49" fmla="*/ 4036905 h 5530068"/>
                        <a:gd name="connsiteX50" fmla="*/ 1917257 w 4790152"/>
                        <a:gd name="connsiteY50" fmla="*/ 4130665 h 5530068"/>
                        <a:gd name="connsiteX51" fmla="*/ 1453805 w 4790152"/>
                        <a:gd name="connsiteY51" fmla="*/ 4130665 h 5530068"/>
                        <a:gd name="connsiteX52" fmla="*/ 1360044 w 4790152"/>
                        <a:gd name="connsiteY52" fmla="*/ 4036905 h 5530068"/>
                        <a:gd name="connsiteX53" fmla="*/ 1360044 w 4790152"/>
                        <a:gd name="connsiteY53" fmla="*/ 3773838 h 5530068"/>
                        <a:gd name="connsiteX54" fmla="*/ 1096709 w 4790152"/>
                        <a:gd name="connsiteY54" fmla="*/ 3773838 h 5530068"/>
                        <a:gd name="connsiteX55" fmla="*/ 1002948 w 4790152"/>
                        <a:gd name="connsiteY55" fmla="*/ 3680077 h 5530068"/>
                        <a:gd name="connsiteX56" fmla="*/ 1002948 w 4790152"/>
                        <a:gd name="connsiteY56" fmla="*/ 3216625 h 5530068"/>
                        <a:gd name="connsiteX57" fmla="*/ 1096709 w 4790152"/>
                        <a:gd name="connsiteY57" fmla="*/ 3122865 h 5530068"/>
                        <a:gd name="connsiteX58" fmla="*/ 1360044 w 4790152"/>
                        <a:gd name="connsiteY58" fmla="*/ 3122865 h 5530068"/>
                        <a:gd name="connsiteX59" fmla="*/ 1360044 w 4790152"/>
                        <a:gd name="connsiteY59" fmla="*/ 2859529 h 5530068"/>
                        <a:gd name="connsiteX60" fmla="*/ 1453805 w 4790152"/>
                        <a:gd name="connsiteY60" fmla="*/ 2765769 h 5530068"/>
                        <a:gd name="connsiteX61" fmla="*/ 1917257 w 4790152"/>
                        <a:gd name="connsiteY61" fmla="*/ 2765769 h 5530068"/>
                        <a:gd name="connsiteX62" fmla="*/ 2011017 w 4790152"/>
                        <a:gd name="connsiteY62" fmla="*/ 2859529 h 5530068"/>
                        <a:gd name="connsiteX63" fmla="*/ 2011017 w 4790152"/>
                        <a:gd name="connsiteY63" fmla="*/ 3122865 h 5530068"/>
                        <a:gd name="connsiteX64" fmla="*/ 2180593 w 4790152"/>
                        <a:gd name="connsiteY64" fmla="*/ 3586317 h 5530068"/>
                        <a:gd name="connsiteX65" fmla="*/ 2180593 w 4790152"/>
                        <a:gd name="connsiteY65" fmla="*/ 3310391 h 5530068"/>
                        <a:gd name="connsiteX66" fmla="*/ 1917257 w 4790152"/>
                        <a:gd name="connsiteY66" fmla="*/ 3310391 h 5530068"/>
                        <a:gd name="connsiteX67" fmla="*/ 1823497 w 4790152"/>
                        <a:gd name="connsiteY67" fmla="*/ 3216631 h 5530068"/>
                        <a:gd name="connsiteX68" fmla="*/ 1823497 w 4790152"/>
                        <a:gd name="connsiteY68" fmla="*/ 2953295 h 5530068"/>
                        <a:gd name="connsiteX69" fmla="*/ 1547571 w 4790152"/>
                        <a:gd name="connsiteY69" fmla="*/ 2953295 h 5530068"/>
                        <a:gd name="connsiteX70" fmla="*/ 1547571 w 4790152"/>
                        <a:gd name="connsiteY70" fmla="*/ 3216631 h 5530068"/>
                        <a:gd name="connsiteX71" fmla="*/ 1453810 w 4790152"/>
                        <a:gd name="connsiteY71" fmla="*/ 3310391 h 5530068"/>
                        <a:gd name="connsiteX72" fmla="*/ 1190475 w 4790152"/>
                        <a:gd name="connsiteY72" fmla="*/ 3310391 h 5530068"/>
                        <a:gd name="connsiteX73" fmla="*/ 1190475 w 4790152"/>
                        <a:gd name="connsiteY73" fmla="*/ 3586317 h 5530068"/>
                        <a:gd name="connsiteX74" fmla="*/ 1453810 w 4790152"/>
                        <a:gd name="connsiteY74" fmla="*/ 3586317 h 5530068"/>
                        <a:gd name="connsiteX75" fmla="*/ 1547571 w 4790152"/>
                        <a:gd name="connsiteY75" fmla="*/ 3680077 h 5530068"/>
                        <a:gd name="connsiteX76" fmla="*/ 1547571 w 4790152"/>
                        <a:gd name="connsiteY76" fmla="*/ 3943145 h 5530068"/>
                        <a:gd name="connsiteX77" fmla="*/ 1823497 w 4790152"/>
                        <a:gd name="connsiteY77" fmla="*/ 3943145 h 5530068"/>
                        <a:gd name="connsiteX78" fmla="*/ 1823497 w 4790152"/>
                        <a:gd name="connsiteY78" fmla="*/ 3680077 h 5530068"/>
                        <a:gd name="connsiteX79" fmla="*/ 1917257 w 4790152"/>
                        <a:gd name="connsiteY79" fmla="*/ 3586317 h 5530068"/>
                        <a:gd name="connsiteX80" fmla="*/ 398598 w 4790152"/>
                        <a:gd name="connsiteY80" fmla="*/ 1538575 h 5530068"/>
                        <a:gd name="connsiteX81" fmla="*/ 187498 w 4790152"/>
                        <a:gd name="connsiteY81" fmla="*/ 1799768 h 5530068"/>
                        <a:gd name="connsiteX82" fmla="*/ 187498 w 4790152"/>
                        <a:gd name="connsiteY82" fmla="*/ 2359124 h 5530068"/>
                        <a:gd name="connsiteX83" fmla="*/ 3183815 w 4790152"/>
                        <a:gd name="connsiteY83" fmla="*/ 2359124 h 5530068"/>
                        <a:gd name="connsiteX84" fmla="*/ 3183815 w 4790152"/>
                        <a:gd name="connsiteY84" fmla="*/ 1800036 h 5530068"/>
                        <a:gd name="connsiteX85" fmla="*/ 2972452 w 4790152"/>
                        <a:gd name="connsiteY85" fmla="*/ 1538844 h 5530068"/>
                        <a:gd name="connsiteX86" fmla="*/ 2869044 w 4790152"/>
                        <a:gd name="connsiteY86" fmla="*/ 1516607 h 5530068"/>
                        <a:gd name="connsiteX87" fmla="*/ 2509268 w 4790152"/>
                        <a:gd name="connsiteY87" fmla="*/ 1071911 h 5530068"/>
                        <a:gd name="connsiteX88" fmla="*/ 2509268 w 4790152"/>
                        <a:gd name="connsiteY88" fmla="*/ 823577 h 5530068"/>
                        <a:gd name="connsiteX89" fmla="*/ 861748 w 4790152"/>
                        <a:gd name="connsiteY89" fmla="*/ 823577 h 5530068"/>
                        <a:gd name="connsiteX90" fmla="*/ 861748 w 4790152"/>
                        <a:gd name="connsiteY90" fmla="*/ 1071643 h 5530068"/>
                        <a:gd name="connsiteX91" fmla="*/ 501971 w 4790152"/>
                        <a:gd name="connsiteY91" fmla="*/ 1516338 h 5530068"/>
                        <a:gd name="connsiteX92" fmla="*/ 555046 w 4790152"/>
                        <a:gd name="connsiteY92" fmla="*/ 187892 h 5530068"/>
                        <a:gd name="connsiteX93" fmla="*/ 555046 w 4790152"/>
                        <a:gd name="connsiteY93" fmla="*/ 636342 h 5530068"/>
                        <a:gd name="connsiteX94" fmla="*/ 2816072 w 4790152"/>
                        <a:gd name="connsiteY94" fmla="*/ 636342 h 5530068"/>
                        <a:gd name="connsiteX95" fmla="*/ 2816072 w 4790152"/>
                        <a:gd name="connsiteY95" fmla="*/ 187892 h 5530068"/>
                        <a:gd name="connsiteX96" fmla="*/ 4485481 w 4790152"/>
                        <a:gd name="connsiteY96" fmla="*/ 5224316 h 5530068"/>
                        <a:gd name="connsiteX97" fmla="*/ 4485212 w 4790152"/>
                        <a:gd name="connsiteY97" fmla="*/ 5224316 h 5530068"/>
                        <a:gd name="connsiteX98" fmla="*/ 4602547 w 4790152"/>
                        <a:gd name="connsiteY98" fmla="*/ 4940063 h 5530068"/>
                        <a:gd name="connsiteX99" fmla="*/ 4200177 w 4790152"/>
                        <a:gd name="connsiteY99" fmla="*/ 4537424 h 5530068"/>
                        <a:gd name="connsiteX100" fmla="*/ 3846024 w 4790152"/>
                        <a:gd name="connsiteY100" fmla="*/ 4537424 h 5530068"/>
                        <a:gd name="connsiteX101" fmla="*/ 3846024 w 4790152"/>
                        <a:gd name="connsiteY101" fmla="*/ 5342159 h 5530068"/>
                        <a:gd name="connsiteX102" fmla="*/ 4200445 w 4790152"/>
                        <a:gd name="connsiteY102" fmla="*/ 5342159 h 5530068"/>
                        <a:gd name="connsiteX103" fmla="*/ 4485481 w 4790152"/>
                        <a:gd name="connsiteY103" fmla="*/ 5224259 h 5530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</a:cxnLst>
                      <a:rect l="l" t="t" r="r" b="b"/>
                      <a:pathLst>
                        <a:path w="4790152" h="5530068">
                          <a:moveTo>
                            <a:pt x="4200251" y="4349750"/>
                          </a:moveTo>
                          <a:lnTo>
                            <a:pt x="4200251" y="4350018"/>
                          </a:lnTo>
                          <a:cubicBezTo>
                            <a:pt x="4523863" y="4350018"/>
                            <a:pt x="4790153" y="4616303"/>
                            <a:pt x="4790153" y="4939921"/>
                          </a:cubicBezTo>
                          <a:cubicBezTo>
                            <a:pt x="4790153" y="5263521"/>
                            <a:pt x="4523868" y="5529840"/>
                            <a:pt x="4200251" y="5529840"/>
                          </a:cubicBezTo>
                          <a:lnTo>
                            <a:pt x="3303624" y="5529840"/>
                          </a:lnTo>
                          <a:cubicBezTo>
                            <a:pt x="3233170" y="5529554"/>
                            <a:pt x="3163516" y="5516982"/>
                            <a:pt x="3097616" y="5491778"/>
                          </a:cubicBezTo>
                          <a:cubicBezTo>
                            <a:pt x="3040557" y="5516982"/>
                            <a:pt x="2978938" y="5529840"/>
                            <a:pt x="2916519" y="5530068"/>
                          </a:cubicBezTo>
                          <a:lnTo>
                            <a:pt x="454611" y="5530068"/>
                          </a:lnTo>
                          <a:cubicBezTo>
                            <a:pt x="205471" y="5529554"/>
                            <a:pt x="269" y="5324614"/>
                            <a:pt x="0" y="5075212"/>
                          </a:cubicBezTo>
                          <a:lnTo>
                            <a:pt x="0" y="1799945"/>
                          </a:lnTo>
                          <a:cubicBezTo>
                            <a:pt x="806" y="1586707"/>
                            <a:pt x="151093" y="1400787"/>
                            <a:pt x="359508" y="1355250"/>
                          </a:cubicBezTo>
                          <a:lnTo>
                            <a:pt x="462915" y="1333012"/>
                          </a:lnTo>
                          <a:cubicBezTo>
                            <a:pt x="585610" y="1306495"/>
                            <a:pt x="673747" y="1197190"/>
                            <a:pt x="674279" y="1071820"/>
                          </a:cubicBezTo>
                          <a:lnTo>
                            <a:pt x="674279" y="823486"/>
                          </a:lnTo>
                          <a:lnTo>
                            <a:pt x="461303" y="823486"/>
                          </a:lnTo>
                          <a:cubicBezTo>
                            <a:pt x="409868" y="823486"/>
                            <a:pt x="367543" y="781161"/>
                            <a:pt x="367543" y="729726"/>
                          </a:cubicBezTo>
                          <a:lnTo>
                            <a:pt x="367543" y="93760"/>
                          </a:lnTo>
                          <a:cubicBezTo>
                            <a:pt x="367543" y="42325"/>
                            <a:pt x="409868" y="0"/>
                            <a:pt x="461303" y="0"/>
                          </a:cubicBezTo>
                          <a:lnTo>
                            <a:pt x="2909838" y="0"/>
                          </a:lnTo>
                          <a:cubicBezTo>
                            <a:pt x="2961273" y="0"/>
                            <a:pt x="3003598" y="42325"/>
                            <a:pt x="3003598" y="93760"/>
                          </a:cubicBezTo>
                          <a:lnTo>
                            <a:pt x="3003598" y="729726"/>
                          </a:lnTo>
                          <a:cubicBezTo>
                            <a:pt x="3003598" y="781161"/>
                            <a:pt x="2961273" y="823486"/>
                            <a:pt x="2909838" y="823486"/>
                          </a:cubicBezTo>
                          <a:lnTo>
                            <a:pt x="2696863" y="823486"/>
                          </a:lnTo>
                          <a:lnTo>
                            <a:pt x="2696863" y="1071820"/>
                          </a:lnTo>
                          <a:cubicBezTo>
                            <a:pt x="2697669" y="1197195"/>
                            <a:pt x="2785800" y="1306226"/>
                            <a:pt x="2908227" y="1332744"/>
                          </a:cubicBezTo>
                          <a:lnTo>
                            <a:pt x="3011634" y="1354981"/>
                          </a:lnTo>
                          <a:cubicBezTo>
                            <a:pt x="3220323" y="1400524"/>
                            <a:pt x="3370341" y="1586438"/>
                            <a:pt x="3371410" y="1799676"/>
                          </a:cubicBezTo>
                          <a:lnTo>
                            <a:pt x="3371410" y="4349767"/>
                          </a:lnTo>
                          <a:close/>
                          <a:moveTo>
                            <a:pt x="2901460" y="4939652"/>
                          </a:moveTo>
                          <a:lnTo>
                            <a:pt x="2901191" y="4939652"/>
                          </a:lnTo>
                          <a:cubicBezTo>
                            <a:pt x="2901460" y="5160422"/>
                            <a:pt x="3083088" y="5341759"/>
                            <a:pt x="3303562" y="5342045"/>
                          </a:cubicBezTo>
                          <a:lnTo>
                            <a:pt x="3658515" y="5342045"/>
                          </a:lnTo>
                          <a:lnTo>
                            <a:pt x="3658515" y="4537293"/>
                          </a:lnTo>
                          <a:lnTo>
                            <a:pt x="3303830" y="4537293"/>
                          </a:lnTo>
                          <a:cubicBezTo>
                            <a:pt x="3083357" y="4537830"/>
                            <a:pt x="2901997" y="4719190"/>
                            <a:pt x="2901460" y="4939663"/>
                          </a:cubicBezTo>
                          <a:close/>
                          <a:moveTo>
                            <a:pt x="187463" y="5074926"/>
                          </a:moveTo>
                          <a:cubicBezTo>
                            <a:pt x="187732" y="5221458"/>
                            <a:pt x="308016" y="5342045"/>
                            <a:pt x="454548" y="5342274"/>
                          </a:cubicBezTo>
                          <a:lnTo>
                            <a:pt x="2873594" y="5342274"/>
                          </a:lnTo>
                          <a:cubicBezTo>
                            <a:pt x="2661693" y="5117560"/>
                            <a:pt x="2661693" y="4762047"/>
                            <a:pt x="2873594" y="4537562"/>
                          </a:cubicBezTo>
                          <a:lnTo>
                            <a:pt x="187429" y="4537562"/>
                          </a:lnTo>
                          <a:close/>
                          <a:moveTo>
                            <a:pt x="187463" y="2546621"/>
                          </a:moveTo>
                          <a:lnTo>
                            <a:pt x="187463" y="4350047"/>
                          </a:lnTo>
                          <a:lnTo>
                            <a:pt x="3183781" y="4350047"/>
                          </a:lnTo>
                          <a:lnTo>
                            <a:pt x="3183781" y="2546621"/>
                          </a:lnTo>
                          <a:close/>
                          <a:moveTo>
                            <a:pt x="2274353" y="3122865"/>
                          </a:moveTo>
                          <a:cubicBezTo>
                            <a:pt x="2325788" y="3122865"/>
                            <a:pt x="2368113" y="3165190"/>
                            <a:pt x="2368113" y="3216625"/>
                          </a:cubicBezTo>
                          <a:lnTo>
                            <a:pt x="2368113" y="3680077"/>
                          </a:lnTo>
                          <a:cubicBezTo>
                            <a:pt x="2368113" y="3731512"/>
                            <a:pt x="2325788" y="3773838"/>
                            <a:pt x="2274353" y="3773838"/>
                          </a:cubicBezTo>
                          <a:lnTo>
                            <a:pt x="2011017" y="3773838"/>
                          </a:lnTo>
                          <a:lnTo>
                            <a:pt x="2011017" y="4036905"/>
                          </a:lnTo>
                          <a:cubicBezTo>
                            <a:pt x="2011017" y="4088340"/>
                            <a:pt x="1968692" y="4130665"/>
                            <a:pt x="1917257" y="4130665"/>
                          </a:cubicBezTo>
                          <a:lnTo>
                            <a:pt x="1453805" y="4130665"/>
                          </a:lnTo>
                          <a:cubicBezTo>
                            <a:pt x="1402370" y="4130665"/>
                            <a:pt x="1360044" y="4088340"/>
                            <a:pt x="1360044" y="4036905"/>
                          </a:cubicBezTo>
                          <a:lnTo>
                            <a:pt x="1360044" y="3773838"/>
                          </a:lnTo>
                          <a:lnTo>
                            <a:pt x="1096709" y="3773838"/>
                          </a:lnTo>
                          <a:cubicBezTo>
                            <a:pt x="1045274" y="3773838"/>
                            <a:pt x="1002948" y="3731512"/>
                            <a:pt x="1002948" y="3680077"/>
                          </a:cubicBezTo>
                          <a:lnTo>
                            <a:pt x="1002948" y="3216625"/>
                          </a:lnTo>
                          <a:cubicBezTo>
                            <a:pt x="1002948" y="3165190"/>
                            <a:pt x="1045274" y="3122865"/>
                            <a:pt x="1096709" y="3122865"/>
                          </a:cubicBezTo>
                          <a:lnTo>
                            <a:pt x="1360044" y="3122865"/>
                          </a:lnTo>
                          <a:lnTo>
                            <a:pt x="1360044" y="2859529"/>
                          </a:lnTo>
                          <a:cubicBezTo>
                            <a:pt x="1360044" y="2808094"/>
                            <a:pt x="1402370" y="2765769"/>
                            <a:pt x="1453805" y="2765769"/>
                          </a:cubicBezTo>
                          <a:lnTo>
                            <a:pt x="1917257" y="2765769"/>
                          </a:lnTo>
                          <a:cubicBezTo>
                            <a:pt x="1968692" y="2765769"/>
                            <a:pt x="2011017" y="2808094"/>
                            <a:pt x="2011017" y="2859529"/>
                          </a:cubicBezTo>
                          <a:lnTo>
                            <a:pt x="2011017" y="3122865"/>
                          </a:lnTo>
                          <a:close/>
                          <a:moveTo>
                            <a:pt x="2180593" y="3586317"/>
                          </a:moveTo>
                          <a:lnTo>
                            <a:pt x="2180593" y="3310391"/>
                          </a:lnTo>
                          <a:lnTo>
                            <a:pt x="1917257" y="3310391"/>
                          </a:lnTo>
                          <a:cubicBezTo>
                            <a:pt x="1865822" y="3310391"/>
                            <a:pt x="1823497" y="3268066"/>
                            <a:pt x="1823497" y="3216631"/>
                          </a:cubicBezTo>
                          <a:lnTo>
                            <a:pt x="1823497" y="2953295"/>
                          </a:lnTo>
                          <a:lnTo>
                            <a:pt x="1547571" y="2953295"/>
                          </a:lnTo>
                          <a:lnTo>
                            <a:pt x="1547571" y="3216631"/>
                          </a:lnTo>
                          <a:cubicBezTo>
                            <a:pt x="1547571" y="3268066"/>
                            <a:pt x="1505245" y="3310391"/>
                            <a:pt x="1453810" y="3310391"/>
                          </a:cubicBezTo>
                          <a:lnTo>
                            <a:pt x="1190475" y="3310391"/>
                          </a:lnTo>
                          <a:lnTo>
                            <a:pt x="1190475" y="3586317"/>
                          </a:lnTo>
                          <a:lnTo>
                            <a:pt x="1453810" y="3586317"/>
                          </a:lnTo>
                          <a:cubicBezTo>
                            <a:pt x="1505245" y="3586317"/>
                            <a:pt x="1547571" y="3628642"/>
                            <a:pt x="1547571" y="3680077"/>
                          </a:cubicBezTo>
                          <a:lnTo>
                            <a:pt x="1547571" y="3943145"/>
                          </a:lnTo>
                          <a:lnTo>
                            <a:pt x="1823497" y="3943145"/>
                          </a:lnTo>
                          <a:lnTo>
                            <a:pt x="1823497" y="3680077"/>
                          </a:lnTo>
                          <a:cubicBezTo>
                            <a:pt x="1823497" y="3628642"/>
                            <a:pt x="1865822" y="3586317"/>
                            <a:pt x="1917257" y="3586317"/>
                          </a:cubicBezTo>
                          <a:close/>
                          <a:moveTo>
                            <a:pt x="398598" y="1538575"/>
                          </a:moveTo>
                          <a:cubicBezTo>
                            <a:pt x="276172" y="1565361"/>
                            <a:pt x="188035" y="1674398"/>
                            <a:pt x="187498" y="1799768"/>
                          </a:cubicBezTo>
                          <a:lnTo>
                            <a:pt x="187498" y="2359124"/>
                          </a:lnTo>
                          <a:lnTo>
                            <a:pt x="3183815" y="2359124"/>
                          </a:lnTo>
                          <a:lnTo>
                            <a:pt x="3183815" y="1800036"/>
                          </a:lnTo>
                          <a:cubicBezTo>
                            <a:pt x="3183278" y="1674661"/>
                            <a:pt x="3094878" y="1565630"/>
                            <a:pt x="2972452" y="1538844"/>
                          </a:cubicBezTo>
                          <a:lnTo>
                            <a:pt x="2869044" y="1516607"/>
                          </a:lnTo>
                          <a:cubicBezTo>
                            <a:pt x="2660356" y="1471070"/>
                            <a:pt x="2510074" y="1285418"/>
                            <a:pt x="2509268" y="1071911"/>
                          </a:cubicBezTo>
                          <a:lnTo>
                            <a:pt x="2509268" y="823577"/>
                          </a:lnTo>
                          <a:lnTo>
                            <a:pt x="861748" y="823577"/>
                          </a:lnTo>
                          <a:lnTo>
                            <a:pt x="861748" y="1071643"/>
                          </a:lnTo>
                          <a:cubicBezTo>
                            <a:pt x="860679" y="1285149"/>
                            <a:pt x="710654" y="1470801"/>
                            <a:pt x="501971" y="1516338"/>
                          </a:cubicBezTo>
                          <a:close/>
                          <a:moveTo>
                            <a:pt x="555046" y="187892"/>
                          </a:moveTo>
                          <a:lnTo>
                            <a:pt x="555046" y="636342"/>
                          </a:lnTo>
                          <a:lnTo>
                            <a:pt x="2816072" y="636342"/>
                          </a:lnTo>
                          <a:lnTo>
                            <a:pt x="2816072" y="187892"/>
                          </a:lnTo>
                          <a:close/>
                          <a:moveTo>
                            <a:pt x="4485481" y="5224316"/>
                          </a:moveTo>
                          <a:lnTo>
                            <a:pt x="4485212" y="5224316"/>
                          </a:lnTo>
                          <a:cubicBezTo>
                            <a:pt x="4560222" y="5148992"/>
                            <a:pt x="4602547" y="5046682"/>
                            <a:pt x="4602547" y="4940063"/>
                          </a:cubicBezTo>
                          <a:cubicBezTo>
                            <a:pt x="4602547" y="4719321"/>
                            <a:pt x="4420919" y="4537693"/>
                            <a:pt x="4200177" y="4537424"/>
                          </a:cubicBezTo>
                          <a:lnTo>
                            <a:pt x="3846024" y="4537424"/>
                          </a:lnTo>
                          <a:lnTo>
                            <a:pt x="3846024" y="5342159"/>
                          </a:lnTo>
                          <a:lnTo>
                            <a:pt x="4200445" y="5342159"/>
                          </a:lnTo>
                          <a:cubicBezTo>
                            <a:pt x="4307333" y="5342445"/>
                            <a:pt x="4409934" y="5299812"/>
                            <a:pt x="4485481" y="5224259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 w="57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</p:grp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9704303B-DE5D-D810-93B4-FB7A45BAF5BE}"/>
                  </a:ext>
                </a:extLst>
              </p:cNvPr>
              <p:cNvSpPr/>
              <p:nvPr/>
            </p:nvSpPr>
            <p:spPr>
              <a:xfrm flipH="1">
                <a:off x="278817" y="2596718"/>
                <a:ext cx="2453660" cy="2452930"/>
              </a:xfrm>
              <a:prstGeom prst="ellipse">
                <a:avLst/>
              </a:prstGeom>
              <a:blipFill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F15BE28-AA88-4D99-85D3-D2937B87EAB2}"/>
                </a:ext>
              </a:extLst>
            </p:cNvPr>
            <p:cNvGrpSpPr/>
            <p:nvPr/>
          </p:nvGrpSpPr>
          <p:grpSpPr>
            <a:xfrm>
              <a:off x="4134910" y="1248836"/>
              <a:ext cx="7361943" cy="5092700"/>
              <a:chOff x="4134910" y="1248836"/>
              <a:chExt cx="7361943" cy="5092700"/>
            </a:xfrm>
          </p:grpSpPr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630C6A21-752B-84A9-92F3-91D984A263BC}"/>
                  </a:ext>
                </a:extLst>
              </p:cNvPr>
              <p:cNvGrpSpPr/>
              <p:nvPr/>
            </p:nvGrpSpPr>
            <p:grpSpPr>
              <a:xfrm>
                <a:off x="4134910" y="1248836"/>
                <a:ext cx="6844413" cy="845867"/>
                <a:chOff x="5872971" y="1300801"/>
                <a:chExt cx="7449011" cy="920778"/>
              </a:xfrm>
            </p:grpSpPr>
            <p:sp>
              <p:nvSpPr>
                <p:cNvPr id="114" name="TextBox 8">
                  <a:extLst>
                    <a:ext uri="{FF2B5EF4-FFF2-40B4-BE49-F238E27FC236}">
                      <a16:creationId xmlns:a16="http://schemas.microsoft.com/office/drawing/2014/main" id="{6F751927-0F44-7ECA-B06B-90032E0202CC}"/>
                    </a:ext>
                  </a:extLst>
                </p:cNvPr>
                <p:cNvSpPr txBox="1"/>
                <p:nvPr/>
              </p:nvSpPr>
              <p:spPr>
                <a:xfrm>
                  <a:off x="5872971" y="1568284"/>
                  <a:ext cx="7449011" cy="65329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indent="0" algn="l">
                    <a:buNone/>
                  </a:pP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15" name="TextBox 9">
                  <a:extLst>
                    <a:ext uri="{FF2B5EF4-FFF2-40B4-BE49-F238E27FC236}">
                      <a16:creationId xmlns:a16="http://schemas.microsoft.com/office/drawing/2014/main" id="{F6D3894C-DB5E-34C8-DECD-36A0D3DE7A81}"/>
                    </a:ext>
                  </a:extLst>
                </p:cNvPr>
                <p:cNvSpPr txBox="1"/>
                <p:nvPr/>
              </p:nvSpPr>
              <p:spPr>
                <a:xfrm>
                  <a:off x="5872978" y="1300801"/>
                  <a:ext cx="3482110" cy="30151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/>
                  <a:r>
                    <a:rPr lang="en-US" sz="1200" b="1" spc="300" dirty="0">
                      <a:solidFill>
                        <a:schemeClr val="accent1"/>
                      </a:solidFill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868118AA-3138-7DFE-F771-AE69CCBE665C}"/>
                  </a:ext>
                </a:extLst>
              </p:cNvPr>
              <p:cNvGrpSpPr/>
              <p:nvPr/>
            </p:nvGrpSpPr>
            <p:grpSpPr>
              <a:xfrm>
                <a:off x="4650689" y="2672225"/>
                <a:ext cx="6844413" cy="845867"/>
                <a:chOff x="6088013" y="1300801"/>
                <a:chExt cx="7448818" cy="920778"/>
              </a:xfrm>
            </p:grpSpPr>
            <p:sp>
              <p:nvSpPr>
                <p:cNvPr id="110" name="TextBox 8">
                  <a:extLst>
                    <a:ext uri="{FF2B5EF4-FFF2-40B4-BE49-F238E27FC236}">
                      <a16:creationId xmlns:a16="http://schemas.microsoft.com/office/drawing/2014/main" id="{2DF52280-22F1-E0FD-3F88-C5CE1177FC9D}"/>
                    </a:ext>
                  </a:extLst>
                </p:cNvPr>
                <p:cNvSpPr txBox="1"/>
                <p:nvPr/>
              </p:nvSpPr>
              <p:spPr>
                <a:xfrm>
                  <a:off x="6088013" y="1568284"/>
                  <a:ext cx="7448818" cy="65329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indent="0" algn="l">
                    <a:buNone/>
                  </a:pP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11" name="TextBox 9">
                  <a:extLst>
                    <a:ext uri="{FF2B5EF4-FFF2-40B4-BE49-F238E27FC236}">
                      <a16:creationId xmlns:a16="http://schemas.microsoft.com/office/drawing/2014/main" id="{74B99601-D7FA-856D-9372-DAF36D653EF2}"/>
                    </a:ext>
                  </a:extLst>
                </p:cNvPr>
                <p:cNvSpPr txBox="1"/>
                <p:nvPr/>
              </p:nvSpPr>
              <p:spPr>
                <a:xfrm>
                  <a:off x="6088013" y="1300801"/>
                  <a:ext cx="3522890" cy="30151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/>
                  <a:r>
                    <a:rPr lang="en-US" sz="1200" b="1" spc="300" dirty="0">
                      <a:solidFill>
                        <a:schemeClr val="accent2"/>
                      </a:solidFill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DB9C502F-FB7F-06C9-A51C-7F0A3AE59549}"/>
                  </a:ext>
                </a:extLst>
              </p:cNvPr>
              <p:cNvGrpSpPr/>
              <p:nvPr/>
            </p:nvGrpSpPr>
            <p:grpSpPr>
              <a:xfrm>
                <a:off x="4652440" y="4142283"/>
                <a:ext cx="6844413" cy="845867"/>
                <a:chOff x="6110419" y="1300801"/>
                <a:chExt cx="7448704" cy="920706"/>
              </a:xfrm>
            </p:grpSpPr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82CBC4F6-C9A1-A4AB-CF1F-4DE5573C756C}"/>
                    </a:ext>
                  </a:extLst>
                </p:cNvPr>
                <p:cNvSpPr txBox="1"/>
                <p:nvPr/>
              </p:nvSpPr>
              <p:spPr>
                <a:xfrm>
                  <a:off x="6110419" y="1568281"/>
                  <a:ext cx="7448704" cy="6532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indent="0" algn="l">
                    <a:buNone/>
                  </a:pP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E6415838-650B-1851-7473-5EC42AC2D208}"/>
                    </a:ext>
                  </a:extLst>
                </p:cNvPr>
                <p:cNvSpPr txBox="1"/>
                <p:nvPr/>
              </p:nvSpPr>
              <p:spPr>
                <a:xfrm>
                  <a:off x="6110419" y="1300801"/>
                  <a:ext cx="3522888" cy="30149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/>
                  <a:r>
                    <a:rPr lang="en-US" sz="1200" b="1" spc="300" dirty="0">
                      <a:solidFill>
                        <a:schemeClr val="accent3"/>
                      </a:solidFill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622C3183-1B50-B113-1F50-0B22DE621E8C}"/>
                  </a:ext>
                </a:extLst>
              </p:cNvPr>
              <p:cNvGrpSpPr/>
              <p:nvPr/>
            </p:nvGrpSpPr>
            <p:grpSpPr>
              <a:xfrm>
                <a:off x="4134910" y="5495669"/>
                <a:ext cx="6844413" cy="845867"/>
                <a:chOff x="6090132" y="1300801"/>
                <a:chExt cx="7448704" cy="920778"/>
              </a:xfrm>
            </p:grpSpPr>
            <p:sp>
              <p:nvSpPr>
                <p:cNvPr id="102" name="TextBox 8">
                  <a:extLst>
                    <a:ext uri="{FF2B5EF4-FFF2-40B4-BE49-F238E27FC236}">
                      <a16:creationId xmlns:a16="http://schemas.microsoft.com/office/drawing/2014/main" id="{D3E62746-B972-56B9-EBBA-09F16A9B26FF}"/>
                    </a:ext>
                  </a:extLst>
                </p:cNvPr>
                <p:cNvSpPr txBox="1"/>
                <p:nvPr/>
              </p:nvSpPr>
              <p:spPr>
                <a:xfrm>
                  <a:off x="6090132" y="1568284"/>
                  <a:ext cx="7448704" cy="65329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indent="0" algn="l">
                    <a:buNone/>
                  </a:pP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03" name="TextBox 9">
                  <a:extLst>
                    <a:ext uri="{FF2B5EF4-FFF2-40B4-BE49-F238E27FC236}">
                      <a16:creationId xmlns:a16="http://schemas.microsoft.com/office/drawing/2014/main" id="{EF7C4577-6449-37C8-28D1-9B0B1537B631}"/>
                    </a:ext>
                  </a:extLst>
                </p:cNvPr>
                <p:cNvSpPr txBox="1"/>
                <p:nvPr/>
              </p:nvSpPr>
              <p:spPr>
                <a:xfrm>
                  <a:off x="6090132" y="1300801"/>
                  <a:ext cx="3522888" cy="30153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/>
                  <a:r>
                    <a:rPr lang="en-US" sz="1200" b="1" spc="300" dirty="0">
                      <a:solidFill>
                        <a:schemeClr val="accent4"/>
                      </a:solidFill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  <a:endParaRPr lang="en-US" sz="1200" b="1" dirty="0">
                    <a:solidFill>
                      <a:schemeClr val="accent4"/>
                    </a:solidFill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8F26DE7-06FA-4A2C-9516-98FA99008ABC}"/>
                </a:ext>
              </a:extLst>
            </p:cNvPr>
            <p:cNvGrpSpPr/>
            <p:nvPr/>
          </p:nvGrpSpPr>
          <p:grpSpPr>
            <a:xfrm>
              <a:off x="2330718" y="1713362"/>
              <a:ext cx="2090671" cy="4281660"/>
              <a:chOff x="2330718" y="1713362"/>
              <a:chExt cx="2090671" cy="4281660"/>
            </a:xfrm>
          </p:grpSpPr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1ECA1596-4FF2-5459-4C6C-B06B7546C66E}"/>
                  </a:ext>
                </a:extLst>
              </p:cNvPr>
              <p:cNvCxnSpPr/>
              <p:nvPr/>
            </p:nvCxnSpPr>
            <p:spPr>
              <a:xfrm>
                <a:off x="3336152" y="3163411"/>
                <a:ext cx="1085237" cy="0"/>
              </a:xfrm>
              <a:prstGeom prst="line">
                <a:avLst/>
              </a:prstGeom>
              <a:ln w="12700">
                <a:solidFill>
                  <a:schemeClr val="accent2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6DB11738-89AF-F8E3-547B-431DFEA5DF6C}"/>
                  </a:ext>
                </a:extLst>
              </p:cNvPr>
              <p:cNvCxnSpPr/>
              <p:nvPr/>
            </p:nvCxnSpPr>
            <p:spPr>
              <a:xfrm>
                <a:off x="3336152" y="4633469"/>
                <a:ext cx="1085237" cy="0"/>
              </a:xfrm>
              <a:prstGeom prst="line">
                <a:avLst/>
              </a:prstGeom>
              <a:ln w="12700">
                <a:solidFill>
                  <a:schemeClr val="accent3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1600DDE-C265-9EEF-CF64-59BD3C92271E}"/>
                  </a:ext>
                </a:extLst>
              </p:cNvPr>
              <p:cNvSpPr/>
              <p:nvPr/>
            </p:nvSpPr>
            <p:spPr>
              <a:xfrm flipV="1">
                <a:off x="2330849" y="5633341"/>
                <a:ext cx="1573011" cy="361681"/>
              </a:xfrm>
              <a:custGeom>
                <a:avLst/>
                <a:gdLst>
                  <a:gd name="connsiteX0" fmla="*/ 0 w 1612900"/>
                  <a:gd name="connsiteY0" fmla="*/ 393700 h 393700"/>
                  <a:gd name="connsiteX1" fmla="*/ 0 w 1612900"/>
                  <a:gd name="connsiteY1" fmla="*/ 0 h 393700"/>
                  <a:gd name="connsiteX2" fmla="*/ 1612900 w 1612900"/>
                  <a:gd name="connsiteY2" fmla="*/ 0 h 393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12900" h="393700">
                    <a:moveTo>
                      <a:pt x="0" y="393700"/>
                    </a:moveTo>
                    <a:lnTo>
                      <a:pt x="0" y="0"/>
                    </a:lnTo>
                    <a:lnTo>
                      <a:pt x="1612900" y="0"/>
                    </a:lnTo>
                  </a:path>
                </a:pathLst>
              </a:custGeom>
              <a:noFill/>
              <a:ln w="12700">
                <a:solidFill>
                  <a:schemeClr val="accent4"/>
                </a:solidFill>
                <a:tailEnd type="oval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86116DE1-4F2A-0A8F-5348-574DC2F11706}"/>
                  </a:ext>
                </a:extLst>
              </p:cNvPr>
              <p:cNvSpPr/>
              <p:nvPr/>
            </p:nvSpPr>
            <p:spPr>
              <a:xfrm>
                <a:off x="2330718" y="1713362"/>
                <a:ext cx="1572809" cy="361681"/>
              </a:xfrm>
              <a:custGeom>
                <a:avLst/>
                <a:gdLst>
                  <a:gd name="connsiteX0" fmla="*/ 0 w 1612900"/>
                  <a:gd name="connsiteY0" fmla="*/ 393700 h 393700"/>
                  <a:gd name="connsiteX1" fmla="*/ 0 w 1612900"/>
                  <a:gd name="connsiteY1" fmla="*/ 0 h 393700"/>
                  <a:gd name="connsiteX2" fmla="*/ 1612900 w 1612900"/>
                  <a:gd name="connsiteY2" fmla="*/ 0 h 393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12900" h="393700">
                    <a:moveTo>
                      <a:pt x="0" y="393700"/>
                    </a:moveTo>
                    <a:lnTo>
                      <a:pt x="0" y="0"/>
                    </a:lnTo>
                    <a:lnTo>
                      <a:pt x="1612900" y="0"/>
                    </a:lnTo>
                  </a:path>
                </a:pathLst>
              </a:custGeom>
              <a:noFill/>
              <a:ln w="12700">
                <a:solidFill>
                  <a:schemeClr val="accent1"/>
                </a:solidFill>
                <a:tailEnd type="oval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48" name="Google Shape;521;p30">
            <a:extLst>
              <a:ext uri="{FF2B5EF4-FFF2-40B4-BE49-F238E27FC236}">
                <a16:creationId xmlns:a16="http://schemas.microsoft.com/office/drawing/2014/main" id="{64EB2AD5-F55B-4327-8763-96AC0BDD2834}"/>
              </a:ext>
            </a:extLst>
          </p:cNvPr>
          <p:cNvSpPr/>
          <p:nvPr/>
        </p:nvSpPr>
        <p:spPr>
          <a:xfrm rot="10800000">
            <a:off x="10736933" y="5184549"/>
            <a:ext cx="966334" cy="966344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522;p30">
            <a:extLst>
              <a:ext uri="{FF2B5EF4-FFF2-40B4-BE49-F238E27FC236}">
                <a16:creationId xmlns:a16="http://schemas.microsoft.com/office/drawing/2014/main" id="{3615354F-6BFD-44A3-9630-6A43A6B2D7FE}"/>
              </a:ext>
            </a:extLst>
          </p:cNvPr>
          <p:cNvSpPr/>
          <p:nvPr/>
        </p:nvSpPr>
        <p:spPr>
          <a:xfrm rot="10800000">
            <a:off x="728226" y="1479360"/>
            <a:ext cx="267245" cy="267245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09D3B2-311E-3FCB-A575-7D39CB33E639}"/>
              </a:ext>
            </a:extLst>
          </p:cNvPr>
          <p:cNvGrpSpPr/>
          <p:nvPr/>
        </p:nvGrpSpPr>
        <p:grpSpPr>
          <a:xfrm>
            <a:off x="9889036" y="496835"/>
            <a:ext cx="1940767" cy="744339"/>
            <a:chOff x="-53759" y="4953753"/>
            <a:chExt cx="1940767" cy="744339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9C8B091-5601-3D5D-BEAF-998C2474AD9B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D168F176-2B94-0E68-13F6-89EC0331EF2D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4956043F-A55C-2F1D-D74F-9B81161E2342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7" name="Google Shape;520;p30">
              <a:extLst>
                <a:ext uri="{FF2B5EF4-FFF2-40B4-BE49-F238E27FC236}">
                  <a16:creationId xmlns:a16="http://schemas.microsoft.com/office/drawing/2014/main" id="{F8C26BF9-D1FA-D657-8C0B-63023E79C408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18" name="Google Shape;521;p30">
                <a:extLst>
                  <a:ext uri="{FF2B5EF4-FFF2-40B4-BE49-F238E27FC236}">
                    <a16:creationId xmlns:a16="http://schemas.microsoft.com/office/drawing/2014/main" id="{9A851A7F-FB91-F176-FC71-499B79A56F6C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522;p30">
                <a:extLst>
                  <a:ext uri="{FF2B5EF4-FFF2-40B4-BE49-F238E27FC236}">
                    <a16:creationId xmlns:a16="http://schemas.microsoft.com/office/drawing/2014/main" id="{F824387B-5DB4-9A5B-D2FB-07A5EBE5B996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3712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E8EBA-3A04-DA74-A273-74D32F1D6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2800" i="0" u="none" strike="noStrike" kern="1200" dirty="0">
                <a:effectLst/>
                <a:latin typeface="+mj-lt"/>
              </a:rPr>
              <a:t>Causes and Risk Factors</a:t>
            </a:r>
            <a:endParaRPr lang="en-CA" sz="280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1C1F8B-A300-883A-B32C-50D06A20D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3F35D-1115-1F4A-30AD-D44362190D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2239498-A20D-4637-A07B-91844FA58DAB}"/>
              </a:ext>
            </a:extLst>
          </p:cNvPr>
          <p:cNvGrpSpPr/>
          <p:nvPr/>
        </p:nvGrpSpPr>
        <p:grpSpPr>
          <a:xfrm>
            <a:off x="787013" y="1739658"/>
            <a:ext cx="5579034" cy="4230602"/>
            <a:chOff x="787013" y="2034298"/>
            <a:chExt cx="5579034" cy="423060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CD1AA0B-DA1B-4EAE-BCD1-D04484B36205}"/>
                </a:ext>
              </a:extLst>
            </p:cNvPr>
            <p:cNvGrpSpPr/>
            <p:nvPr/>
          </p:nvGrpSpPr>
          <p:grpSpPr>
            <a:xfrm>
              <a:off x="787013" y="2034298"/>
              <a:ext cx="2459940" cy="4230602"/>
              <a:chOff x="868293" y="2034298"/>
              <a:chExt cx="2459940" cy="4230602"/>
            </a:xfrm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B4D9BA6A-F003-4A8D-A1A6-A3F0CCD2136E}"/>
                  </a:ext>
                </a:extLst>
              </p:cNvPr>
              <p:cNvGrpSpPr/>
              <p:nvPr/>
            </p:nvGrpSpPr>
            <p:grpSpPr>
              <a:xfrm>
                <a:off x="868293" y="2703347"/>
                <a:ext cx="2459940" cy="3561553"/>
                <a:chOff x="8943264" y="2691247"/>
                <a:chExt cx="2459940" cy="3561553"/>
              </a:xfrm>
            </p:grpSpPr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9D826CFD-6CAF-42E8-92F2-97539C821AA5}"/>
                    </a:ext>
                  </a:extLst>
                </p:cNvPr>
                <p:cNvSpPr txBox="1"/>
                <p:nvPr/>
              </p:nvSpPr>
              <p:spPr>
                <a:xfrm>
                  <a:off x="8943264" y="2691247"/>
                  <a:ext cx="2459940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spc="0" dirty="0">
                      <a:solidFill>
                        <a:schemeClr val="accent1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313ADC85-9AE2-4168-B3A2-AE111121088C}"/>
                    </a:ext>
                  </a:extLst>
                </p:cNvPr>
                <p:cNvSpPr txBox="1"/>
                <p:nvPr/>
              </p:nvSpPr>
              <p:spPr>
                <a:xfrm>
                  <a:off x="8943264" y="3113479"/>
                  <a:ext cx="2459940" cy="31393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labore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et dolore magna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844081D-E97F-426B-9544-D0C353396F77}"/>
                  </a:ext>
                </a:extLst>
              </p:cNvPr>
              <p:cNvSpPr txBox="1"/>
              <p:nvPr/>
            </p:nvSpPr>
            <p:spPr>
              <a:xfrm>
                <a:off x="868293" y="2034298"/>
                <a:ext cx="9733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200" b="1" u="sng" dirty="0">
                    <a:solidFill>
                      <a:schemeClr val="accent1"/>
                    </a:solidFill>
                    <a:latin typeface="+mj-lt"/>
                    <a:cs typeface="Aharoni" panose="02010803020104030203" pitchFamily="2" charset="-79"/>
                  </a:rPr>
                  <a:t>01.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F1EBB237-AA8A-493B-B9FB-5FB2A58ACA35}"/>
                </a:ext>
              </a:extLst>
            </p:cNvPr>
            <p:cNvGrpSpPr/>
            <p:nvPr/>
          </p:nvGrpSpPr>
          <p:grpSpPr>
            <a:xfrm>
              <a:off x="3906107" y="2034298"/>
              <a:ext cx="2459940" cy="4230602"/>
              <a:chOff x="868293" y="2034298"/>
              <a:chExt cx="2459940" cy="4230602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C4DA9307-AC02-4734-B70B-4AD332A7979B}"/>
                  </a:ext>
                </a:extLst>
              </p:cNvPr>
              <p:cNvGrpSpPr/>
              <p:nvPr/>
            </p:nvGrpSpPr>
            <p:grpSpPr>
              <a:xfrm>
                <a:off x="868293" y="2703347"/>
                <a:ext cx="2459940" cy="3561553"/>
                <a:chOff x="8943264" y="2691247"/>
                <a:chExt cx="2459940" cy="3561553"/>
              </a:xfrm>
            </p:grpSpPr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4A006EB6-FA5B-40BC-BD0B-69193792E9F5}"/>
                    </a:ext>
                  </a:extLst>
                </p:cNvPr>
                <p:cNvSpPr txBox="1"/>
                <p:nvPr/>
              </p:nvSpPr>
              <p:spPr>
                <a:xfrm>
                  <a:off x="8943264" y="2691247"/>
                  <a:ext cx="2459940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spc="0" dirty="0">
                      <a:solidFill>
                        <a:schemeClr val="accent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820FE38C-FFB4-4B5D-80C6-5F4DB103382C}"/>
                    </a:ext>
                  </a:extLst>
                </p:cNvPr>
                <p:cNvSpPr txBox="1"/>
                <p:nvPr/>
              </p:nvSpPr>
              <p:spPr>
                <a:xfrm>
                  <a:off x="8943264" y="3113479"/>
                  <a:ext cx="2459940" cy="31393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labore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et dolore magna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100" dirty="0" err="1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100" dirty="0">
                      <a:solidFill>
                        <a:schemeClr val="tx2"/>
                      </a:solidFill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8C42CE9-82DF-46F3-B0CF-0235706F6A3A}"/>
                  </a:ext>
                </a:extLst>
              </p:cNvPr>
              <p:cNvSpPr txBox="1"/>
              <p:nvPr/>
            </p:nvSpPr>
            <p:spPr>
              <a:xfrm>
                <a:off x="868293" y="2034298"/>
                <a:ext cx="9733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200" b="1" u="sng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rPr>
                  <a:t>02.</a:t>
                </a: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F6ECB9F-8C2C-45B1-8ACA-A9095610AF54}"/>
              </a:ext>
            </a:extLst>
          </p:cNvPr>
          <p:cNvGrpSpPr/>
          <p:nvPr/>
        </p:nvGrpSpPr>
        <p:grpSpPr>
          <a:xfrm flipV="1">
            <a:off x="6934640" y="4801537"/>
            <a:ext cx="2566361" cy="1758607"/>
            <a:chOff x="539621" y="300607"/>
            <a:chExt cx="2091242" cy="1433030"/>
          </a:xfrm>
        </p:grpSpPr>
        <p:sp>
          <p:nvSpPr>
            <p:cNvPr id="58" name="Google Shape;517;p30">
              <a:extLst>
                <a:ext uri="{FF2B5EF4-FFF2-40B4-BE49-F238E27FC236}">
                  <a16:creationId xmlns:a16="http://schemas.microsoft.com/office/drawing/2014/main" id="{769FBA6D-43A2-40EF-968A-07A600D27A2E}"/>
                </a:ext>
              </a:extLst>
            </p:cNvPr>
            <p:cNvSpPr/>
            <p:nvPr/>
          </p:nvSpPr>
          <p:spPr>
            <a:xfrm rot="10800000">
              <a:off x="1923350" y="1299439"/>
              <a:ext cx="434198" cy="434198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72DB224-167B-4B77-BB17-230EBC7FF970}"/>
                </a:ext>
              </a:extLst>
            </p:cNvPr>
            <p:cNvSpPr/>
            <p:nvPr/>
          </p:nvSpPr>
          <p:spPr>
            <a:xfrm>
              <a:off x="539621" y="300607"/>
              <a:ext cx="2091242" cy="959846"/>
            </a:xfrm>
            <a:custGeom>
              <a:avLst/>
              <a:gdLst>
                <a:gd name="connsiteX0" fmla="*/ 0 w 2091242"/>
                <a:gd name="connsiteY0" fmla="*/ 0 h 959846"/>
                <a:gd name="connsiteX1" fmla="*/ 2091242 w 2091242"/>
                <a:gd name="connsiteY1" fmla="*/ 0 h 959846"/>
                <a:gd name="connsiteX2" fmla="*/ 1371410 w 2091242"/>
                <a:gd name="connsiteY2" fmla="*/ 857864 h 959846"/>
                <a:gd name="connsiteX3" fmla="*/ 969219 w 2091242"/>
                <a:gd name="connsiteY3" fmla="*/ 893051 h 959846"/>
                <a:gd name="connsiteX4" fmla="*/ 94463 w 2091242"/>
                <a:gd name="connsiteY4" fmla="*/ 159043 h 959846"/>
                <a:gd name="connsiteX5" fmla="*/ 3531 w 2091242"/>
                <a:gd name="connsiteY5" fmla="*/ 19097 h 959846"/>
                <a:gd name="connsiteX6" fmla="*/ 0 w 2091242"/>
                <a:gd name="connsiteY6" fmla="*/ 0 h 9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1242" h="959846">
                  <a:moveTo>
                    <a:pt x="0" y="0"/>
                  </a:moveTo>
                  <a:lnTo>
                    <a:pt x="2091242" y="0"/>
                  </a:lnTo>
                  <a:lnTo>
                    <a:pt x="1371410" y="857864"/>
                  </a:lnTo>
                  <a:cubicBezTo>
                    <a:pt x="1270064" y="978642"/>
                    <a:pt x="1089997" y="994396"/>
                    <a:pt x="969219" y="893051"/>
                  </a:cubicBezTo>
                  <a:lnTo>
                    <a:pt x="94463" y="159043"/>
                  </a:lnTo>
                  <a:cubicBezTo>
                    <a:pt x="49171" y="121039"/>
                    <a:pt x="18648" y="71964"/>
                    <a:pt x="3531" y="1909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pic>
        <p:nvPicPr>
          <p:cNvPr id="9" name="Picture Placeholder 8" descr="A doctor wearing a mask and a white coat&#10;&#10;Description automatically generated">
            <a:extLst>
              <a:ext uri="{FF2B5EF4-FFF2-40B4-BE49-F238E27FC236}">
                <a16:creationId xmlns:a16="http://schemas.microsoft.com/office/drawing/2014/main" id="{0AE46113-92A3-FF52-C426-2103D3BCA2A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58662B8-1E74-B219-20CC-14A77A3814E7}"/>
              </a:ext>
            </a:extLst>
          </p:cNvPr>
          <p:cNvGrpSpPr/>
          <p:nvPr/>
        </p:nvGrpSpPr>
        <p:grpSpPr>
          <a:xfrm>
            <a:off x="6520684" y="687747"/>
            <a:ext cx="1940767" cy="744339"/>
            <a:chOff x="-53759" y="4953753"/>
            <a:chExt cx="1940767" cy="74433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16B67A8-0C4B-1171-293F-F0D9FF688B1F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A483CB87-5E21-575F-A667-3FB40C2C308F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E8313110-6532-2054-1D31-2FC3D5E84FC9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2" name="Google Shape;520;p30">
              <a:extLst>
                <a:ext uri="{FF2B5EF4-FFF2-40B4-BE49-F238E27FC236}">
                  <a16:creationId xmlns:a16="http://schemas.microsoft.com/office/drawing/2014/main" id="{BB68F1DF-FFCC-9A20-22BB-80596069F316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13" name="Google Shape;521;p30">
                <a:extLst>
                  <a:ext uri="{FF2B5EF4-FFF2-40B4-BE49-F238E27FC236}">
                    <a16:creationId xmlns:a16="http://schemas.microsoft.com/office/drawing/2014/main" id="{3EF64DE7-80DA-5E3F-6B51-F54EF11B4787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522;p30">
                <a:extLst>
                  <a:ext uri="{FF2B5EF4-FFF2-40B4-BE49-F238E27FC236}">
                    <a16:creationId xmlns:a16="http://schemas.microsoft.com/office/drawing/2014/main" id="{E27A3281-35EE-7096-1BC0-DB99FB1574FD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46108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CB0520-2059-7860-E699-B0C9B8937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ABE4C-6761-7E5D-0541-837F69B78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1BF2FAF-481D-4108-827C-9382B01572FC}"/>
              </a:ext>
            </a:extLst>
          </p:cNvPr>
          <p:cNvGrpSpPr/>
          <p:nvPr/>
        </p:nvGrpSpPr>
        <p:grpSpPr>
          <a:xfrm>
            <a:off x="560465" y="479379"/>
            <a:ext cx="10930113" cy="5891023"/>
            <a:chOff x="460488" y="-3803649"/>
            <a:chExt cx="10930113" cy="5891023"/>
          </a:xfrm>
        </p:grpSpPr>
        <p:sp>
          <p:nvSpPr>
            <p:cNvPr id="53" name="Google Shape;521;p30">
              <a:extLst>
                <a:ext uri="{FF2B5EF4-FFF2-40B4-BE49-F238E27FC236}">
                  <a16:creationId xmlns:a16="http://schemas.microsoft.com/office/drawing/2014/main" id="{E8D07F8C-CA84-4770-A13E-F90DBD30C4C5}"/>
                </a:ext>
              </a:extLst>
            </p:cNvPr>
            <p:cNvSpPr/>
            <p:nvPr/>
          </p:nvSpPr>
          <p:spPr>
            <a:xfrm rot="10800000">
              <a:off x="10424267" y="-3803649"/>
              <a:ext cx="966334" cy="966344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22;p30">
              <a:extLst>
                <a:ext uri="{FF2B5EF4-FFF2-40B4-BE49-F238E27FC236}">
                  <a16:creationId xmlns:a16="http://schemas.microsoft.com/office/drawing/2014/main" id="{8D30824B-A14C-4124-9EAF-640FC21B88D3}"/>
                </a:ext>
              </a:extLst>
            </p:cNvPr>
            <p:cNvSpPr/>
            <p:nvPr/>
          </p:nvSpPr>
          <p:spPr>
            <a:xfrm rot="10800000">
              <a:off x="460488" y="1820129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5BD22545-EA56-4608-AA9F-C27F0B9E1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/>
          <a:p>
            <a:pPr algn="l"/>
            <a:r>
              <a:rPr lang="en-CA" sz="2800" dirty="0"/>
              <a:t>Symptoms and Diagnosis</a:t>
            </a:r>
            <a:endParaRPr lang="en-IN" sz="28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37D1171-53D1-4707-BC2D-3DABB4CA5FB4}"/>
              </a:ext>
            </a:extLst>
          </p:cNvPr>
          <p:cNvGrpSpPr/>
          <p:nvPr/>
        </p:nvGrpSpPr>
        <p:grpSpPr>
          <a:xfrm>
            <a:off x="772953" y="1547173"/>
            <a:ext cx="10661550" cy="4389442"/>
            <a:chOff x="772953" y="1547173"/>
            <a:chExt cx="10661550" cy="4389442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55DA65D-8BC4-4556-82EF-4E2B584D7BD3}"/>
                </a:ext>
              </a:extLst>
            </p:cNvPr>
            <p:cNvGrpSpPr/>
            <p:nvPr/>
          </p:nvGrpSpPr>
          <p:grpSpPr>
            <a:xfrm>
              <a:off x="3645666" y="1547173"/>
              <a:ext cx="2043411" cy="4389442"/>
              <a:chOff x="3645666" y="1547173"/>
              <a:chExt cx="2043411" cy="438944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6DACC73-AF99-422B-89E1-E037966C27D3}"/>
                  </a:ext>
                </a:extLst>
              </p:cNvPr>
              <p:cNvGrpSpPr/>
              <p:nvPr/>
            </p:nvGrpSpPr>
            <p:grpSpPr>
              <a:xfrm>
                <a:off x="3645666" y="3095990"/>
                <a:ext cx="2043411" cy="2840625"/>
                <a:chOff x="3645666" y="3095990"/>
                <a:chExt cx="2043411" cy="2840625"/>
              </a:xfrm>
            </p:grpSpPr>
            <p:sp>
              <p:nvSpPr>
                <p:cNvPr id="118" name="Rectangle: Rounded Corners 15">
                  <a:extLst>
                    <a:ext uri="{FF2B5EF4-FFF2-40B4-BE49-F238E27FC236}">
                      <a16:creationId xmlns:a16="http://schemas.microsoft.com/office/drawing/2014/main" id="{8DE2ED34-1C7C-746F-3380-F2AB0FFA3027}"/>
                    </a:ext>
                  </a:extLst>
                </p:cNvPr>
                <p:cNvSpPr/>
                <p:nvPr/>
              </p:nvSpPr>
              <p:spPr>
                <a:xfrm>
                  <a:off x="3645666" y="3095990"/>
                  <a:ext cx="2043411" cy="2840625"/>
                </a:xfrm>
                <a:prstGeom prst="round2SameRect">
                  <a:avLst>
                    <a:gd name="adj1" fmla="val 4531"/>
                    <a:gd name="adj2" fmla="val 0"/>
                  </a:avLst>
                </a:prstGeom>
                <a:solidFill>
                  <a:schemeClr val="accent2">
                    <a:alpha val="2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TextBox 16">
                  <a:extLst>
                    <a:ext uri="{FF2B5EF4-FFF2-40B4-BE49-F238E27FC236}">
                      <a16:creationId xmlns:a16="http://schemas.microsoft.com/office/drawing/2014/main" id="{BCC25F87-43E0-FC95-A1C3-8305A81CD06F}"/>
                    </a:ext>
                  </a:extLst>
                </p:cNvPr>
                <p:cNvSpPr txBox="1"/>
                <p:nvPr/>
              </p:nvSpPr>
              <p:spPr>
                <a:xfrm>
                  <a:off x="3700423" y="3229970"/>
                  <a:ext cx="1933252" cy="2501811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no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</a:t>
                  </a: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9A76A798-C0CF-4D5D-9BC1-6EC794386153}"/>
                  </a:ext>
                </a:extLst>
              </p:cNvPr>
              <p:cNvGrpSpPr/>
              <p:nvPr/>
            </p:nvGrpSpPr>
            <p:grpSpPr>
              <a:xfrm>
                <a:off x="3656617" y="1547173"/>
                <a:ext cx="2005403" cy="1371681"/>
                <a:chOff x="3656617" y="1547173"/>
                <a:chExt cx="2005403" cy="1371681"/>
              </a:xfrm>
            </p:grpSpPr>
            <p:sp>
              <p:nvSpPr>
                <p:cNvPr id="126" name="Freeform: Shape 8">
                  <a:extLst>
                    <a:ext uri="{FF2B5EF4-FFF2-40B4-BE49-F238E27FC236}">
                      <a16:creationId xmlns:a16="http://schemas.microsoft.com/office/drawing/2014/main" id="{755F8CD5-E8A8-3E67-B222-2DFB4BD531DB}"/>
                    </a:ext>
                  </a:extLst>
                </p:cNvPr>
                <p:cNvSpPr/>
                <p:nvPr/>
              </p:nvSpPr>
              <p:spPr>
                <a:xfrm flipV="1">
                  <a:off x="3656617" y="2017712"/>
                  <a:ext cx="2005403" cy="901142"/>
                </a:xfrm>
                <a:custGeom>
                  <a:avLst/>
                  <a:gdLst>
                    <a:gd name="connsiteX0" fmla="*/ 0 w 2312596"/>
                    <a:gd name="connsiteY0" fmla="*/ 0 h 995254"/>
                    <a:gd name="connsiteX1" fmla="*/ 2312596 w 2312596"/>
                    <a:gd name="connsiteY1" fmla="*/ 0 h 995254"/>
                    <a:gd name="connsiteX2" fmla="*/ 2303385 w 2312596"/>
                    <a:gd name="connsiteY2" fmla="*/ 60351 h 995254"/>
                    <a:gd name="connsiteX3" fmla="*/ 1156298 w 2312596"/>
                    <a:gd name="connsiteY3" fmla="*/ 995254 h 995254"/>
                    <a:gd name="connsiteX4" fmla="*/ 9211 w 2312596"/>
                    <a:gd name="connsiteY4" fmla="*/ 60351 h 995254"/>
                    <a:gd name="connsiteX5" fmla="*/ 0 w 2312596"/>
                    <a:gd name="connsiteY5" fmla="*/ 0 h 9952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12596" h="995254">
                      <a:moveTo>
                        <a:pt x="0" y="0"/>
                      </a:moveTo>
                      <a:lnTo>
                        <a:pt x="2312596" y="0"/>
                      </a:lnTo>
                      <a:lnTo>
                        <a:pt x="2303385" y="60351"/>
                      </a:lnTo>
                      <a:cubicBezTo>
                        <a:pt x="2194205" y="593899"/>
                        <a:pt x="1722122" y="995254"/>
                        <a:pt x="1156298" y="995254"/>
                      </a:cubicBezTo>
                      <a:cubicBezTo>
                        <a:pt x="590474" y="995254"/>
                        <a:pt x="118391" y="593899"/>
                        <a:pt x="9211" y="6035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TextBox 20">
                  <a:extLst>
                    <a:ext uri="{FF2B5EF4-FFF2-40B4-BE49-F238E27FC236}">
                      <a16:creationId xmlns:a16="http://schemas.microsoft.com/office/drawing/2014/main" id="{14B3FD32-6CFB-28E0-AF3E-22ED0867145E}"/>
                    </a:ext>
                  </a:extLst>
                </p:cNvPr>
                <p:cNvSpPr txBox="1"/>
                <p:nvPr/>
              </p:nvSpPr>
              <p:spPr>
                <a:xfrm>
                  <a:off x="3784169" y="2356526"/>
                  <a:ext cx="1750298" cy="523036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Century Gothic" panose="020B0502020202020204" pitchFamily="34" charset="0"/>
                    </a:rPr>
                    <a:t>Placeholder Title </a:t>
                  </a:r>
                </a:p>
              </p:txBody>
            </p:sp>
            <p:grpSp>
              <p:nvGrpSpPr>
                <p:cNvPr id="2" name="Group 1">
                  <a:extLst>
                    <a:ext uri="{FF2B5EF4-FFF2-40B4-BE49-F238E27FC236}">
                      <a16:creationId xmlns:a16="http://schemas.microsoft.com/office/drawing/2014/main" id="{0AB960FC-6F99-4F44-8137-83557237BD0F}"/>
                    </a:ext>
                  </a:extLst>
                </p:cNvPr>
                <p:cNvGrpSpPr/>
                <p:nvPr/>
              </p:nvGrpSpPr>
              <p:grpSpPr>
                <a:xfrm>
                  <a:off x="4341727" y="1547173"/>
                  <a:ext cx="635184" cy="635759"/>
                  <a:chOff x="4341727" y="1547173"/>
                  <a:chExt cx="635184" cy="635759"/>
                </a:xfrm>
              </p:grpSpPr>
              <p:sp>
                <p:nvSpPr>
                  <p:cNvPr id="124" name="Rectangle: Rounded Corners 123">
                    <a:extLst>
                      <a:ext uri="{FF2B5EF4-FFF2-40B4-BE49-F238E27FC236}">
                        <a16:creationId xmlns:a16="http://schemas.microsoft.com/office/drawing/2014/main" id="{3560CA65-C51D-314A-2958-58206C9B68DC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341439" y="1547461"/>
                    <a:ext cx="635759" cy="635184"/>
                  </a:xfrm>
                  <a:prstGeom prst="roundRect">
                    <a:avLst/>
                  </a:prstGeom>
                  <a:solidFill>
                    <a:schemeClr val="bg2"/>
                  </a:solidFill>
                  <a:ln>
                    <a:solidFill>
                      <a:schemeClr val="accent2"/>
                    </a:solidFill>
                  </a:ln>
                  <a:effectLst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5" name="Graphic 5">
                    <a:extLst>
                      <a:ext uri="{FF2B5EF4-FFF2-40B4-BE49-F238E27FC236}">
                        <a16:creationId xmlns:a16="http://schemas.microsoft.com/office/drawing/2014/main" id="{EA3D58F4-8296-4C7C-AFB6-6222C180CA6E}"/>
                      </a:ext>
                    </a:extLst>
                  </p:cNvPr>
                  <p:cNvSpPr/>
                  <p:nvPr/>
                </p:nvSpPr>
                <p:spPr>
                  <a:xfrm>
                    <a:off x="4462791" y="1664207"/>
                    <a:ext cx="393054" cy="401692"/>
                  </a:xfrm>
                  <a:custGeom>
                    <a:avLst/>
                    <a:gdLst>
                      <a:gd name="connsiteX0" fmla="*/ 275576 w 866775"/>
                      <a:gd name="connsiteY0" fmla="*/ 135923 h 885825"/>
                      <a:gd name="connsiteX1" fmla="*/ 275576 w 866775"/>
                      <a:gd name="connsiteY1" fmla="*/ 114529 h 885825"/>
                      <a:gd name="connsiteX2" fmla="*/ 285101 w 866775"/>
                      <a:gd name="connsiteY2" fmla="*/ 105004 h 885825"/>
                      <a:gd name="connsiteX3" fmla="*/ 345228 w 866775"/>
                      <a:gd name="connsiteY3" fmla="*/ 105004 h 885825"/>
                      <a:gd name="connsiteX4" fmla="*/ 347088 w 866775"/>
                      <a:gd name="connsiteY4" fmla="*/ 64076 h 885825"/>
                      <a:gd name="connsiteX5" fmla="*/ 356985 w 866775"/>
                      <a:gd name="connsiteY5" fmla="*/ 54997 h 885825"/>
                      <a:gd name="connsiteX6" fmla="*/ 694418 w 866775"/>
                      <a:gd name="connsiteY6" fmla="*/ 70475 h 885825"/>
                      <a:gd name="connsiteX7" fmla="*/ 692483 w 866775"/>
                      <a:gd name="connsiteY7" fmla="*/ 26608 h 885825"/>
                      <a:gd name="connsiteX8" fmla="*/ 213033 w 866775"/>
                      <a:gd name="connsiteY8" fmla="*/ 47742 h 885825"/>
                      <a:gd name="connsiteX9" fmla="*/ 218949 w 866775"/>
                      <a:gd name="connsiteY9" fmla="*/ 182207 h 885825"/>
                      <a:gd name="connsiteX10" fmla="*/ 248492 w 866775"/>
                      <a:gd name="connsiteY10" fmla="*/ 196308 h 885825"/>
                      <a:gd name="connsiteX11" fmla="*/ 248492 w 866775"/>
                      <a:gd name="connsiteY11" fmla="*/ 145484 h 885825"/>
                      <a:gd name="connsiteX12" fmla="*/ 258017 w 866775"/>
                      <a:gd name="connsiteY12" fmla="*/ 135959 h 885825"/>
                      <a:gd name="connsiteX13" fmla="*/ 275541 w 866775"/>
                      <a:gd name="connsiteY13" fmla="*/ 135959 h 885825"/>
                      <a:gd name="connsiteX14" fmla="*/ 525607 w 866775"/>
                      <a:gd name="connsiteY14" fmla="*/ 331633 h 885825"/>
                      <a:gd name="connsiteX15" fmla="*/ 516082 w 866775"/>
                      <a:gd name="connsiteY15" fmla="*/ 322108 h 885825"/>
                      <a:gd name="connsiteX16" fmla="*/ 525607 w 866775"/>
                      <a:gd name="connsiteY16" fmla="*/ 312583 h 885825"/>
                      <a:gd name="connsiteX17" fmla="*/ 686561 w 866775"/>
                      <a:gd name="connsiteY17" fmla="*/ 312583 h 885825"/>
                      <a:gd name="connsiteX18" fmla="*/ 696086 w 866775"/>
                      <a:gd name="connsiteY18" fmla="*/ 322108 h 885825"/>
                      <a:gd name="connsiteX19" fmla="*/ 686561 w 866775"/>
                      <a:gd name="connsiteY19" fmla="*/ 331633 h 885825"/>
                      <a:gd name="connsiteX20" fmla="*/ 525607 w 866775"/>
                      <a:gd name="connsiteY20" fmla="*/ 293719 h 885825"/>
                      <a:gd name="connsiteX21" fmla="*/ 516082 w 866775"/>
                      <a:gd name="connsiteY21" fmla="*/ 284194 h 885825"/>
                      <a:gd name="connsiteX22" fmla="*/ 525607 w 866775"/>
                      <a:gd name="connsiteY22" fmla="*/ 274669 h 885825"/>
                      <a:gd name="connsiteX23" fmla="*/ 686561 w 866775"/>
                      <a:gd name="connsiteY23" fmla="*/ 274669 h 885825"/>
                      <a:gd name="connsiteX24" fmla="*/ 696086 w 866775"/>
                      <a:gd name="connsiteY24" fmla="*/ 284194 h 885825"/>
                      <a:gd name="connsiteX25" fmla="*/ 686561 w 866775"/>
                      <a:gd name="connsiteY25" fmla="*/ 293719 h 885825"/>
                      <a:gd name="connsiteX26" fmla="*/ 525607 w 866775"/>
                      <a:gd name="connsiteY26" fmla="*/ 255805 h 885825"/>
                      <a:gd name="connsiteX27" fmla="*/ 516082 w 866775"/>
                      <a:gd name="connsiteY27" fmla="*/ 246280 h 885825"/>
                      <a:gd name="connsiteX28" fmla="*/ 525607 w 866775"/>
                      <a:gd name="connsiteY28" fmla="*/ 236755 h 885825"/>
                      <a:gd name="connsiteX29" fmla="*/ 686561 w 866775"/>
                      <a:gd name="connsiteY29" fmla="*/ 236755 h 885825"/>
                      <a:gd name="connsiteX30" fmla="*/ 696086 w 866775"/>
                      <a:gd name="connsiteY30" fmla="*/ 246280 h 885825"/>
                      <a:gd name="connsiteX31" fmla="*/ 686561 w 866775"/>
                      <a:gd name="connsiteY31" fmla="*/ 255805 h 885825"/>
                      <a:gd name="connsiteX32" fmla="*/ 525607 w 866775"/>
                      <a:gd name="connsiteY32" fmla="*/ 217890 h 885825"/>
                      <a:gd name="connsiteX33" fmla="*/ 516082 w 866775"/>
                      <a:gd name="connsiteY33" fmla="*/ 208365 h 885825"/>
                      <a:gd name="connsiteX34" fmla="*/ 525607 w 866775"/>
                      <a:gd name="connsiteY34" fmla="*/ 198840 h 885825"/>
                      <a:gd name="connsiteX35" fmla="*/ 607463 w 866775"/>
                      <a:gd name="connsiteY35" fmla="*/ 198840 h 885825"/>
                      <a:gd name="connsiteX36" fmla="*/ 616988 w 866775"/>
                      <a:gd name="connsiteY36" fmla="*/ 208365 h 885825"/>
                      <a:gd name="connsiteX37" fmla="*/ 607463 w 866775"/>
                      <a:gd name="connsiteY37" fmla="*/ 217890 h 885825"/>
                      <a:gd name="connsiteX38" fmla="*/ 411307 w 866775"/>
                      <a:gd name="connsiteY38" fmla="*/ 198840 h 885825"/>
                      <a:gd name="connsiteX39" fmla="*/ 453947 w 866775"/>
                      <a:gd name="connsiteY39" fmla="*/ 198840 h 885825"/>
                      <a:gd name="connsiteX40" fmla="*/ 463472 w 866775"/>
                      <a:gd name="connsiteY40" fmla="*/ 208365 h 885825"/>
                      <a:gd name="connsiteX41" fmla="*/ 463472 w 866775"/>
                      <a:gd name="connsiteY41" fmla="*/ 235490 h 885825"/>
                      <a:gd name="connsiteX42" fmla="*/ 490596 w 866775"/>
                      <a:gd name="connsiteY42" fmla="*/ 235490 h 885825"/>
                      <a:gd name="connsiteX43" fmla="*/ 500121 w 866775"/>
                      <a:gd name="connsiteY43" fmla="*/ 245015 h 885825"/>
                      <a:gd name="connsiteX44" fmla="*/ 500121 w 866775"/>
                      <a:gd name="connsiteY44" fmla="*/ 287654 h 885825"/>
                      <a:gd name="connsiteX45" fmla="*/ 490596 w 866775"/>
                      <a:gd name="connsiteY45" fmla="*/ 297179 h 885825"/>
                      <a:gd name="connsiteX46" fmla="*/ 463472 w 866775"/>
                      <a:gd name="connsiteY46" fmla="*/ 297179 h 885825"/>
                      <a:gd name="connsiteX47" fmla="*/ 463472 w 866775"/>
                      <a:gd name="connsiteY47" fmla="*/ 324304 h 885825"/>
                      <a:gd name="connsiteX48" fmla="*/ 453947 w 866775"/>
                      <a:gd name="connsiteY48" fmla="*/ 333829 h 885825"/>
                      <a:gd name="connsiteX49" fmla="*/ 411307 w 866775"/>
                      <a:gd name="connsiteY49" fmla="*/ 333829 h 885825"/>
                      <a:gd name="connsiteX50" fmla="*/ 401782 w 866775"/>
                      <a:gd name="connsiteY50" fmla="*/ 324304 h 885825"/>
                      <a:gd name="connsiteX51" fmla="*/ 401782 w 866775"/>
                      <a:gd name="connsiteY51" fmla="*/ 297179 h 885825"/>
                      <a:gd name="connsiteX52" fmla="*/ 374658 w 866775"/>
                      <a:gd name="connsiteY52" fmla="*/ 297179 h 885825"/>
                      <a:gd name="connsiteX53" fmla="*/ 365133 w 866775"/>
                      <a:gd name="connsiteY53" fmla="*/ 287654 h 885825"/>
                      <a:gd name="connsiteX54" fmla="*/ 365133 w 866775"/>
                      <a:gd name="connsiteY54" fmla="*/ 245015 h 885825"/>
                      <a:gd name="connsiteX55" fmla="*/ 374658 w 866775"/>
                      <a:gd name="connsiteY55" fmla="*/ 235490 h 885825"/>
                      <a:gd name="connsiteX56" fmla="*/ 401782 w 866775"/>
                      <a:gd name="connsiteY56" fmla="*/ 235490 h 885825"/>
                      <a:gd name="connsiteX57" fmla="*/ 401782 w 866775"/>
                      <a:gd name="connsiteY57" fmla="*/ 208365 h 885825"/>
                      <a:gd name="connsiteX58" fmla="*/ 411307 w 866775"/>
                      <a:gd name="connsiteY58" fmla="*/ 198840 h 885825"/>
                      <a:gd name="connsiteX59" fmla="*/ 444422 w 866775"/>
                      <a:gd name="connsiteY59" fmla="*/ 217890 h 885825"/>
                      <a:gd name="connsiteX60" fmla="*/ 420832 w 866775"/>
                      <a:gd name="connsiteY60" fmla="*/ 217890 h 885825"/>
                      <a:gd name="connsiteX61" fmla="*/ 420832 w 866775"/>
                      <a:gd name="connsiteY61" fmla="*/ 245015 h 885825"/>
                      <a:gd name="connsiteX62" fmla="*/ 411307 w 866775"/>
                      <a:gd name="connsiteY62" fmla="*/ 254540 h 885825"/>
                      <a:gd name="connsiteX63" fmla="*/ 384183 w 866775"/>
                      <a:gd name="connsiteY63" fmla="*/ 254540 h 885825"/>
                      <a:gd name="connsiteX64" fmla="*/ 384183 w 866775"/>
                      <a:gd name="connsiteY64" fmla="*/ 278129 h 885825"/>
                      <a:gd name="connsiteX65" fmla="*/ 411307 w 866775"/>
                      <a:gd name="connsiteY65" fmla="*/ 278129 h 885825"/>
                      <a:gd name="connsiteX66" fmla="*/ 420832 w 866775"/>
                      <a:gd name="connsiteY66" fmla="*/ 287654 h 885825"/>
                      <a:gd name="connsiteX67" fmla="*/ 420832 w 866775"/>
                      <a:gd name="connsiteY67" fmla="*/ 314779 h 885825"/>
                      <a:gd name="connsiteX68" fmla="*/ 444422 w 866775"/>
                      <a:gd name="connsiteY68" fmla="*/ 314779 h 885825"/>
                      <a:gd name="connsiteX69" fmla="*/ 444422 w 866775"/>
                      <a:gd name="connsiteY69" fmla="*/ 287654 h 885825"/>
                      <a:gd name="connsiteX70" fmla="*/ 453947 w 866775"/>
                      <a:gd name="connsiteY70" fmla="*/ 278129 h 885825"/>
                      <a:gd name="connsiteX71" fmla="*/ 481071 w 866775"/>
                      <a:gd name="connsiteY71" fmla="*/ 278129 h 885825"/>
                      <a:gd name="connsiteX72" fmla="*/ 481071 w 866775"/>
                      <a:gd name="connsiteY72" fmla="*/ 254540 h 885825"/>
                      <a:gd name="connsiteX73" fmla="*/ 453947 w 866775"/>
                      <a:gd name="connsiteY73" fmla="*/ 254540 h 885825"/>
                      <a:gd name="connsiteX74" fmla="*/ 444422 w 866775"/>
                      <a:gd name="connsiteY74" fmla="*/ 245015 h 885825"/>
                      <a:gd name="connsiteX75" fmla="*/ 328369 w 866775"/>
                      <a:gd name="connsiteY75" fmla="*/ 818337 h 885825"/>
                      <a:gd name="connsiteX76" fmla="*/ 318844 w 866775"/>
                      <a:gd name="connsiteY76" fmla="*/ 808812 h 885825"/>
                      <a:gd name="connsiteX77" fmla="*/ 328369 w 866775"/>
                      <a:gd name="connsiteY77" fmla="*/ 799287 h 885825"/>
                      <a:gd name="connsiteX78" fmla="*/ 686557 w 866775"/>
                      <a:gd name="connsiteY78" fmla="*/ 799287 h 885825"/>
                      <a:gd name="connsiteX79" fmla="*/ 696082 w 866775"/>
                      <a:gd name="connsiteY79" fmla="*/ 808812 h 885825"/>
                      <a:gd name="connsiteX80" fmla="*/ 686557 w 866775"/>
                      <a:gd name="connsiteY80" fmla="*/ 818337 h 885825"/>
                      <a:gd name="connsiteX81" fmla="*/ 328369 w 866775"/>
                      <a:gd name="connsiteY81" fmla="*/ 779269 h 885825"/>
                      <a:gd name="connsiteX82" fmla="*/ 318844 w 866775"/>
                      <a:gd name="connsiteY82" fmla="*/ 769744 h 885825"/>
                      <a:gd name="connsiteX83" fmla="*/ 328369 w 866775"/>
                      <a:gd name="connsiteY83" fmla="*/ 760219 h 885825"/>
                      <a:gd name="connsiteX84" fmla="*/ 686557 w 866775"/>
                      <a:gd name="connsiteY84" fmla="*/ 760219 h 885825"/>
                      <a:gd name="connsiteX85" fmla="*/ 696082 w 866775"/>
                      <a:gd name="connsiteY85" fmla="*/ 769744 h 885825"/>
                      <a:gd name="connsiteX86" fmla="*/ 686557 w 866775"/>
                      <a:gd name="connsiteY86" fmla="*/ 779269 h 885825"/>
                      <a:gd name="connsiteX87" fmla="*/ 328369 w 866775"/>
                      <a:gd name="connsiteY87" fmla="*/ 740201 h 885825"/>
                      <a:gd name="connsiteX88" fmla="*/ 318844 w 866775"/>
                      <a:gd name="connsiteY88" fmla="*/ 730676 h 885825"/>
                      <a:gd name="connsiteX89" fmla="*/ 328369 w 866775"/>
                      <a:gd name="connsiteY89" fmla="*/ 721151 h 885825"/>
                      <a:gd name="connsiteX90" fmla="*/ 686557 w 866775"/>
                      <a:gd name="connsiteY90" fmla="*/ 721151 h 885825"/>
                      <a:gd name="connsiteX91" fmla="*/ 696082 w 866775"/>
                      <a:gd name="connsiteY91" fmla="*/ 730676 h 885825"/>
                      <a:gd name="connsiteX92" fmla="*/ 686557 w 866775"/>
                      <a:gd name="connsiteY92" fmla="*/ 740201 h 885825"/>
                      <a:gd name="connsiteX93" fmla="*/ 328369 w 866775"/>
                      <a:gd name="connsiteY93" fmla="*/ 701134 h 885825"/>
                      <a:gd name="connsiteX94" fmla="*/ 318844 w 866775"/>
                      <a:gd name="connsiteY94" fmla="*/ 691609 h 885825"/>
                      <a:gd name="connsiteX95" fmla="*/ 328369 w 866775"/>
                      <a:gd name="connsiteY95" fmla="*/ 682084 h 885825"/>
                      <a:gd name="connsiteX96" fmla="*/ 686557 w 866775"/>
                      <a:gd name="connsiteY96" fmla="*/ 682084 h 885825"/>
                      <a:gd name="connsiteX97" fmla="*/ 696082 w 866775"/>
                      <a:gd name="connsiteY97" fmla="*/ 691609 h 885825"/>
                      <a:gd name="connsiteX98" fmla="*/ 686557 w 866775"/>
                      <a:gd name="connsiteY98" fmla="*/ 701134 h 885825"/>
                      <a:gd name="connsiteX99" fmla="*/ 328369 w 866775"/>
                      <a:gd name="connsiteY99" fmla="*/ 662066 h 885825"/>
                      <a:gd name="connsiteX100" fmla="*/ 318844 w 866775"/>
                      <a:gd name="connsiteY100" fmla="*/ 652541 h 885825"/>
                      <a:gd name="connsiteX101" fmla="*/ 328369 w 866775"/>
                      <a:gd name="connsiteY101" fmla="*/ 643016 h 885825"/>
                      <a:gd name="connsiteX102" fmla="*/ 686557 w 866775"/>
                      <a:gd name="connsiteY102" fmla="*/ 643016 h 885825"/>
                      <a:gd name="connsiteX103" fmla="*/ 696082 w 866775"/>
                      <a:gd name="connsiteY103" fmla="*/ 652541 h 885825"/>
                      <a:gd name="connsiteX104" fmla="*/ 686557 w 866775"/>
                      <a:gd name="connsiteY104" fmla="*/ 662066 h 885825"/>
                      <a:gd name="connsiteX105" fmla="*/ 328369 w 866775"/>
                      <a:gd name="connsiteY105" fmla="*/ 622998 h 885825"/>
                      <a:gd name="connsiteX106" fmla="*/ 318844 w 866775"/>
                      <a:gd name="connsiteY106" fmla="*/ 613473 h 885825"/>
                      <a:gd name="connsiteX107" fmla="*/ 328369 w 866775"/>
                      <a:gd name="connsiteY107" fmla="*/ 603948 h 885825"/>
                      <a:gd name="connsiteX108" fmla="*/ 686557 w 866775"/>
                      <a:gd name="connsiteY108" fmla="*/ 603948 h 885825"/>
                      <a:gd name="connsiteX109" fmla="*/ 696082 w 866775"/>
                      <a:gd name="connsiteY109" fmla="*/ 613473 h 885825"/>
                      <a:gd name="connsiteX110" fmla="*/ 686557 w 866775"/>
                      <a:gd name="connsiteY110" fmla="*/ 622998 h 885825"/>
                      <a:gd name="connsiteX111" fmla="*/ 328369 w 866775"/>
                      <a:gd name="connsiteY111" fmla="*/ 583930 h 885825"/>
                      <a:gd name="connsiteX112" fmla="*/ 318844 w 866775"/>
                      <a:gd name="connsiteY112" fmla="*/ 574405 h 885825"/>
                      <a:gd name="connsiteX113" fmla="*/ 328369 w 866775"/>
                      <a:gd name="connsiteY113" fmla="*/ 564880 h 885825"/>
                      <a:gd name="connsiteX114" fmla="*/ 686557 w 866775"/>
                      <a:gd name="connsiteY114" fmla="*/ 564880 h 885825"/>
                      <a:gd name="connsiteX115" fmla="*/ 696082 w 866775"/>
                      <a:gd name="connsiteY115" fmla="*/ 574405 h 885825"/>
                      <a:gd name="connsiteX116" fmla="*/ 686557 w 866775"/>
                      <a:gd name="connsiteY116" fmla="*/ 583930 h 885825"/>
                      <a:gd name="connsiteX117" fmla="*/ 328369 w 866775"/>
                      <a:gd name="connsiteY117" fmla="*/ 544863 h 885825"/>
                      <a:gd name="connsiteX118" fmla="*/ 318844 w 866775"/>
                      <a:gd name="connsiteY118" fmla="*/ 535338 h 885825"/>
                      <a:gd name="connsiteX119" fmla="*/ 328369 w 866775"/>
                      <a:gd name="connsiteY119" fmla="*/ 525813 h 885825"/>
                      <a:gd name="connsiteX120" fmla="*/ 686557 w 866775"/>
                      <a:gd name="connsiteY120" fmla="*/ 525813 h 885825"/>
                      <a:gd name="connsiteX121" fmla="*/ 696082 w 866775"/>
                      <a:gd name="connsiteY121" fmla="*/ 535338 h 885825"/>
                      <a:gd name="connsiteX122" fmla="*/ 686557 w 866775"/>
                      <a:gd name="connsiteY122" fmla="*/ 544863 h 885825"/>
                      <a:gd name="connsiteX123" fmla="*/ 464806 w 866775"/>
                      <a:gd name="connsiteY123" fmla="*/ 505758 h 885825"/>
                      <a:gd name="connsiteX124" fmla="*/ 455281 w 866775"/>
                      <a:gd name="connsiteY124" fmla="*/ 496233 h 885825"/>
                      <a:gd name="connsiteX125" fmla="*/ 464806 w 866775"/>
                      <a:gd name="connsiteY125" fmla="*/ 486708 h 885825"/>
                      <a:gd name="connsiteX126" fmla="*/ 572371 w 866775"/>
                      <a:gd name="connsiteY126" fmla="*/ 486708 h 885825"/>
                      <a:gd name="connsiteX127" fmla="*/ 581896 w 866775"/>
                      <a:gd name="connsiteY127" fmla="*/ 496233 h 885825"/>
                      <a:gd name="connsiteX128" fmla="*/ 572371 w 866775"/>
                      <a:gd name="connsiteY128" fmla="*/ 505758 h 885825"/>
                      <a:gd name="connsiteX129" fmla="*/ 328369 w 866775"/>
                      <a:gd name="connsiteY129" fmla="*/ 505795 h 885825"/>
                      <a:gd name="connsiteX130" fmla="*/ 318844 w 866775"/>
                      <a:gd name="connsiteY130" fmla="*/ 496270 h 885825"/>
                      <a:gd name="connsiteX131" fmla="*/ 328369 w 866775"/>
                      <a:gd name="connsiteY131" fmla="*/ 486745 h 885825"/>
                      <a:gd name="connsiteX132" fmla="*/ 429725 w 866775"/>
                      <a:gd name="connsiteY132" fmla="*/ 486745 h 885825"/>
                      <a:gd name="connsiteX133" fmla="*/ 439250 w 866775"/>
                      <a:gd name="connsiteY133" fmla="*/ 496270 h 885825"/>
                      <a:gd name="connsiteX134" fmla="*/ 429725 w 866775"/>
                      <a:gd name="connsiteY134" fmla="*/ 505795 h 885825"/>
                      <a:gd name="connsiteX135" fmla="*/ 455576 w 866775"/>
                      <a:gd name="connsiteY135" fmla="*/ 401058 h 885825"/>
                      <a:gd name="connsiteX136" fmla="*/ 446051 w 866775"/>
                      <a:gd name="connsiteY136" fmla="*/ 391533 h 885825"/>
                      <a:gd name="connsiteX137" fmla="*/ 455576 w 866775"/>
                      <a:gd name="connsiteY137" fmla="*/ 382008 h 885825"/>
                      <a:gd name="connsiteX138" fmla="*/ 507479 w 866775"/>
                      <a:gd name="connsiteY138" fmla="*/ 382008 h 885825"/>
                      <a:gd name="connsiteX139" fmla="*/ 517004 w 866775"/>
                      <a:gd name="connsiteY139" fmla="*/ 391533 h 885825"/>
                      <a:gd name="connsiteX140" fmla="*/ 507479 w 866775"/>
                      <a:gd name="connsiteY140" fmla="*/ 401058 h 885825"/>
                      <a:gd name="connsiteX141" fmla="*/ 328369 w 866775"/>
                      <a:gd name="connsiteY141" fmla="*/ 434805 h 885825"/>
                      <a:gd name="connsiteX142" fmla="*/ 318844 w 866775"/>
                      <a:gd name="connsiteY142" fmla="*/ 425280 h 885825"/>
                      <a:gd name="connsiteX143" fmla="*/ 328369 w 866775"/>
                      <a:gd name="connsiteY143" fmla="*/ 415755 h 885825"/>
                      <a:gd name="connsiteX144" fmla="*/ 686557 w 866775"/>
                      <a:gd name="connsiteY144" fmla="*/ 415755 h 885825"/>
                      <a:gd name="connsiteX145" fmla="*/ 696082 w 866775"/>
                      <a:gd name="connsiteY145" fmla="*/ 425280 h 885825"/>
                      <a:gd name="connsiteX146" fmla="*/ 686557 w 866775"/>
                      <a:gd name="connsiteY146" fmla="*/ 434805 h 885825"/>
                      <a:gd name="connsiteX147" fmla="*/ 328369 w 866775"/>
                      <a:gd name="connsiteY147" fmla="*/ 401095 h 885825"/>
                      <a:gd name="connsiteX148" fmla="*/ 318844 w 866775"/>
                      <a:gd name="connsiteY148" fmla="*/ 391570 h 885825"/>
                      <a:gd name="connsiteX149" fmla="*/ 328369 w 866775"/>
                      <a:gd name="connsiteY149" fmla="*/ 382045 h 885825"/>
                      <a:gd name="connsiteX150" fmla="*/ 429725 w 866775"/>
                      <a:gd name="connsiteY150" fmla="*/ 382045 h 885825"/>
                      <a:gd name="connsiteX151" fmla="*/ 439250 w 866775"/>
                      <a:gd name="connsiteY151" fmla="*/ 391570 h 885825"/>
                      <a:gd name="connsiteX152" fmla="*/ 429725 w 866775"/>
                      <a:gd name="connsiteY152" fmla="*/ 401095 h 885825"/>
                      <a:gd name="connsiteX153" fmla="*/ 151414 w 866775"/>
                      <a:gd name="connsiteY153" fmla="*/ 246838 h 885825"/>
                      <a:gd name="connsiteX154" fmla="*/ 193607 w 866775"/>
                      <a:gd name="connsiteY154" fmla="*/ 246838 h 885825"/>
                      <a:gd name="connsiteX155" fmla="*/ 203132 w 866775"/>
                      <a:gd name="connsiteY155" fmla="*/ 256363 h 885825"/>
                      <a:gd name="connsiteX156" fmla="*/ 203132 w 866775"/>
                      <a:gd name="connsiteY156" fmla="*/ 298295 h 885825"/>
                      <a:gd name="connsiteX157" fmla="*/ 245101 w 866775"/>
                      <a:gd name="connsiteY157" fmla="*/ 298295 h 885825"/>
                      <a:gd name="connsiteX158" fmla="*/ 254626 w 866775"/>
                      <a:gd name="connsiteY158" fmla="*/ 307820 h 885825"/>
                      <a:gd name="connsiteX159" fmla="*/ 254626 w 866775"/>
                      <a:gd name="connsiteY159" fmla="*/ 350013 h 885825"/>
                      <a:gd name="connsiteX160" fmla="*/ 245101 w 866775"/>
                      <a:gd name="connsiteY160" fmla="*/ 359538 h 885825"/>
                      <a:gd name="connsiteX161" fmla="*/ 203132 w 866775"/>
                      <a:gd name="connsiteY161" fmla="*/ 359538 h 885825"/>
                      <a:gd name="connsiteX162" fmla="*/ 203132 w 866775"/>
                      <a:gd name="connsiteY162" fmla="*/ 401507 h 885825"/>
                      <a:gd name="connsiteX163" fmla="*/ 193607 w 866775"/>
                      <a:gd name="connsiteY163" fmla="*/ 411032 h 885825"/>
                      <a:gd name="connsiteX164" fmla="*/ 151414 w 866775"/>
                      <a:gd name="connsiteY164" fmla="*/ 411032 h 885825"/>
                      <a:gd name="connsiteX165" fmla="*/ 141889 w 866775"/>
                      <a:gd name="connsiteY165" fmla="*/ 401507 h 885825"/>
                      <a:gd name="connsiteX166" fmla="*/ 141889 w 866775"/>
                      <a:gd name="connsiteY166" fmla="*/ 359538 h 885825"/>
                      <a:gd name="connsiteX167" fmla="*/ 99920 w 866775"/>
                      <a:gd name="connsiteY167" fmla="*/ 359538 h 885825"/>
                      <a:gd name="connsiteX168" fmla="*/ 90395 w 866775"/>
                      <a:gd name="connsiteY168" fmla="*/ 350013 h 885825"/>
                      <a:gd name="connsiteX169" fmla="*/ 90395 w 866775"/>
                      <a:gd name="connsiteY169" fmla="*/ 307820 h 885825"/>
                      <a:gd name="connsiteX170" fmla="*/ 99920 w 866775"/>
                      <a:gd name="connsiteY170" fmla="*/ 298295 h 885825"/>
                      <a:gd name="connsiteX171" fmla="*/ 141889 w 866775"/>
                      <a:gd name="connsiteY171" fmla="*/ 298295 h 885825"/>
                      <a:gd name="connsiteX172" fmla="*/ 141889 w 866775"/>
                      <a:gd name="connsiteY172" fmla="*/ 256363 h 885825"/>
                      <a:gd name="connsiteX173" fmla="*/ 151414 w 866775"/>
                      <a:gd name="connsiteY173" fmla="*/ 246838 h 885825"/>
                      <a:gd name="connsiteX174" fmla="*/ 184082 w 866775"/>
                      <a:gd name="connsiteY174" fmla="*/ 265888 h 885825"/>
                      <a:gd name="connsiteX175" fmla="*/ 160939 w 866775"/>
                      <a:gd name="connsiteY175" fmla="*/ 265888 h 885825"/>
                      <a:gd name="connsiteX176" fmla="*/ 160939 w 866775"/>
                      <a:gd name="connsiteY176" fmla="*/ 307820 h 885825"/>
                      <a:gd name="connsiteX177" fmla="*/ 151414 w 866775"/>
                      <a:gd name="connsiteY177" fmla="*/ 317345 h 885825"/>
                      <a:gd name="connsiteX178" fmla="*/ 109445 w 866775"/>
                      <a:gd name="connsiteY178" fmla="*/ 317345 h 885825"/>
                      <a:gd name="connsiteX179" fmla="*/ 109445 w 866775"/>
                      <a:gd name="connsiteY179" fmla="*/ 340488 h 885825"/>
                      <a:gd name="connsiteX180" fmla="*/ 151414 w 866775"/>
                      <a:gd name="connsiteY180" fmla="*/ 340488 h 885825"/>
                      <a:gd name="connsiteX181" fmla="*/ 160939 w 866775"/>
                      <a:gd name="connsiteY181" fmla="*/ 350013 h 885825"/>
                      <a:gd name="connsiteX182" fmla="*/ 160939 w 866775"/>
                      <a:gd name="connsiteY182" fmla="*/ 391982 h 885825"/>
                      <a:gd name="connsiteX183" fmla="*/ 184082 w 866775"/>
                      <a:gd name="connsiteY183" fmla="*/ 391982 h 885825"/>
                      <a:gd name="connsiteX184" fmla="*/ 184082 w 866775"/>
                      <a:gd name="connsiteY184" fmla="*/ 350013 h 885825"/>
                      <a:gd name="connsiteX185" fmla="*/ 193607 w 866775"/>
                      <a:gd name="connsiteY185" fmla="*/ 340488 h 885825"/>
                      <a:gd name="connsiteX186" fmla="*/ 235576 w 866775"/>
                      <a:gd name="connsiteY186" fmla="*/ 340488 h 885825"/>
                      <a:gd name="connsiteX187" fmla="*/ 235576 w 866775"/>
                      <a:gd name="connsiteY187" fmla="*/ 317345 h 885825"/>
                      <a:gd name="connsiteX188" fmla="*/ 193607 w 866775"/>
                      <a:gd name="connsiteY188" fmla="*/ 317345 h 885825"/>
                      <a:gd name="connsiteX189" fmla="*/ 184082 w 866775"/>
                      <a:gd name="connsiteY189" fmla="*/ 307820 h 885825"/>
                      <a:gd name="connsiteX190" fmla="*/ 199449 w 866775"/>
                      <a:gd name="connsiteY190" fmla="*/ 170266 h 885825"/>
                      <a:gd name="connsiteX191" fmla="*/ 193681 w 866775"/>
                      <a:gd name="connsiteY191" fmla="*/ 39002 h 885825"/>
                      <a:gd name="connsiteX192" fmla="*/ 202760 w 866775"/>
                      <a:gd name="connsiteY192" fmla="*/ 29105 h 885825"/>
                      <a:gd name="connsiteX193" fmla="*/ 701146 w 866775"/>
                      <a:gd name="connsiteY193" fmla="*/ 7153 h 885825"/>
                      <a:gd name="connsiteX194" fmla="*/ 711043 w 866775"/>
                      <a:gd name="connsiteY194" fmla="*/ 16231 h 885825"/>
                      <a:gd name="connsiteX195" fmla="*/ 713462 w 866775"/>
                      <a:gd name="connsiteY195" fmla="*/ 71260 h 885825"/>
                      <a:gd name="connsiteX196" fmla="*/ 855337 w 866775"/>
                      <a:gd name="connsiteY196" fmla="*/ 77771 h 885825"/>
                      <a:gd name="connsiteX197" fmla="*/ 864415 w 866775"/>
                      <a:gd name="connsiteY197" fmla="*/ 87668 h 885825"/>
                      <a:gd name="connsiteX198" fmla="*/ 831152 w 866775"/>
                      <a:gd name="connsiteY198" fmla="*/ 813169 h 885825"/>
                      <a:gd name="connsiteX199" fmla="*/ 821255 w 866775"/>
                      <a:gd name="connsiteY199" fmla="*/ 822247 h 885825"/>
                      <a:gd name="connsiteX200" fmla="*/ 793498 w 866775"/>
                      <a:gd name="connsiteY200" fmla="*/ 820982 h 885825"/>
                      <a:gd name="connsiteX201" fmla="*/ 793498 w 866775"/>
                      <a:gd name="connsiteY201" fmla="*/ 840739 h 885825"/>
                      <a:gd name="connsiteX202" fmla="*/ 783973 w 866775"/>
                      <a:gd name="connsiteY202" fmla="*/ 850264 h 885825"/>
                      <a:gd name="connsiteX203" fmla="*/ 766449 w 866775"/>
                      <a:gd name="connsiteY203" fmla="*/ 850264 h 885825"/>
                      <a:gd name="connsiteX204" fmla="*/ 766449 w 866775"/>
                      <a:gd name="connsiteY204" fmla="*/ 871658 h 885825"/>
                      <a:gd name="connsiteX205" fmla="*/ 756924 w 866775"/>
                      <a:gd name="connsiteY205" fmla="*/ 881183 h 885825"/>
                      <a:gd name="connsiteX206" fmla="*/ 258014 w 866775"/>
                      <a:gd name="connsiteY206" fmla="*/ 881183 h 885825"/>
                      <a:gd name="connsiteX207" fmla="*/ 248489 w 866775"/>
                      <a:gd name="connsiteY207" fmla="*/ 871658 h 885825"/>
                      <a:gd name="connsiteX208" fmla="*/ 248489 w 866775"/>
                      <a:gd name="connsiteY208" fmla="*/ 773055 h 885825"/>
                      <a:gd name="connsiteX209" fmla="*/ 235466 w 866775"/>
                      <a:gd name="connsiteY209" fmla="*/ 773613 h 885825"/>
                      <a:gd name="connsiteX210" fmla="*/ 225569 w 866775"/>
                      <a:gd name="connsiteY210" fmla="*/ 764535 h 885825"/>
                      <a:gd name="connsiteX211" fmla="*/ 213365 w 866775"/>
                      <a:gd name="connsiteY211" fmla="*/ 487119 h 885825"/>
                      <a:gd name="connsiteX212" fmla="*/ 175525 w 866775"/>
                      <a:gd name="connsiteY212" fmla="*/ 504532 h 885825"/>
                      <a:gd name="connsiteX213" fmla="*/ 169498 w 866775"/>
                      <a:gd name="connsiteY213" fmla="*/ 504532 h 885825"/>
                      <a:gd name="connsiteX214" fmla="*/ 47759 w 866775"/>
                      <a:gd name="connsiteY214" fmla="*/ 399642 h 885825"/>
                      <a:gd name="connsiteX215" fmla="*/ 7613 w 866775"/>
                      <a:gd name="connsiteY215" fmla="*/ 224811 h 885825"/>
                      <a:gd name="connsiteX216" fmla="*/ 16543 w 866775"/>
                      <a:gd name="connsiteY216" fmla="*/ 215807 h 885825"/>
                      <a:gd name="connsiteX217" fmla="*/ 95905 w 866775"/>
                      <a:gd name="connsiteY217" fmla="*/ 196460 h 885825"/>
                      <a:gd name="connsiteX218" fmla="*/ 166561 w 866775"/>
                      <a:gd name="connsiteY218" fmla="*/ 154899 h 885825"/>
                      <a:gd name="connsiteX219" fmla="*/ 178579 w 866775"/>
                      <a:gd name="connsiteY219" fmla="*/ 154974 h 885825"/>
                      <a:gd name="connsiteX220" fmla="*/ 199452 w 866775"/>
                      <a:gd name="connsiteY220" fmla="*/ 170266 h 885825"/>
                      <a:gd name="connsiteX221" fmla="*/ 280821 w 866775"/>
                      <a:gd name="connsiteY221" fmla="*/ 390199 h 885825"/>
                      <a:gd name="connsiteX222" fmla="*/ 318772 w 866775"/>
                      <a:gd name="connsiteY222" fmla="*/ 233893 h 885825"/>
                      <a:gd name="connsiteX223" fmla="*/ 242014 w 866775"/>
                      <a:gd name="connsiteY223" fmla="*/ 214137 h 885825"/>
                      <a:gd name="connsiteX224" fmla="*/ 172548 w 866775"/>
                      <a:gd name="connsiteY224" fmla="*/ 174399 h 885825"/>
                      <a:gd name="connsiteX225" fmla="*/ 103082 w 866775"/>
                      <a:gd name="connsiteY225" fmla="*/ 214137 h 885825"/>
                      <a:gd name="connsiteX226" fmla="*/ 26287 w 866775"/>
                      <a:gd name="connsiteY226" fmla="*/ 233893 h 885825"/>
                      <a:gd name="connsiteX227" fmla="*/ 64238 w 866775"/>
                      <a:gd name="connsiteY227" fmla="*/ 390199 h 885825"/>
                      <a:gd name="connsiteX228" fmla="*/ 172547 w 866775"/>
                      <a:gd name="connsiteY228" fmla="*/ 485487 h 885825"/>
                      <a:gd name="connsiteX229" fmla="*/ 280856 w 866775"/>
                      <a:gd name="connsiteY229" fmla="*/ 390199 h 885825"/>
                      <a:gd name="connsiteX230" fmla="*/ 231856 w 866775"/>
                      <a:gd name="connsiteY230" fmla="*/ 474770 h 885825"/>
                      <a:gd name="connsiteX231" fmla="*/ 244135 w 866775"/>
                      <a:gd name="connsiteY231" fmla="*/ 754234 h 885825"/>
                      <a:gd name="connsiteX232" fmla="*/ 248488 w 866775"/>
                      <a:gd name="connsiteY232" fmla="*/ 754048 h 885825"/>
                      <a:gd name="connsiteX233" fmla="*/ 248488 w 866775"/>
                      <a:gd name="connsiteY233" fmla="*/ 461039 h 885825"/>
                      <a:gd name="connsiteX234" fmla="*/ 231857 w 866775"/>
                      <a:gd name="connsiteY234" fmla="*/ 474806 h 885825"/>
                      <a:gd name="connsiteX235" fmla="*/ 267575 w 866775"/>
                      <a:gd name="connsiteY235" fmla="*/ 441507 h 885825"/>
                      <a:gd name="connsiteX236" fmla="*/ 267575 w 866775"/>
                      <a:gd name="connsiteY236" fmla="*/ 862131 h 885825"/>
                      <a:gd name="connsiteX237" fmla="*/ 747397 w 866775"/>
                      <a:gd name="connsiteY237" fmla="*/ 862131 h 885825"/>
                      <a:gd name="connsiteX238" fmla="*/ 747397 w 866775"/>
                      <a:gd name="connsiteY238" fmla="*/ 154938 h 885825"/>
                      <a:gd name="connsiteX239" fmla="*/ 267575 w 866775"/>
                      <a:gd name="connsiteY239" fmla="*/ 154938 h 885825"/>
                      <a:gd name="connsiteX240" fmla="*/ 267575 w 866775"/>
                      <a:gd name="connsiteY240" fmla="*/ 203232 h 885825"/>
                      <a:gd name="connsiteX241" fmla="*/ 328781 w 866775"/>
                      <a:gd name="connsiteY241" fmla="*/ 215882 h 885825"/>
                      <a:gd name="connsiteX242" fmla="*/ 337413 w 866775"/>
                      <a:gd name="connsiteY242" fmla="*/ 224849 h 885825"/>
                      <a:gd name="connsiteX243" fmla="*/ 297304 w 866775"/>
                      <a:gd name="connsiteY243" fmla="*/ 399681 h 885825"/>
                      <a:gd name="connsiteX244" fmla="*/ 267576 w 866775"/>
                      <a:gd name="connsiteY244" fmla="*/ 441538 h 885825"/>
                      <a:gd name="connsiteX245" fmla="*/ 766485 w 866775"/>
                      <a:gd name="connsiteY245" fmla="*/ 831175 h 885825"/>
                      <a:gd name="connsiteX246" fmla="*/ 774485 w 866775"/>
                      <a:gd name="connsiteY246" fmla="*/ 831175 h 885825"/>
                      <a:gd name="connsiteX247" fmla="*/ 774485 w 866775"/>
                      <a:gd name="connsiteY247" fmla="*/ 123981 h 885825"/>
                      <a:gd name="connsiteX248" fmla="*/ 294663 w 866775"/>
                      <a:gd name="connsiteY248" fmla="*/ 123981 h 885825"/>
                      <a:gd name="connsiteX249" fmla="*/ 294663 w 866775"/>
                      <a:gd name="connsiteY249" fmla="*/ 135851 h 885825"/>
                      <a:gd name="connsiteX250" fmla="*/ 756959 w 866775"/>
                      <a:gd name="connsiteY250" fmla="*/ 135851 h 885825"/>
                      <a:gd name="connsiteX251" fmla="*/ 766484 w 866775"/>
                      <a:gd name="connsiteY251" fmla="*/ 145376 h 885825"/>
                      <a:gd name="connsiteX252" fmla="*/ 364244 w 866775"/>
                      <a:gd name="connsiteY252" fmla="*/ 104931 h 885825"/>
                      <a:gd name="connsiteX253" fmla="*/ 784011 w 866775"/>
                      <a:gd name="connsiteY253" fmla="*/ 104931 h 885825"/>
                      <a:gd name="connsiteX254" fmla="*/ 793536 w 866775"/>
                      <a:gd name="connsiteY254" fmla="*/ 114456 h 885825"/>
                      <a:gd name="connsiteX255" fmla="*/ 793536 w 866775"/>
                      <a:gd name="connsiteY255" fmla="*/ 801933 h 885825"/>
                      <a:gd name="connsiteX256" fmla="*/ 812660 w 866775"/>
                      <a:gd name="connsiteY256" fmla="*/ 802826 h 885825"/>
                      <a:gd name="connsiteX257" fmla="*/ 845030 w 866775"/>
                      <a:gd name="connsiteY257" fmla="*/ 96299 h 885825"/>
                      <a:gd name="connsiteX258" fmla="*/ 365656 w 866775"/>
                      <a:gd name="connsiteY258" fmla="*/ 74347 h 885825"/>
                      <a:gd name="connsiteX259" fmla="*/ 364242 w 866775"/>
                      <a:gd name="connsiteY259" fmla="*/ 104968 h 885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</a:cxnLst>
                    <a:rect l="l" t="t" r="r" b="b"/>
                    <a:pathLst>
                      <a:path w="866775" h="885825">
                        <a:moveTo>
                          <a:pt x="275576" y="135923"/>
                        </a:moveTo>
                        <a:lnTo>
                          <a:pt x="275576" y="114529"/>
                        </a:lnTo>
                        <a:cubicBezTo>
                          <a:pt x="275576" y="109283"/>
                          <a:pt x="279855" y="105004"/>
                          <a:pt x="285101" y="105004"/>
                        </a:cubicBezTo>
                        <a:lnTo>
                          <a:pt x="345228" y="105004"/>
                        </a:lnTo>
                        <a:lnTo>
                          <a:pt x="347088" y="64076"/>
                        </a:lnTo>
                        <a:cubicBezTo>
                          <a:pt x="347311" y="58830"/>
                          <a:pt x="351739" y="54774"/>
                          <a:pt x="356985" y="54997"/>
                        </a:cubicBezTo>
                        <a:lnTo>
                          <a:pt x="694418" y="70475"/>
                        </a:lnTo>
                        <a:lnTo>
                          <a:pt x="692483" y="26608"/>
                        </a:lnTo>
                        <a:lnTo>
                          <a:pt x="213033" y="47742"/>
                        </a:lnTo>
                        <a:lnTo>
                          <a:pt x="218949" y="182207"/>
                        </a:lnTo>
                        <a:cubicBezTo>
                          <a:pt x="228511" y="187490"/>
                          <a:pt x="238371" y="192215"/>
                          <a:pt x="248492" y="196308"/>
                        </a:cubicBezTo>
                        <a:lnTo>
                          <a:pt x="248492" y="145484"/>
                        </a:lnTo>
                        <a:cubicBezTo>
                          <a:pt x="248492" y="140238"/>
                          <a:pt x="252770" y="135959"/>
                          <a:pt x="258017" y="135959"/>
                        </a:cubicBezTo>
                        <a:lnTo>
                          <a:pt x="275541" y="135959"/>
                        </a:lnTo>
                        <a:close/>
                        <a:moveTo>
                          <a:pt x="525607" y="331633"/>
                        </a:moveTo>
                        <a:cubicBezTo>
                          <a:pt x="520361" y="331633"/>
                          <a:pt x="516082" y="327354"/>
                          <a:pt x="516082" y="322108"/>
                        </a:cubicBezTo>
                        <a:cubicBezTo>
                          <a:pt x="516082" y="316862"/>
                          <a:pt x="520361" y="312583"/>
                          <a:pt x="525607" y="312583"/>
                        </a:cubicBezTo>
                        <a:lnTo>
                          <a:pt x="686561" y="312583"/>
                        </a:lnTo>
                        <a:cubicBezTo>
                          <a:pt x="691807" y="312583"/>
                          <a:pt x="696086" y="316862"/>
                          <a:pt x="696086" y="322108"/>
                        </a:cubicBezTo>
                        <a:cubicBezTo>
                          <a:pt x="696086" y="327354"/>
                          <a:pt x="691807" y="331633"/>
                          <a:pt x="686561" y="331633"/>
                        </a:cubicBezTo>
                        <a:close/>
                        <a:moveTo>
                          <a:pt x="525607" y="293719"/>
                        </a:moveTo>
                        <a:cubicBezTo>
                          <a:pt x="520361" y="293719"/>
                          <a:pt x="516082" y="289440"/>
                          <a:pt x="516082" y="284194"/>
                        </a:cubicBezTo>
                        <a:cubicBezTo>
                          <a:pt x="516082" y="278948"/>
                          <a:pt x="520361" y="274669"/>
                          <a:pt x="525607" y="274669"/>
                        </a:cubicBezTo>
                        <a:lnTo>
                          <a:pt x="686561" y="274669"/>
                        </a:lnTo>
                        <a:cubicBezTo>
                          <a:pt x="691807" y="274669"/>
                          <a:pt x="696086" y="278948"/>
                          <a:pt x="696086" y="284194"/>
                        </a:cubicBezTo>
                        <a:cubicBezTo>
                          <a:pt x="696086" y="289440"/>
                          <a:pt x="691807" y="293719"/>
                          <a:pt x="686561" y="293719"/>
                        </a:cubicBezTo>
                        <a:close/>
                        <a:moveTo>
                          <a:pt x="525607" y="255805"/>
                        </a:moveTo>
                        <a:cubicBezTo>
                          <a:pt x="520361" y="255805"/>
                          <a:pt x="516082" y="251526"/>
                          <a:pt x="516082" y="246280"/>
                        </a:cubicBezTo>
                        <a:cubicBezTo>
                          <a:pt x="516082" y="241033"/>
                          <a:pt x="520361" y="236755"/>
                          <a:pt x="525607" y="236755"/>
                        </a:cubicBezTo>
                        <a:lnTo>
                          <a:pt x="686561" y="236755"/>
                        </a:lnTo>
                        <a:cubicBezTo>
                          <a:pt x="691807" y="236755"/>
                          <a:pt x="696086" y="241033"/>
                          <a:pt x="696086" y="246280"/>
                        </a:cubicBezTo>
                        <a:cubicBezTo>
                          <a:pt x="696086" y="251526"/>
                          <a:pt x="691807" y="255805"/>
                          <a:pt x="686561" y="255805"/>
                        </a:cubicBezTo>
                        <a:close/>
                        <a:moveTo>
                          <a:pt x="525607" y="217890"/>
                        </a:moveTo>
                        <a:cubicBezTo>
                          <a:pt x="520361" y="217890"/>
                          <a:pt x="516082" y="213611"/>
                          <a:pt x="516082" y="208365"/>
                        </a:cubicBezTo>
                        <a:cubicBezTo>
                          <a:pt x="516082" y="203119"/>
                          <a:pt x="520361" y="198840"/>
                          <a:pt x="525607" y="198840"/>
                        </a:cubicBezTo>
                        <a:lnTo>
                          <a:pt x="607463" y="198840"/>
                        </a:lnTo>
                        <a:cubicBezTo>
                          <a:pt x="612710" y="198840"/>
                          <a:pt x="616988" y="203119"/>
                          <a:pt x="616988" y="208365"/>
                        </a:cubicBezTo>
                        <a:cubicBezTo>
                          <a:pt x="616988" y="213611"/>
                          <a:pt x="612710" y="217890"/>
                          <a:pt x="607463" y="217890"/>
                        </a:cubicBezTo>
                        <a:close/>
                        <a:moveTo>
                          <a:pt x="411307" y="198840"/>
                        </a:moveTo>
                        <a:lnTo>
                          <a:pt x="453947" y="198840"/>
                        </a:lnTo>
                        <a:cubicBezTo>
                          <a:pt x="459193" y="198840"/>
                          <a:pt x="463472" y="203119"/>
                          <a:pt x="463472" y="208365"/>
                        </a:cubicBezTo>
                        <a:lnTo>
                          <a:pt x="463472" y="235490"/>
                        </a:lnTo>
                        <a:lnTo>
                          <a:pt x="490596" y="235490"/>
                        </a:lnTo>
                        <a:cubicBezTo>
                          <a:pt x="495843" y="235490"/>
                          <a:pt x="500121" y="239768"/>
                          <a:pt x="500121" y="245015"/>
                        </a:cubicBezTo>
                        <a:lnTo>
                          <a:pt x="500121" y="287654"/>
                        </a:lnTo>
                        <a:cubicBezTo>
                          <a:pt x="500121" y="292900"/>
                          <a:pt x="495843" y="297179"/>
                          <a:pt x="490596" y="297179"/>
                        </a:cubicBezTo>
                        <a:lnTo>
                          <a:pt x="463472" y="297179"/>
                        </a:lnTo>
                        <a:lnTo>
                          <a:pt x="463472" y="324304"/>
                        </a:lnTo>
                        <a:cubicBezTo>
                          <a:pt x="463472" y="329550"/>
                          <a:pt x="459193" y="333829"/>
                          <a:pt x="453947" y="333829"/>
                        </a:cubicBezTo>
                        <a:lnTo>
                          <a:pt x="411307" y="333829"/>
                        </a:lnTo>
                        <a:cubicBezTo>
                          <a:pt x="406061" y="333829"/>
                          <a:pt x="401782" y="329550"/>
                          <a:pt x="401782" y="324304"/>
                        </a:cubicBezTo>
                        <a:lnTo>
                          <a:pt x="401782" y="297179"/>
                        </a:lnTo>
                        <a:lnTo>
                          <a:pt x="374658" y="297179"/>
                        </a:lnTo>
                        <a:cubicBezTo>
                          <a:pt x="369412" y="297179"/>
                          <a:pt x="365133" y="292900"/>
                          <a:pt x="365133" y="287654"/>
                        </a:cubicBezTo>
                        <a:lnTo>
                          <a:pt x="365133" y="245015"/>
                        </a:lnTo>
                        <a:cubicBezTo>
                          <a:pt x="365133" y="239768"/>
                          <a:pt x="369412" y="235490"/>
                          <a:pt x="374658" y="235490"/>
                        </a:cubicBezTo>
                        <a:lnTo>
                          <a:pt x="401782" y="235490"/>
                        </a:lnTo>
                        <a:lnTo>
                          <a:pt x="401782" y="208365"/>
                        </a:lnTo>
                        <a:cubicBezTo>
                          <a:pt x="401782" y="203119"/>
                          <a:pt x="406061" y="198840"/>
                          <a:pt x="411307" y="198840"/>
                        </a:cubicBezTo>
                        <a:close/>
                        <a:moveTo>
                          <a:pt x="444422" y="217890"/>
                        </a:moveTo>
                        <a:lnTo>
                          <a:pt x="420832" y="217890"/>
                        </a:lnTo>
                        <a:lnTo>
                          <a:pt x="420832" y="245015"/>
                        </a:lnTo>
                        <a:cubicBezTo>
                          <a:pt x="420832" y="250261"/>
                          <a:pt x="416554" y="254540"/>
                          <a:pt x="411307" y="254540"/>
                        </a:cubicBezTo>
                        <a:lnTo>
                          <a:pt x="384183" y="254540"/>
                        </a:lnTo>
                        <a:lnTo>
                          <a:pt x="384183" y="278129"/>
                        </a:lnTo>
                        <a:lnTo>
                          <a:pt x="411307" y="278129"/>
                        </a:lnTo>
                        <a:cubicBezTo>
                          <a:pt x="416554" y="278129"/>
                          <a:pt x="420832" y="282408"/>
                          <a:pt x="420832" y="287654"/>
                        </a:cubicBezTo>
                        <a:lnTo>
                          <a:pt x="420832" y="314779"/>
                        </a:lnTo>
                        <a:lnTo>
                          <a:pt x="444422" y="314779"/>
                        </a:lnTo>
                        <a:lnTo>
                          <a:pt x="444422" y="287654"/>
                        </a:lnTo>
                        <a:cubicBezTo>
                          <a:pt x="444422" y="282408"/>
                          <a:pt x="448701" y="278129"/>
                          <a:pt x="453947" y="278129"/>
                        </a:cubicBezTo>
                        <a:lnTo>
                          <a:pt x="481071" y="278129"/>
                        </a:lnTo>
                        <a:lnTo>
                          <a:pt x="481071" y="254540"/>
                        </a:lnTo>
                        <a:lnTo>
                          <a:pt x="453947" y="254540"/>
                        </a:lnTo>
                        <a:cubicBezTo>
                          <a:pt x="448701" y="254540"/>
                          <a:pt x="444422" y="250261"/>
                          <a:pt x="444422" y="245015"/>
                        </a:cubicBezTo>
                        <a:close/>
                        <a:moveTo>
                          <a:pt x="328369" y="818337"/>
                        </a:moveTo>
                        <a:cubicBezTo>
                          <a:pt x="323123" y="818337"/>
                          <a:pt x="318844" y="814058"/>
                          <a:pt x="318844" y="808812"/>
                        </a:cubicBezTo>
                        <a:cubicBezTo>
                          <a:pt x="318844" y="803566"/>
                          <a:pt x="323123" y="799287"/>
                          <a:pt x="328369" y="799287"/>
                        </a:cubicBezTo>
                        <a:lnTo>
                          <a:pt x="686557" y="799287"/>
                        </a:lnTo>
                        <a:cubicBezTo>
                          <a:pt x="691803" y="799287"/>
                          <a:pt x="696082" y="803566"/>
                          <a:pt x="696082" y="808812"/>
                        </a:cubicBezTo>
                        <a:cubicBezTo>
                          <a:pt x="696082" y="814058"/>
                          <a:pt x="691803" y="818337"/>
                          <a:pt x="686557" y="818337"/>
                        </a:cubicBezTo>
                        <a:close/>
                        <a:moveTo>
                          <a:pt x="328369" y="779269"/>
                        </a:moveTo>
                        <a:cubicBezTo>
                          <a:pt x="323123" y="779269"/>
                          <a:pt x="318844" y="774990"/>
                          <a:pt x="318844" y="769744"/>
                        </a:cubicBezTo>
                        <a:cubicBezTo>
                          <a:pt x="318844" y="764498"/>
                          <a:pt x="323123" y="760219"/>
                          <a:pt x="328369" y="760219"/>
                        </a:cubicBezTo>
                        <a:lnTo>
                          <a:pt x="686557" y="760219"/>
                        </a:lnTo>
                        <a:cubicBezTo>
                          <a:pt x="691803" y="760219"/>
                          <a:pt x="696082" y="764498"/>
                          <a:pt x="696082" y="769744"/>
                        </a:cubicBezTo>
                        <a:cubicBezTo>
                          <a:pt x="696082" y="774990"/>
                          <a:pt x="691803" y="779269"/>
                          <a:pt x="686557" y="779269"/>
                        </a:cubicBezTo>
                        <a:close/>
                        <a:moveTo>
                          <a:pt x="328369" y="740201"/>
                        </a:moveTo>
                        <a:cubicBezTo>
                          <a:pt x="323123" y="740201"/>
                          <a:pt x="318844" y="735922"/>
                          <a:pt x="318844" y="730676"/>
                        </a:cubicBezTo>
                        <a:cubicBezTo>
                          <a:pt x="318844" y="725430"/>
                          <a:pt x="323123" y="721151"/>
                          <a:pt x="328369" y="721151"/>
                        </a:cubicBezTo>
                        <a:lnTo>
                          <a:pt x="686557" y="721151"/>
                        </a:lnTo>
                        <a:cubicBezTo>
                          <a:pt x="691803" y="721151"/>
                          <a:pt x="696082" y="725430"/>
                          <a:pt x="696082" y="730676"/>
                        </a:cubicBezTo>
                        <a:cubicBezTo>
                          <a:pt x="696082" y="735922"/>
                          <a:pt x="691803" y="740201"/>
                          <a:pt x="686557" y="740201"/>
                        </a:cubicBezTo>
                        <a:close/>
                        <a:moveTo>
                          <a:pt x="328369" y="701134"/>
                        </a:moveTo>
                        <a:cubicBezTo>
                          <a:pt x="323123" y="701134"/>
                          <a:pt x="318844" y="696855"/>
                          <a:pt x="318844" y="691609"/>
                        </a:cubicBezTo>
                        <a:cubicBezTo>
                          <a:pt x="318844" y="686362"/>
                          <a:pt x="323123" y="682084"/>
                          <a:pt x="328369" y="682084"/>
                        </a:cubicBezTo>
                        <a:lnTo>
                          <a:pt x="686557" y="682084"/>
                        </a:lnTo>
                        <a:cubicBezTo>
                          <a:pt x="691803" y="682084"/>
                          <a:pt x="696082" y="686362"/>
                          <a:pt x="696082" y="691609"/>
                        </a:cubicBezTo>
                        <a:cubicBezTo>
                          <a:pt x="696082" y="696855"/>
                          <a:pt x="691803" y="701134"/>
                          <a:pt x="686557" y="701134"/>
                        </a:cubicBezTo>
                        <a:close/>
                        <a:moveTo>
                          <a:pt x="328369" y="662066"/>
                        </a:moveTo>
                        <a:cubicBezTo>
                          <a:pt x="323123" y="662066"/>
                          <a:pt x="318844" y="657787"/>
                          <a:pt x="318844" y="652541"/>
                        </a:cubicBezTo>
                        <a:cubicBezTo>
                          <a:pt x="318844" y="647295"/>
                          <a:pt x="323123" y="643016"/>
                          <a:pt x="328369" y="643016"/>
                        </a:cubicBezTo>
                        <a:lnTo>
                          <a:pt x="686557" y="643016"/>
                        </a:lnTo>
                        <a:cubicBezTo>
                          <a:pt x="691803" y="643016"/>
                          <a:pt x="696082" y="647295"/>
                          <a:pt x="696082" y="652541"/>
                        </a:cubicBezTo>
                        <a:cubicBezTo>
                          <a:pt x="696082" y="657787"/>
                          <a:pt x="691803" y="662066"/>
                          <a:pt x="686557" y="662066"/>
                        </a:cubicBezTo>
                        <a:close/>
                        <a:moveTo>
                          <a:pt x="328369" y="622998"/>
                        </a:moveTo>
                        <a:cubicBezTo>
                          <a:pt x="323123" y="622998"/>
                          <a:pt x="318844" y="618719"/>
                          <a:pt x="318844" y="613473"/>
                        </a:cubicBezTo>
                        <a:cubicBezTo>
                          <a:pt x="318844" y="608227"/>
                          <a:pt x="323123" y="603948"/>
                          <a:pt x="328369" y="603948"/>
                        </a:cubicBezTo>
                        <a:lnTo>
                          <a:pt x="686557" y="603948"/>
                        </a:lnTo>
                        <a:cubicBezTo>
                          <a:pt x="691803" y="603948"/>
                          <a:pt x="696082" y="608227"/>
                          <a:pt x="696082" y="613473"/>
                        </a:cubicBezTo>
                        <a:cubicBezTo>
                          <a:pt x="696082" y="618719"/>
                          <a:pt x="691803" y="622998"/>
                          <a:pt x="686557" y="622998"/>
                        </a:cubicBezTo>
                        <a:close/>
                        <a:moveTo>
                          <a:pt x="328369" y="583930"/>
                        </a:moveTo>
                        <a:cubicBezTo>
                          <a:pt x="323123" y="583930"/>
                          <a:pt x="318844" y="579652"/>
                          <a:pt x="318844" y="574405"/>
                        </a:cubicBezTo>
                        <a:cubicBezTo>
                          <a:pt x="318844" y="569159"/>
                          <a:pt x="323123" y="564880"/>
                          <a:pt x="328369" y="564880"/>
                        </a:cubicBezTo>
                        <a:lnTo>
                          <a:pt x="686557" y="564880"/>
                        </a:lnTo>
                        <a:cubicBezTo>
                          <a:pt x="691803" y="564880"/>
                          <a:pt x="696082" y="569159"/>
                          <a:pt x="696082" y="574405"/>
                        </a:cubicBezTo>
                        <a:cubicBezTo>
                          <a:pt x="696082" y="579652"/>
                          <a:pt x="691803" y="583930"/>
                          <a:pt x="686557" y="583930"/>
                        </a:cubicBezTo>
                        <a:close/>
                        <a:moveTo>
                          <a:pt x="328369" y="544863"/>
                        </a:moveTo>
                        <a:cubicBezTo>
                          <a:pt x="323123" y="544863"/>
                          <a:pt x="318844" y="540584"/>
                          <a:pt x="318844" y="535338"/>
                        </a:cubicBezTo>
                        <a:cubicBezTo>
                          <a:pt x="318844" y="530091"/>
                          <a:pt x="323123" y="525813"/>
                          <a:pt x="328369" y="525813"/>
                        </a:cubicBezTo>
                        <a:lnTo>
                          <a:pt x="686557" y="525813"/>
                        </a:lnTo>
                        <a:cubicBezTo>
                          <a:pt x="691803" y="525813"/>
                          <a:pt x="696082" y="530091"/>
                          <a:pt x="696082" y="535338"/>
                        </a:cubicBezTo>
                        <a:cubicBezTo>
                          <a:pt x="696082" y="540584"/>
                          <a:pt x="691803" y="544863"/>
                          <a:pt x="686557" y="544863"/>
                        </a:cubicBezTo>
                        <a:close/>
                        <a:moveTo>
                          <a:pt x="464806" y="505758"/>
                        </a:moveTo>
                        <a:cubicBezTo>
                          <a:pt x="459559" y="505758"/>
                          <a:pt x="455281" y="501479"/>
                          <a:pt x="455281" y="496233"/>
                        </a:cubicBezTo>
                        <a:cubicBezTo>
                          <a:pt x="455281" y="490986"/>
                          <a:pt x="459559" y="486708"/>
                          <a:pt x="464806" y="486708"/>
                        </a:cubicBezTo>
                        <a:lnTo>
                          <a:pt x="572371" y="486708"/>
                        </a:lnTo>
                        <a:cubicBezTo>
                          <a:pt x="577618" y="486708"/>
                          <a:pt x="581896" y="490986"/>
                          <a:pt x="581896" y="496233"/>
                        </a:cubicBezTo>
                        <a:cubicBezTo>
                          <a:pt x="581896" y="501479"/>
                          <a:pt x="577618" y="505758"/>
                          <a:pt x="572371" y="505758"/>
                        </a:cubicBezTo>
                        <a:close/>
                        <a:moveTo>
                          <a:pt x="328369" y="505795"/>
                        </a:moveTo>
                        <a:cubicBezTo>
                          <a:pt x="323123" y="505795"/>
                          <a:pt x="318844" y="501516"/>
                          <a:pt x="318844" y="496270"/>
                        </a:cubicBezTo>
                        <a:cubicBezTo>
                          <a:pt x="318844" y="491024"/>
                          <a:pt x="323123" y="486745"/>
                          <a:pt x="328369" y="486745"/>
                        </a:cubicBezTo>
                        <a:lnTo>
                          <a:pt x="429725" y="486745"/>
                        </a:lnTo>
                        <a:cubicBezTo>
                          <a:pt x="434971" y="486745"/>
                          <a:pt x="439250" y="491024"/>
                          <a:pt x="439250" y="496270"/>
                        </a:cubicBezTo>
                        <a:cubicBezTo>
                          <a:pt x="439250" y="501516"/>
                          <a:pt x="434971" y="505795"/>
                          <a:pt x="429725" y="505795"/>
                        </a:cubicBezTo>
                        <a:close/>
                        <a:moveTo>
                          <a:pt x="455576" y="401058"/>
                        </a:moveTo>
                        <a:cubicBezTo>
                          <a:pt x="450330" y="401058"/>
                          <a:pt x="446051" y="396779"/>
                          <a:pt x="446051" y="391533"/>
                        </a:cubicBezTo>
                        <a:cubicBezTo>
                          <a:pt x="446051" y="386287"/>
                          <a:pt x="450330" y="382008"/>
                          <a:pt x="455576" y="382008"/>
                        </a:cubicBezTo>
                        <a:lnTo>
                          <a:pt x="507479" y="382008"/>
                        </a:lnTo>
                        <a:cubicBezTo>
                          <a:pt x="512726" y="382008"/>
                          <a:pt x="517004" y="386287"/>
                          <a:pt x="517004" y="391533"/>
                        </a:cubicBezTo>
                        <a:cubicBezTo>
                          <a:pt x="517004" y="396779"/>
                          <a:pt x="512726" y="401058"/>
                          <a:pt x="507479" y="401058"/>
                        </a:cubicBezTo>
                        <a:close/>
                        <a:moveTo>
                          <a:pt x="328369" y="434805"/>
                        </a:moveTo>
                        <a:cubicBezTo>
                          <a:pt x="323123" y="434805"/>
                          <a:pt x="318844" y="430526"/>
                          <a:pt x="318844" y="425280"/>
                        </a:cubicBezTo>
                        <a:cubicBezTo>
                          <a:pt x="318844" y="420034"/>
                          <a:pt x="323123" y="415755"/>
                          <a:pt x="328369" y="415755"/>
                        </a:cubicBezTo>
                        <a:lnTo>
                          <a:pt x="686557" y="415755"/>
                        </a:lnTo>
                        <a:cubicBezTo>
                          <a:pt x="691803" y="415755"/>
                          <a:pt x="696082" y="420034"/>
                          <a:pt x="696082" y="425280"/>
                        </a:cubicBezTo>
                        <a:cubicBezTo>
                          <a:pt x="696082" y="430526"/>
                          <a:pt x="691803" y="434805"/>
                          <a:pt x="686557" y="434805"/>
                        </a:cubicBezTo>
                        <a:close/>
                        <a:moveTo>
                          <a:pt x="328369" y="401095"/>
                        </a:moveTo>
                        <a:cubicBezTo>
                          <a:pt x="323123" y="401095"/>
                          <a:pt x="318844" y="396816"/>
                          <a:pt x="318844" y="391570"/>
                        </a:cubicBezTo>
                        <a:cubicBezTo>
                          <a:pt x="318844" y="386324"/>
                          <a:pt x="323123" y="382045"/>
                          <a:pt x="328369" y="382045"/>
                        </a:cubicBezTo>
                        <a:lnTo>
                          <a:pt x="429725" y="382045"/>
                        </a:lnTo>
                        <a:cubicBezTo>
                          <a:pt x="434971" y="382045"/>
                          <a:pt x="439250" y="386324"/>
                          <a:pt x="439250" y="391570"/>
                        </a:cubicBezTo>
                        <a:cubicBezTo>
                          <a:pt x="439250" y="396816"/>
                          <a:pt x="434971" y="401095"/>
                          <a:pt x="429725" y="401095"/>
                        </a:cubicBezTo>
                        <a:close/>
                        <a:moveTo>
                          <a:pt x="151414" y="246838"/>
                        </a:moveTo>
                        <a:lnTo>
                          <a:pt x="193607" y="246838"/>
                        </a:lnTo>
                        <a:cubicBezTo>
                          <a:pt x="198853" y="246838"/>
                          <a:pt x="203132" y="251117"/>
                          <a:pt x="203132" y="256363"/>
                        </a:cubicBezTo>
                        <a:lnTo>
                          <a:pt x="203132" y="298295"/>
                        </a:lnTo>
                        <a:lnTo>
                          <a:pt x="245101" y="298295"/>
                        </a:lnTo>
                        <a:cubicBezTo>
                          <a:pt x="250347" y="298295"/>
                          <a:pt x="254626" y="302573"/>
                          <a:pt x="254626" y="307820"/>
                        </a:cubicBezTo>
                        <a:lnTo>
                          <a:pt x="254626" y="350013"/>
                        </a:lnTo>
                        <a:cubicBezTo>
                          <a:pt x="254626" y="355259"/>
                          <a:pt x="250347" y="359538"/>
                          <a:pt x="245101" y="359538"/>
                        </a:cubicBezTo>
                        <a:lnTo>
                          <a:pt x="203132" y="359538"/>
                        </a:lnTo>
                        <a:lnTo>
                          <a:pt x="203132" y="401507"/>
                        </a:lnTo>
                        <a:cubicBezTo>
                          <a:pt x="203132" y="406753"/>
                          <a:pt x="198853" y="411032"/>
                          <a:pt x="193607" y="411032"/>
                        </a:cubicBezTo>
                        <a:lnTo>
                          <a:pt x="151414" y="411032"/>
                        </a:lnTo>
                        <a:cubicBezTo>
                          <a:pt x="146168" y="411032"/>
                          <a:pt x="141889" y="406753"/>
                          <a:pt x="141889" y="401507"/>
                        </a:cubicBezTo>
                        <a:lnTo>
                          <a:pt x="141889" y="359538"/>
                        </a:lnTo>
                        <a:lnTo>
                          <a:pt x="99920" y="359538"/>
                        </a:lnTo>
                        <a:cubicBezTo>
                          <a:pt x="94674" y="359538"/>
                          <a:pt x="90395" y="355259"/>
                          <a:pt x="90395" y="350013"/>
                        </a:cubicBezTo>
                        <a:lnTo>
                          <a:pt x="90395" y="307820"/>
                        </a:lnTo>
                        <a:cubicBezTo>
                          <a:pt x="90395" y="302573"/>
                          <a:pt x="94674" y="298295"/>
                          <a:pt x="99920" y="298295"/>
                        </a:cubicBezTo>
                        <a:lnTo>
                          <a:pt x="141889" y="298295"/>
                        </a:lnTo>
                        <a:lnTo>
                          <a:pt x="141889" y="256363"/>
                        </a:lnTo>
                        <a:cubicBezTo>
                          <a:pt x="141889" y="251117"/>
                          <a:pt x="146168" y="246838"/>
                          <a:pt x="151414" y="246838"/>
                        </a:cubicBezTo>
                        <a:close/>
                        <a:moveTo>
                          <a:pt x="184082" y="265888"/>
                        </a:moveTo>
                        <a:lnTo>
                          <a:pt x="160939" y="265888"/>
                        </a:lnTo>
                        <a:lnTo>
                          <a:pt x="160939" y="307820"/>
                        </a:lnTo>
                        <a:cubicBezTo>
                          <a:pt x="160939" y="313066"/>
                          <a:pt x="156660" y="317345"/>
                          <a:pt x="151414" y="317345"/>
                        </a:cubicBezTo>
                        <a:lnTo>
                          <a:pt x="109445" y="317345"/>
                        </a:lnTo>
                        <a:lnTo>
                          <a:pt x="109445" y="340488"/>
                        </a:lnTo>
                        <a:lnTo>
                          <a:pt x="151414" y="340488"/>
                        </a:lnTo>
                        <a:cubicBezTo>
                          <a:pt x="156660" y="340488"/>
                          <a:pt x="160939" y="344766"/>
                          <a:pt x="160939" y="350013"/>
                        </a:cubicBezTo>
                        <a:lnTo>
                          <a:pt x="160939" y="391982"/>
                        </a:lnTo>
                        <a:lnTo>
                          <a:pt x="184082" y="391982"/>
                        </a:lnTo>
                        <a:lnTo>
                          <a:pt x="184082" y="350013"/>
                        </a:lnTo>
                        <a:cubicBezTo>
                          <a:pt x="184082" y="344766"/>
                          <a:pt x="188361" y="340488"/>
                          <a:pt x="193607" y="340488"/>
                        </a:cubicBezTo>
                        <a:lnTo>
                          <a:pt x="235576" y="340488"/>
                        </a:lnTo>
                        <a:lnTo>
                          <a:pt x="235576" y="317345"/>
                        </a:lnTo>
                        <a:lnTo>
                          <a:pt x="193607" y="317345"/>
                        </a:lnTo>
                        <a:cubicBezTo>
                          <a:pt x="188361" y="317345"/>
                          <a:pt x="184082" y="313066"/>
                          <a:pt x="184082" y="307820"/>
                        </a:cubicBezTo>
                        <a:close/>
                        <a:moveTo>
                          <a:pt x="199449" y="170266"/>
                        </a:moveTo>
                        <a:lnTo>
                          <a:pt x="193681" y="39002"/>
                        </a:lnTo>
                        <a:cubicBezTo>
                          <a:pt x="193458" y="33756"/>
                          <a:pt x="197514" y="29329"/>
                          <a:pt x="202760" y="29105"/>
                        </a:cubicBezTo>
                        <a:lnTo>
                          <a:pt x="701146" y="7153"/>
                        </a:lnTo>
                        <a:cubicBezTo>
                          <a:pt x="706392" y="6929"/>
                          <a:pt x="710820" y="10985"/>
                          <a:pt x="711043" y="16231"/>
                        </a:cubicBezTo>
                        <a:lnTo>
                          <a:pt x="713462" y="71260"/>
                        </a:lnTo>
                        <a:lnTo>
                          <a:pt x="855337" y="77771"/>
                        </a:lnTo>
                        <a:cubicBezTo>
                          <a:pt x="860583" y="77994"/>
                          <a:pt x="864639" y="82422"/>
                          <a:pt x="864415" y="87668"/>
                        </a:cubicBezTo>
                        <a:lnTo>
                          <a:pt x="831152" y="813169"/>
                        </a:lnTo>
                        <a:cubicBezTo>
                          <a:pt x="830929" y="818415"/>
                          <a:pt x="826501" y="822470"/>
                          <a:pt x="821255" y="822247"/>
                        </a:cubicBezTo>
                        <a:lnTo>
                          <a:pt x="793498" y="820982"/>
                        </a:lnTo>
                        <a:lnTo>
                          <a:pt x="793498" y="840739"/>
                        </a:lnTo>
                        <a:cubicBezTo>
                          <a:pt x="793498" y="845985"/>
                          <a:pt x="789219" y="850264"/>
                          <a:pt x="783973" y="850264"/>
                        </a:cubicBezTo>
                        <a:lnTo>
                          <a:pt x="766449" y="850264"/>
                        </a:lnTo>
                        <a:lnTo>
                          <a:pt x="766449" y="871658"/>
                        </a:lnTo>
                        <a:cubicBezTo>
                          <a:pt x="766449" y="876904"/>
                          <a:pt x="762170" y="881183"/>
                          <a:pt x="756924" y="881183"/>
                        </a:cubicBezTo>
                        <a:lnTo>
                          <a:pt x="258014" y="881183"/>
                        </a:lnTo>
                        <a:cubicBezTo>
                          <a:pt x="252768" y="881183"/>
                          <a:pt x="248489" y="876904"/>
                          <a:pt x="248489" y="871658"/>
                        </a:cubicBezTo>
                        <a:lnTo>
                          <a:pt x="248489" y="773055"/>
                        </a:lnTo>
                        <a:lnTo>
                          <a:pt x="235466" y="773613"/>
                        </a:lnTo>
                        <a:cubicBezTo>
                          <a:pt x="230220" y="773837"/>
                          <a:pt x="225793" y="769781"/>
                          <a:pt x="225569" y="764535"/>
                        </a:cubicBezTo>
                        <a:lnTo>
                          <a:pt x="213365" y="487119"/>
                        </a:lnTo>
                        <a:cubicBezTo>
                          <a:pt x="201385" y="494226"/>
                          <a:pt x="188735" y="500105"/>
                          <a:pt x="175525" y="504532"/>
                        </a:cubicBezTo>
                        <a:cubicBezTo>
                          <a:pt x="173479" y="505202"/>
                          <a:pt x="171395" y="505164"/>
                          <a:pt x="169498" y="504532"/>
                        </a:cubicBezTo>
                        <a:cubicBezTo>
                          <a:pt x="118748" y="487491"/>
                          <a:pt x="76443" y="449540"/>
                          <a:pt x="47759" y="399642"/>
                        </a:cubicBezTo>
                        <a:cubicBezTo>
                          <a:pt x="19332" y="350194"/>
                          <a:pt x="4227" y="288952"/>
                          <a:pt x="7613" y="224811"/>
                        </a:cubicBezTo>
                        <a:cubicBezTo>
                          <a:pt x="7836" y="219937"/>
                          <a:pt x="11780" y="216105"/>
                          <a:pt x="16543" y="215807"/>
                        </a:cubicBezTo>
                        <a:cubicBezTo>
                          <a:pt x="43853" y="213277"/>
                          <a:pt x="70605" y="206691"/>
                          <a:pt x="95905" y="196460"/>
                        </a:cubicBezTo>
                        <a:cubicBezTo>
                          <a:pt x="121243" y="186191"/>
                          <a:pt x="145093" y="172201"/>
                          <a:pt x="166561" y="154899"/>
                        </a:cubicBezTo>
                        <a:cubicBezTo>
                          <a:pt x="170133" y="152034"/>
                          <a:pt x="175156" y="152183"/>
                          <a:pt x="178579" y="154974"/>
                        </a:cubicBezTo>
                        <a:cubicBezTo>
                          <a:pt x="185313" y="160406"/>
                          <a:pt x="192271" y="165504"/>
                          <a:pt x="199452" y="170266"/>
                        </a:cubicBezTo>
                        <a:close/>
                        <a:moveTo>
                          <a:pt x="280821" y="390199"/>
                        </a:moveTo>
                        <a:cubicBezTo>
                          <a:pt x="306308" y="345923"/>
                          <a:pt x="320334" y="291339"/>
                          <a:pt x="318772" y="233893"/>
                        </a:cubicBezTo>
                        <a:cubicBezTo>
                          <a:pt x="292355" y="230731"/>
                          <a:pt x="266607" y="224071"/>
                          <a:pt x="242014" y="214137"/>
                        </a:cubicBezTo>
                        <a:cubicBezTo>
                          <a:pt x="217308" y="204128"/>
                          <a:pt x="193942" y="190771"/>
                          <a:pt x="172548" y="174399"/>
                        </a:cubicBezTo>
                        <a:cubicBezTo>
                          <a:pt x="151191" y="190771"/>
                          <a:pt x="127788" y="204128"/>
                          <a:pt x="103082" y="214137"/>
                        </a:cubicBezTo>
                        <a:cubicBezTo>
                          <a:pt x="78637" y="224034"/>
                          <a:pt x="52816" y="230694"/>
                          <a:pt x="26287" y="233893"/>
                        </a:cubicBezTo>
                        <a:cubicBezTo>
                          <a:pt x="24724" y="291379"/>
                          <a:pt x="38751" y="345926"/>
                          <a:pt x="64238" y="390199"/>
                        </a:cubicBezTo>
                        <a:cubicBezTo>
                          <a:pt x="90060" y="435145"/>
                          <a:pt x="127677" y="469487"/>
                          <a:pt x="172547" y="485487"/>
                        </a:cubicBezTo>
                        <a:cubicBezTo>
                          <a:pt x="219428" y="468781"/>
                          <a:pt x="256412" y="432727"/>
                          <a:pt x="280856" y="390199"/>
                        </a:cubicBezTo>
                        <a:close/>
                        <a:moveTo>
                          <a:pt x="231856" y="474770"/>
                        </a:moveTo>
                        <a:lnTo>
                          <a:pt x="244135" y="754234"/>
                        </a:lnTo>
                        <a:lnTo>
                          <a:pt x="248488" y="754048"/>
                        </a:lnTo>
                        <a:lnTo>
                          <a:pt x="248488" y="461039"/>
                        </a:lnTo>
                        <a:cubicBezTo>
                          <a:pt x="243130" y="465914"/>
                          <a:pt x="237587" y="470527"/>
                          <a:pt x="231857" y="474806"/>
                        </a:cubicBezTo>
                        <a:close/>
                        <a:moveTo>
                          <a:pt x="267575" y="441507"/>
                        </a:moveTo>
                        <a:lnTo>
                          <a:pt x="267575" y="862131"/>
                        </a:lnTo>
                        <a:lnTo>
                          <a:pt x="747397" y="862131"/>
                        </a:lnTo>
                        <a:lnTo>
                          <a:pt x="747397" y="154938"/>
                        </a:lnTo>
                        <a:lnTo>
                          <a:pt x="267575" y="154938"/>
                        </a:lnTo>
                        <a:lnTo>
                          <a:pt x="267575" y="203232"/>
                        </a:lnTo>
                        <a:cubicBezTo>
                          <a:pt x="287369" y="209706"/>
                          <a:pt x="307945" y="213948"/>
                          <a:pt x="328781" y="215882"/>
                        </a:cubicBezTo>
                        <a:cubicBezTo>
                          <a:pt x="333543" y="216292"/>
                          <a:pt x="337153" y="220198"/>
                          <a:pt x="337413" y="224849"/>
                        </a:cubicBezTo>
                        <a:cubicBezTo>
                          <a:pt x="340799" y="288957"/>
                          <a:pt x="325730" y="350237"/>
                          <a:pt x="297304" y="399681"/>
                        </a:cubicBezTo>
                        <a:cubicBezTo>
                          <a:pt x="288598" y="414824"/>
                          <a:pt x="278627" y="428851"/>
                          <a:pt x="267576" y="441538"/>
                        </a:cubicBezTo>
                        <a:close/>
                        <a:moveTo>
                          <a:pt x="766485" y="831175"/>
                        </a:moveTo>
                        <a:lnTo>
                          <a:pt x="774485" y="831175"/>
                        </a:lnTo>
                        <a:lnTo>
                          <a:pt x="774485" y="123981"/>
                        </a:lnTo>
                        <a:lnTo>
                          <a:pt x="294663" y="123981"/>
                        </a:lnTo>
                        <a:lnTo>
                          <a:pt x="294663" y="135851"/>
                        </a:lnTo>
                        <a:lnTo>
                          <a:pt x="756959" y="135851"/>
                        </a:lnTo>
                        <a:cubicBezTo>
                          <a:pt x="762205" y="135851"/>
                          <a:pt x="766484" y="140129"/>
                          <a:pt x="766484" y="145376"/>
                        </a:cubicBezTo>
                        <a:close/>
                        <a:moveTo>
                          <a:pt x="364244" y="104931"/>
                        </a:moveTo>
                        <a:lnTo>
                          <a:pt x="784011" y="104931"/>
                        </a:lnTo>
                        <a:cubicBezTo>
                          <a:pt x="789257" y="104931"/>
                          <a:pt x="793536" y="109210"/>
                          <a:pt x="793536" y="114456"/>
                        </a:cubicBezTo>
                        <a:lnTo>
                          <a:pt x="793536" y="801933"/>
                        </a:lnTo>
                        <a:lnTo>
                          <a:pt x="812660" y="802826"/>
                        </a:lnTo>
                        <a:lnTo>
                          <a:pt x="845030" y="96299"/>
                        </a:lnTo>
                        <a:cubicBezTo>
                          <a:pt x="685229" y="88970"/>
                          <a:pt x="525457" y="81677"/>
                          <a:pt x="365656" y="74347"/>
                        </a:cubicBezTo>
                        <a:lnTo>
                          <a:pt x="364242" y="10496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A989DDE-228D-4D0F-AB59-F53BD229ACD3}"/>
                </a:ext>
              </a:extLst>
            </p:cNvPr>
            <p:cNvGrpSpPr/>
            <p:nvPr/>
          </p:nvGrpSpPr>
          <p:grpSpPr>
            <a:xfrm>
              <a:off x="772953" y="1547173"/>
              <a:ext cx="2043411" cy="4389442"/>
              <a:chOff x="772953" y="1547173"/>
              <a:chExt cx="2043411" cy="4389442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3F6FB00-63F9-4899-985B-F1D74DE7BD92}"/>
                  </a:ext>
                </a:extLst>
              </p:cNvPr>
              <p:cNvGrpSpPr/>
              <p:nvPr/>
            </p:nvGrpSpPr>
            <p:grpSpPr>
              <a:xfrm>
                <a:off x="772953" y="3095990"/>
                <a:ext cx="2043411" cy="2840625"/>
                <a:chOff x="772953" y="3095990"/>
                <a:chExt cx="2043411" cy="2840625"/>
              </a:xfrm>
            </p:grpSpPr>
            <p:sp>
              <p:nvSpPr>
                <p:cNvPr id="132" name="Rectangle: Rounded Corners 15">
                  <a:extLst>
                    <a:ext uri="{FF2B5EF4-FFF2-40B4-BE49-F238E27FC236}">
                      <a16:creationId xmlns:a16="http://schemas.microsoft.com/office/drawing/2014/main" id="{A0B394A7-35A9-09CE-1611-A0D766871637}"/>
                    </a:ext>
                  </a:extLst>
                </p:cNvPr>
                <p:cNvSpPr/>
                <p:nvPr/>
              </p:nvSpPr>
              <p:spPr>
                <a:xfrm>
                  <a:off x="772953" y="3095990"/>
                  <a:ext cx="2043411" cy="2840625"/>
                </a:xfrm>
                <a:prstGeom prst="round2SameRect">
                  <a:avLst>
                    <a:gd name="adj1" fmla="val 3476"/>
                    <a:gd name="adj2" fmla="val 0"/>
                  </a:avLst>
                </a:prstGeom>
                <a:solidFill>
                  <a:schemeClr val="accent1">
                    <a:alpha val="15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0" name="TextBox 16">
                  <a:extLst>
                    <a:ext uri="{FF2B5EF4-FFF2-40B4-BE49-F238E27FC236}">
                      <a16:creationId xmlns:a16="http://schemas.microsoft.com/office/drawing/2014/main" id="{929AF9C4-E18B-CBA6-5758-FE1D576FA278}"/>
                    </a:ext>
                  </a:extLst>
                </p:cNvPr>
                <p:cNvSpPr txBox="1"/>
                <p:nvPr/>
              </p:nvSpPr>
              <p:spPr>
                <a:xfrm>
                  <a:off x="827710" y="3229970"/>
                  <a:ext cx="1933252" cy="2501811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no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</a:t>
                  </a: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63F4E09F-31DF-4635-8354-08AA09DD1A96}"/>
                  </a:ext>
                </a:extLst>
              </p:cNvPr>
              <p:cNvGrpSpPr/>
              <p:nvPr/>
            </p:nvGrpSpPr>
            <p:grpSpPr>
              <a:xfrm>
                <a:off x="783904" y="1547173"/>
                <a:ext cx="2005403" cy="1371681"/>
                <a:chOff x="783904" y="1547173"/>
                <a:chExt cx="2005403" cy="1371681"/>
              </a:xfrm>
            </p:grpSpPr>
            <p:sp>
              <p:nvSpPr>
                <p:cNvPr id="140" name="Freeform: Shape 8">
                  <a:extLst>
                    <a:ext uri="{FF2B5EF4-FFF2-40B4-BE49-F238E27FC236}">
                      <a16:creationId xmlns:a16="http://schemas.microsoft.com/office/drawing/2014/main" id="{A0D1DD8C-8CCF-7F9D-297B-6605DE106BDE}"/>
                    </a:ext>
                  </a:extLst>
                </p:cNvPr>
                <p:cNvSpPr/>
                <p:nvPr/>
              </p:nvSpPr>
              <p:spPr>
                <a:xfrm flipV="1">
                  <a:off x="783904" y="2017712"/>
                  <a:ext cx="2005403" cy="901142"/>
                </a:xfrm>
                <a:custGeom>
                  <a:avLst/>
                  <a:gdLst>
                    <a:gd name="connsiteX0" fmla="*/ 0 w 2312596"/>
                    <a:gd name="connsiteY0" fmla="*/ 0 h 995254"/>
                    <a:gd name="connsiteX1" fmla="*/ 2312596 w 2312596"/>
                    <a:gd name="connsiteY1" fmla="*/ 0 h 995254"/>
                    <a:gd name="connsiteX2" fmla="*/ 2303385 w 2312596"/>
                    <a:gd name="connsiteY2" fmla="*/ 60351 h 995254"/>
                    <a:gd name="connsiteX3" fmla="*/ 1156298 w 2312596"/>
                    <a:gd name="connsiteY3" fmla="*/ 995254 h 995254"/>
                    <a:gd name="connsiteX4" fmla="*/ 9211 w 2312596"/>
                    <a:gd name="connsiteY4" fmla="*/ 60351 h 995254"/>
                    <a:gd name="connsiteX5" fmla="*/ 0 w 2312596"/>
                    <a:gd name="connsiteY5" fmla="*/ 0 h 9952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12596" h="995254">
                      <a:moveTo>
                        <a:pt x="0" y="0"/>
                      </a:moveTo>
                      <a:lnTo>
                        <a:pt x="2312596" y="0"/>
                      </a:lnTo>
                      <a:lnTo>
                        <a:pt x="2303385" y="60351"/>
                      </a:lnTo>
                      <a:cubicBezTo>
                        <a:pt x="2194205" y="593899"/>
                        <a:pt x="1722122" y="995254"/>
                        <a:pt x="1156298" y="995254"/>
                      </a:cubicBezTo>
                      <a:cubicBezTo>
                        <a:pt x="590474" y="995254"/>
                        <a:pt x="118391" y="593899"/>
                        <a:pt x="9211" y="6035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1" name="TextBox 20">
                  <a:extLst>
                    <a:ext uri="{FF2B5EF4-FFF2-40B4-BE49-F238E27FC236}">
                      <a16:creationId xmlns:a16="http://schemas.microsoft.com/office/drawing/2014/main" id="{7845869A-365D-B2D0-F86F-F081C230EAD7}"/>
                    </a:ext>
                  </a:extLst>
                </p:cNvPr>
                <p:cNvSpPr txBox="1"/>
                <p:nvPr/>
              </p:nvSpPr>
              <p:spPr>
                <a:xfrm>
                  <a:off x="911456" y="2356526"/>
                  <a:ext cx="1750298" cy="523036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Century Gothic" panose="020B0502020202020204" pitchFamily="34" charset="0"/>
                    </a:rPr>
                    <a:t>Placeholder Title </a:t>
                  </a:r>
                </a:p>
              </p:txBody>
            </p: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B6C9518B-190C-43A8-94FC-64DDC64ECF25}"/>
                    </a:ext>
                  </a:extLst>
                </p:cNvPr>
                <p:cNvGrpSpPr/>
                <p:nvPr/>
              </p:nvGrpSpPr>
              <p:grpSpPr>
                <a:xfrm>
                  <a:off x="1469014" y="1547173"/>
                  <a:ext cx="635184" cy="635759"/>
                  <a:chOff x="1469014" y="1547173"/>
                  <a:chExt cx="635184" cy="635759"/>
                </a:xfrm>
              </p:grpSpPr>
              <p:sp>
                <p:nvSpPr>
                  <p:cNvPr id="138" name="Rectangle: Rounded Corners 137">
                    <a:extLst>
                      <a:ext uri="{FF2B5EF4-FFF2-40B4-BE49-F238E27FC236}">
                        <a16:creationId xmlns:a16="http://schemas.microsoft.com/office/drawing/2014/main" id="{0302B7D4-7705-148F-1227-381CDACEB34B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468726" y="1547461"/>
                    <a:ext cx="635759" cy="635184"/>
                  </a:xfrm>
                  <a:prstGeom prst="roundRect">
                    <a:avLst/>
                  </a:prstGeom>
                  <a:solidFill>
                    <a:schemeClr val="bg2"/>
                  </a:solidFill>
                  <a:ln>
                    <a:solidFill>
                      <a:schemeClr val="accent1"/>
                    </a:solidFill>
                  </a:ln>
                  <a:effectLst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:a16="http://schemas.microsoft.com/office/drawing/2014/main" id="{87AC62F6-1896-44F4-AF15-C0CF04F0AE0F}"/>
                      </a:ext>
                    </a:extLst>
                  </p:cNvPr>
                  <p:cNvSpPr/>
                  <p:nvPr/>
                </p:nvSpPr>
                <p:spPr>
                  <a:xfrm>
                    <a:off x="1581495" y="1634051"/>
                    <a:ext cx="410220" cy="462004"/>
                  </a:xfrm>
                  <a:custGeom>
                    <a:avLst/>
                    <a:gdLst>
                      <a:gd name="connsiteX0" fmla="*/ 782088 w 4228624"/>
                      <a:gd name="connsiteY0" fmla="*/ 2811704 h 4762433"/>
                      <a:gd name="connsiteX1" fmla="*/ 2174624 w 4228624"/>
                      <a:gd name="connsiteY1" fmla="*/ 4532395 h 4762433"/>
                      <a:gd name="connsiteX2" fmla="*/ 3567141 w 4228624"/>
                      <a:gd name="connsiteY2" fmla="*/ 2811704 h 4762433"/>
                      <a:gd name="connsiteX3" fmla="*/ 2785139 w 4228624"/>
                      <a:gd name="connsiteY3" fmla="*/ 2811704 h 4762433"/>
                      <a:gd name="connsiteX4" fmla="*/ 2502046 w 4228624"/>
                      <a:gd name="connsiteY4" fmla="*/ 3131563 h 4762433"/>
                      <a:gd name="connsiteX5" fmla="*/ 2430723 w 4228624"/>
                      <a:gd name="connsiteY5" fmla="*/ 3163681 h 4762433"/>
                      <a:gd name="connsiteX6" fmla="*/ 2429122 w 4228624"/>
                      <a:gd name="connsiteY6" fmla="*/ 3163671 h 4762433"/>
                      <a:gd name="connsiteX7" fmla="*/ 2357323 w 4228624"/>
                      <a:gd name="connsiteY7" fmla="*/ 3129134 h 4762433"/>
                      <a:gd name="connsiteX8" fmla="*/ 2163527 w 4228624"/>
                      <a:gd name="connsiteY8" fmla="*/ 2894781 h 4762433"/>
                      <a:gd name="connsiteX9" fmla="*/ 1775079 w 4228624"/>
                      <a:gd name="connsiteY9" fmla="*/ 3351171 h 4762433"/>
                      <a:gd name="connsiteX10" fmla="*/ 1702536 w 4228624"/>
                      <a:gd name="connsiteY10" fmla="*/ 3384690 h 4762433"/>
                      <a:gd name="connsiteX11" fmla="*/ 1678314 w 4228624"/>
                      <a:gd name="connsiteY11" fmla="*/ 3381556 h 4762433"/>
                      <a:gd name="connsiteX12" fmla="*/ 1609020 w 4228624"/>
                      <a:gd name="connsiteY12" fmla="*/ 3307499 h 4762433"/>
                      <a:gd name="connsiteX13" fmla="*/ 1513332 w 4228624"/>
                      <a:gd name="connsiteY13" fmla="*/ 2811704 h 4762433"/>
                      <a:gd name="connsiteX14" fmla="*/ 2988307 w 4228624"/>
                      <a:gd name="connsiteY14" fmla="*/ 1504626 h 4762433"/>
                      <a:gd name="connsiteX15" fmla="*/ 2259844 w 4228624"/>
                      <a:gd name="connsiteY15" fmla="*/ 2062839 h 4762433"/>
                      <a:gd name="connsiteX16" fmla="*/ 2174624 w 4228624"/>
                      <a:gd name="connsiteY16" fmla="*/ 2115560 h 4762433"/>
                      <a:gd name="connsiteX17" fmla="*/ 2089404 w 4228624"/>
                      <a:gd name="connsiteY17" fmla="*/ 2062848 h 4762433"/>
                      <a:gd name="connsiteX18" fmla="*/ 1360941 w 4228624"/>
                      <a:gd name="connsiteY18" fmla="*/ 1504635 h 4762433"/>
                      <a:gd name="connsiteX19" fmla="*/ 642499 w 4228624"/>
                      <a:gd name="connsiteY19" fmla="*/ 2223840 h 4762433"/>
                      <a:gd name="connsiteX20" fmla="*/ 708650 w 4228624"/>
                      <a:gd name="connsiteY20" fmla="*/ 2621213 h 4762433"/>
                      <a:gd name="connsiteX21" fmla="*/ 1591970 w 4228624"/>
                      <a:gd name="connsiteY21" fmla="*/ 2621213 h 4762433"/>
                      <a:gd name="connsiteX22" fmla="*/ 1685496 w 4228624"/>
                      <a:gd name="connsiteY22" fmla="*/ 2698404 h 4762433"/>
                      <a:gd name="connsiteX23" fmla="*/ 1758524 w 4228624"/>
                      <a:gd name="connsiteY23" fmla="*/ 3076746 h 4762433"/>
                      <a:gd name="connsiteX24" fmla="*/ 2092071 w 4228624"/>
                      <a:gd name="connsiteY24" fmla="*/ 2684859 h 4762433"/>
                      <a:gd name="connsiteX25" fmla="*/ 2094224 w 4228624"/>
                      <a:gd name="connsiteY25" fmla="*/ 2682583 h 4762433"/>
                      <a:gd name="connsiteX26" fmla="*/ 2097729 w 4228624"/>
                      <a:gd name="connsiteY26" fmla="*/ 2678859 h 4762433"/>
                      <a:gd name="connsiteX27" fmla="*/ 2101882 w 4228624"/>
                      <a:gd name="connsiteY27" fmla="*/ 2675058 h 4762433"/>
                      <a:gd name="connsiteX28" fmla="*/ 2103910 w 4228624"/>
                      <a:gd name="connsiteY28" fmla="*/ 2673201 h 4762433"/>
                      <a:gd name="connsiteX29" fmla="*/ 2104720 w 4228624"/>
                      <a:gd name="connsiteY29" fmla="*/ 2672601 h 4762433"/>
                      <a:gd name="connsiteX30" fmla="*/ 2109816 w 4228624"/>
                      <a:gd name="connsiteY30" fmla="*/ 2668809 h 4762433"/>
                      <a:gd name="connsiteX31" fmla="*/ 2112454 w 4228624"/>
                      <a:gd name="connsiteY31" fmla="*/ 2666952 h 4762433"/>
                      <a:gd name="connsiteX32" fmla="*/ 2117655 w 4228624"/>
                      <a:gd name="connsiteY32" fmla="*/ 2663838 h 4762433"/>
                      <a:gd name="connsiteX33" fmla="*/ 2120732 w 4228624"/>
                      <a:gd name="connsiteY33" fmla="*/ 2662094 h 4762433"/>
                      <a:gd name="connsiteX34" fmla="*/ 2125570 w 4228624"/>
                      <a:gd name="connsiteY34" fmla="*/ 2659818 h 4762433"/>
                      <a:gd name="connsiteX35" fmla="*/ 2129361 w 4228624"/>
                      <a:gd name="connsiteY35" fmla="*/ 2658142 h 4762433"/>
                      <a:gd name="connsiteX36" fmla="*/ 2133695 w 4228624"/>
                      <a:gd name="connsiteY36" fmla="*/ 2656608 h 4762433"/>
                      <a:gd name="connsiteX37" fmla="*/ 2138220 w 4228624"/>
                      <a:gd name="connsiteY37" fmla="*/ 2655113 h 4762433"/>
                      <a:gd name="connsiteX38" fmla="*/ 2142220 w 4228624"/>
                      <a:gd name="connsiteY38" fmla="*/ 2654122 h 4762433"/>
                      <a:gd name="connsiteX39" fmla="*/ 2147192 w 4228624"/>
                      <a:gd name="connsiteY39" fmla="*/ 2652989 h 4762433"/>
                      <a:gd name="connsiteX40" fmla="*/ 2151173 w 4228624"/>
                      <a:gd name="connsiteY40" fmla="*/ 2652408 h 4762433"/>
                      <a:gd name="connsiteX41" fmla="*/ 2156231 w 4228624"/>
                      <a:gd name="connsiteY41" fmla="*/ 2651760 h 4762433"/>
                      <a:gd name="connsiteX42" fmla="*/ 2160518 w 4228624"/>
                      <a:gd name="connsiteY42" fmla="*/ 2651550 h 4762433"/>
                      <a:gd name="connsiteX43" fmla="*/ 2165280 w 4228624"/>
                      <a:gd name="connsiteY43" fmla="*/ 2651398 h 4762433"/>
                      <a:gd name="connsiteX44" fmla="*/ 2170033 w 4228624"/>
                      <a:gd name="connsiteY44" fmla="*/ 2651617 h 4762433"/>
                      <a:gd name="connsiteX45" fmla="*/ 2174329 w 4228624"/>
                      <a:gd name="connsiteY45" fmla="*/ 2651884 h 4762433"/>
                      <a:gd name="connsiteX46" fmla="*/ 2179377 w 4228624"/>
                      <a:gd name="connsiteY46" fmla="*/ 2652598 h 4762433"/>
                      <a:gd name="connsiteX47" fmla="*/ 2183330 w 4228624"/>
                      <a:gd name="connsiteY47" fmla="*/ 2653236 h 4762433"/>
                      <a:gd name="connsiteX48" fmla="*/ 2188350 w 4228624"/>
                      <a:gd name="connsiteY48" fmla="*/ 2654455 h 4762433"/>
                      <a:gd name="connsiteX49" fmla="*/ 2192264 w 4228624"/>
                      <a:gd name="connsiteY49" fmla="*/ 2655475 h 4762433"/>
                      <a:gd name="connsiteX50" fmla="*/ 2196846 w 4228624"/>
                      <a:gd name="connsiteY50" fmla="*/ 2657065 h 4762433"/>
                      <a:gd name="connsiteX51" fmla="*/ 2201056 w 4228624"/>
                      <a:gd name="connsiteY51" fmla="*/ 2658618 h 4762433"/>
                      <a:gd name="connsiteX52" fmla="*/ 2204980 w 4228624"/>
                      <a:gd name="connsiteY52" fmla="*/ 2660418 h 4762433"/>
                      <a:gd name="connsiteX53" fmla="*/ 2209609 w 4228624"/>
                      <a:gd name="connsiteY53" fmla="*/ 2662676 h 4762433"/>
                      <a:gd name="connsiteX54" fmla="*/ 2212848 w 4228624"/>
                      <a:gd name="connsiteY54" fmla="*/ 2664571 h 4762433"/>
                      <a:gd name="connsiteX55" fmla="*/ 2217810 w 4228624"/>
                      <a:gd name="connsiteY55" fmla="*/ 2667628 h 4762433"/>
                      <a:gd name="connsiteX56" fmla="*/ 2220630 w 4228624"/>
                      <a:gd name="connsiteY56" fmla="*/ 2669676 h 4762433"/>
                      <a:gd name="connsiteX57" fmla="*/ 2225469 w 4228624"/>
                      <a:gd name="connsiteY57" fmla="*/ 2673391 h 4762433"/>
                      <a:gd name="connsiteX58" fmla="*/ 2226326 w 4228624"/>
                      <a:gd name="connsiteY58" fmla="*/ 2674048 h 4762433"/>
                      <a:gd name="connsiteX59" fmla="*/ 2228478 w 4228624"/>
                      <a:gd name="connsiteY59" fmla="*/ 2676068 h 4762433"/>
                      <a:gd name="connsiteX60" fmla="*/ 2232384 w 4228624"/>
                      <a:gd name="connsiteY60" fmla="*/ 2679763 h 4762433"/>
                      <a:gd name="connsiteX61" fmla="*/ 2235975 w 4228624"/>
                      <a:gd name="connsiteY61" fmla="*/ 2683678 h 4762433"/>
                      <a:gd name="connsiteX62" fmla="*/ 2237994 w 4228624"/>
                      <a:gd name="connsiteY62" fmla="*/ 2685879 h 4762433"/>
                      <a:gd name="connsiteX63" fmla="*/ 2433190 w 4228624"/>
                      <a:gd name="connsiteY63" fmla="*/ 2921927 h 4762433"/>
                      <a:gd name="connsiteX64" fmla="*/ 2670924 w 4228624"/>
                      <a:gd name="connsiteY64" fmla="*/ 2653312 h 4762433"/>
                      <a:gd name="connsiteX65" fmla="*/ 2742247 w 4228624"/>
                      <a:gd name="connsiteY65" fmla="*/ 2621194 h 4762433"/>
                      <a:gd name="connsiteX66" fmla="*/ 3640598 w 4228624"/>
                      <a:gd name="connsiteY66" fmla="*/ 2621194 h 4762433"/>
                      <a:gd name="connsiteX67" fmla="*/ 3706730 w 4228624"/>
                      <a:gd name="connsiteY67" fmla="*/ 2223830 h 4762433"/>
                      <a:gd name="connsiteX68" fmla="*/ 2988307 w 4228624"/>
                      <a:gd name="connsiteY68" fmla="*/ 1504626 h 4762433"/>
                      <a:gd name="connsiteX69" fmla="*/ 2114407 w 4228624"/>
                      <a:gd name="connsiteY69" fmla="*/ 366103 h 4762433"/>
                      <a:gd name="connsiteX70" fmla="*/ 2209657 w 4228624"/>
                      <a:gd name="connsiteY70" fmla="*/ 461353 h 4762433"/>
                      <a:gd name="connsiteX71" fmla="*/ 2209657 w 4228624"/>
                      <a:gd name="connsiteY71" fmla="*/ 656682 h 4762433"/>
                      <a:gd name="connsiteX72" fmla="*/ 2404529 w 4228624"/>
                      <a:gd name="connsiteY72" fmla="*/ 656682 h 4762433"/>
                      <a:gd name="connsiteX73" fmla="*/ 2499779 w 4228624"/>
                      <a:gd name="connsiteY73" fmla="*/ 751932 h 4762433"/>
                      <a:gd name="connsiteX74" fmla="*/ 2404529 w 4228624"/>
                      <a:gd name="connsiteY74" fmla="*/ 847182 h 4762433"/>
                      <a:gd name="connsiteX75" fmla="*/ 2209657 w 4228624"/>
                      <a:gd name="connsiteY75" fmla="*/ 847182 h 4762433"/>
                      <a:gd name="connsiteX76" fmla="*/ 2209657 w 4228624"/>
                      <a:gd name="connsiteY76" fmla="*/ 1042530 h 4762433"/>
                      <a:gd name="connsiteX77" fmla="*/ 2114407 w 4228624"/>
                      <a:gd name="connsiteY77" fmla="*/ 1137780 h 4762433"/>
                      <a:gd name="connsiteX78" fmla="*/ 2019157 w 4228624"/>
                      <a:gd name="connsiteY78" fmla="*/ 1042530 h 4762433"/>
                      <a:gd name="connsiteX79" fmla="*/ 2019157 w 4228624"/>
                      <a:gd name="connsiteY79" fmla="*/ 847182 h 4762433"/>
                      <a:gd name="connsiteX80" fmla="*/ 1824095 w 4228624"/>
                      <a:gd name="connsiteY80" fmla="*/ 847182 h 4762433"/>
                      <a:gd name="connsiteX81" fmla="*/ 1728845 w 4228624"/>
                      <a:gd name="connsiteY81" fmla="*/ 751932 h 4762433"/>
                      <a:gd name="connsiteX82" fmla="*/ 1824095 w 4228624"/>
                      <a:gd name="connsiteY82" fmla="*/ 656682 h 4762433"/>
                      <a:gd name="connsiteX83" fmla="*/ 2019157 w 4228624"/>
                      <a:gd name="connsiteY83" fmla="*/ 656682 h 4762433"/>
                      <a:gd name="connsiteX84" fmla="*/ 2019157 w 4228624"/>
                      <a:gd name="connsiteY84" fmla="*/ 461353 h 4762433"/>
                      <a:gd name="connsiteX85" fmla="*/ 2114407 w 4228624"/>
                      <a:gd name="connsiteY85" fmla="*/ 366103 h 4762433"/>
                      <a:gd name="connsiteX86" fmla="*/ 2114407 w 4228624"/>
                      <a:gd name="connsiteY86" fmla="*/ 190500 h 4762433"/>
                      <a:gd name="connsiteX87" fmla="*/ 1717738 w 4228624"/>
                      <a:gd name="connsiteY87" fmla="*/ 354892 h 4762433"/>
                      <a:gd name="connsiteX88" fmla="*/ 1553403 w 4228624"/>
                      <a:gd name="connsiteY88" fmla="*/ 751932 h 4762433"/>
                      <a:gd name="connsiteX89" fmla="*/ 2114407 w 4228624"/>
                      <a:gd name="connsiteY89" fmla="*/ 1313383 h 4762433"/>
                      <a:gd name="connsiteX90" fmla="*/ 2675230 w 4228624"/>
                      <a:gd name="connsiteY90" fmla="*/ 751932 h 4762433"/>
                      <a:gd name="connsiteX91" fmla="*/ 2114407 w 4228624"/>
                      <a:gd name="connsiteY91" fmla="*/ 190500 h 4762433"/>
                      <a:gd name="connsiteX92" fmla="*/ 2114416 w 4228624"/>
                      <a:gd name="connsiteY92" fmla="*/ 0 h 4762433"/>
                      <a:gd name="connsiteX93" fmla="*/ 2865739 w 4228624"/>
                      <a:gd name="connsiteY93" fmla="*/ 751932 h 4762433"/>
                      <a:gd name="connsiteX94" fmla="*/ 2114416 w 4228624"/>
                      <a:gd name="connsiteY94" fmla="*/ 1503883 h 4762433"/>
                      <a:gd name="connsiteX95" fmla="*/ 1871396 w 4228624"/>
                      <a:gd name="connsiteY95" fmla="*/ 1463307 h 4762433"/>
                      <a:gd name="connsiteX96" fmla="*/ 1903638 w 4228624"/>
                      <a:gd name="connsiteY96" fmla="*/ 1487719 h 4762433"/>
                      <a:gd name="connsiteX97" fmla="*/ 2174624 w 4228624"/>
                      <a:gd name="connsiteY97" fmla="*/ 1819589 h 4762433"/>
                      <a:gd name="connsiteX98" fmla="*/ 2445534 w 4228624"/>
                      <a:gd name="connsiteY98" fmla="*/ 1487719 h 4762433"/>
                      <a:gd name="connsiteX99" fmla="*/ 2988307 w 4228624"/>
                      <a:gd name="connsiteY99" fmla="*/ 1314126 h 4762433"/>
                      <a:gd name="connsiteX100" fmla="*/ 3897230 w 4228624"/>
                      <a:gd name="connsiteY100" fmla="*/ 2223830 h 4762433"/>
                      <a:gd name="connsiteX101" fmla="*/ 3839451 w 4228624"/>
                      <a:gd name="connsiteY101" fmla="*/ 2621194 h 4762433"/>
                      <a:gd name="connsiteX102" fmla="*/ 4133374 w 4228624"/>
                      <a:gd name="connsiteY102" fmla="*/ 2621194 h 4762433"/>
                      <a:gd name="connsiteX103" fmla="*/ 4228624 w 4228624"/>
                      <a:gd name="connsiteY103" fmla="*/ 2716444 h 4762433"/>
                      <a:gd name="connsiteX104" fmla="*/ 4133374 w 4228624"/>
                      <a:gd name="connsiteY104" fmla="*/ 2811694 h 4762433"/>
                      <a:gd name="connsiteX105" fmla="*/ 3774129 w 4228624"/>
                      <a:gd name="connsiteY105" fmla="*/ 2811694 h 4762433"/>
                      <a:gd name="connsiteX106" fmla="*/ 3369659 w 4228624"/>
                      <a:gd name="connsiteY106" fmla="*/ 3502609 h 4762433"/>
                      <a:gd name="connsiteX107" fmla="*/ 2404157 w 4228624"/>
                      <a:gd name="connsiteY107" fmla="*/ 4571933 h 4762433"/>
                      <a:gd name="connsiteX108" fmla="*/ 3105007 w 4228624"/>
                      <a:gd name="connsiteY108" fmla="*/ 4571933 h 4762433"/>
                      <a:gd name="connsiteX109" fmla="*/ 3200257 w 4228624"/>
                      <a:gd name="connsiteY109" fmla="*/ 4667183 h 4762433"/>
                      <a:gd name="connsiteX110" fmla="*/ 3105007 w 4228624"/>
                      <a:gd name="connsiteY110" fmla="*/ 4762433 h 4762433"/>
                      <a:gd name="connsiteX111" fmla="*/ 1123769 w 4228624"/>
                      <a:gd name="connsiteY111" fmla="*/ 4762433 h 4762433"/>
                      <a:gd name="connsiteX112" fmla="*/ 1028519 w 4228624"/>
                      <a:gd name="connsiteY112" fmla="*/ 4667183 h 4762433"/>
                      <a:gd name="connsiteX113" fmla="*/ 1123769 w 4228624"/>
                      <a:gd name="connsiteY113" fmla="*/ 4571933 h 4762433"/>
                      <a:gd name="connsiteX114" fmla="*/ 1945081 w 4228624"/>
                      <a:gd name="connsiteY114" fmla="*/ 4571933 h 4762433"/>
                      <a:gd name="connsiteX115" fmla="*/ 979570 w 4228624"/>
                      <a:gd name="connsiteY115" fmla="*/ 3502609 h 4762433"/>
                      <a:gd name="connsiteX116" fmla="*/ 575091 w 4228624"/>
                      <a:gd name="connsiteY116" fmla="*/ 2811694 h 4762433"/>
                      <a:gd name="connsiteX117" fmla="*/ 95250 w 4228624"/>
                      <a:gd name="connsiteY117" fmla="*/ 2811694 h 4762433"/>
                      <a:gd name="connsiteX118" fmla="*/ 0 w 4228624"/>
                      <a:gd name="connsiteY118" fmla="*/ 2716444 h 4762433"/>
                      <a:gd name="connsiteX119" fmla="*/ 95250 w 4228624"/>
                      <a:gd name="connsiteY119" fmla="*/ 2621194 h 4762433"/>
                      <a:gd name="connsiteX120" fmla="*/ 509787 w 4228624"/>
                      <a:gd name="connsiteY120" fmla="*/ 2621194 h 4762433"/>
                      <a:gd name="connsiteX121" fmla="*/ 452009 w 4228624"/>
                      <a:gd name="connsiteY121" fmla="*/ 2223840 h 4762433"/>
                      <a:gd name="connsiteX122" fmla="*/ 1360951 w 4228624"/>
                      <a:gd name="connsiteY122" fmla="*/ 1314135 h 4762433"/>
                      <a:gd name="connsiteX123" fmla="*/ 1675657 w 4228624"/>
                      <a:gd name="connsiteY123" fmla="*/ 1361846 h 4762433"/>
                      <a:gd name="connsiteX124" fmla="*/ 1362913 w 4228624"/>
                      <a:gd name="connsiteY124" fmla="*/ 751932 h 4762433"/>
                      <a:gd name="connsiteX125" fmla="*/ 1583007 w 4228624"/>
                      <a:gd name="connsiteY125" fmla="*/ 220227 h 4762433"/>
                      <a:gd name="connsiteX126" fmla="*/ 2114416 w 4228624"/>
                      <a:gd name="connsiteY126" fmla="*/ 0 h 4762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</a:cxnLst>
                    <a:rect l="l" t="t" r="r" b="b"/>
                    <a:pathLst>
                      <a:path w="4228624" h="4762433">
                        <a:moveTo>
                          <a:pt x="782088" y="2811704"/>
                        </a:moveTo>
                        <a:cubicBezTo>
                          <a:pt x="1037615" y="3381803"/>
                          <a:pt x="1606801" y="3963591"/>
                          <a:pt x="2174624" y="4532395"/>
                        </a:cubicBezTo>
                        <a:cubicBezTo>
                          <a:pt x="2742428" y="3963591"/>
                          <a:pt x="3311614" y="3381803"/>
                          <a:pt x="3567141" y="2811704"/>
                        </a:cubicBezTo>
                        <a:lnTo>
                          <a:pt x="2785139" y="2811704"/>
                        </a:lnTo>
                        <a:lnTo>
                          <a:pt x="2502046" y="3131563"/>
                        </a:lnTo>
                        <a:cubicBezTo>
                          <a:pt x="2483958" y="3151994"/>
                          <a:pt x="2457974" y="3163681"/>
                          <a:pt x="2430723" y="3163681"/>
                        </a:cubicBezTo>
                        <a:cubicBezTo>
                          <a:pt x="2430189" y="3163681"/>
                          <a:pt x="2429665" y="3163681"/>
                          <a:pt x="2429122" y="3163671"/>
                        </a:cubicBezTo>
                        <a:cubicBezTo>
                          <a:pt x="2401290" y="3163195"/>
                          <a:pt x="2375059" y="3150584"/>
                          <a:pt x="2357323" y="3129134"/>
                        </a:cubicBezTo>
                        <a:lnTo>
                          <a:pt x="2163527" y="2894781"/>
                        </a:lnTo>
                        <a:lnTo>
                          <a:pt x="1775079" y="3351171"/>
                        </a:lnTo>
                        <a:cubicBezTo>
                          <a:pt x="1756715" y="3372745"/>
                          <a:pt x="1730064" y="3384690"/>
                          <a:pt x="1702536" y="3384690"/>
                        </a:cubicBezTo>
                        <a:cubicBezTo>
                          <a:pt x="1694478" y="3384690"/>
                          <a:pt x="1686334" y="3383671"/>
                          <a:pt x="1678314" y="3381556"/>
                        </a:cubicBezTo>
                        <a:cubicBezTo>
                          <a:pt x="1642900" y="3372250"/>
                          <a:pt x="1615964" y="3343446"/>
                          <a:pt x="1609020" y="3307499"/>
                        </a:cubicBezTo>
                        <a:lnTo>
                          <a:pt x="1513332" y="2811704"/>
                        </a:lnTo>
                        <a:close/>
                        <a:moveTo>
                          <a:pt x="2988307" y="1504626"/>
                        </a:moveTo>
                        <a:cubicBezTo>
                          <a:pt x="2651950" y="1504626"/>
                          <a:pt x="2468137" y="1645482"/>
                          <a:pt x="2259844" y="2062839"/>
                        </a:cubicBezTo>
                        <a:cubicBezTo>
                          <a:pt x="2243728" y="2095147"/>
                          <a:pt x="2210733" y="2115560"/>
                          <a:pt x="2174624" y="2115560"/>
                        </a:cubicBezTo>
                        <a:cubicBezTo>
                          <a:pt x="2138524" y="2115560"/>
                          <a:pt x="2105520" y="2095157"/>
                          <a:pt x="2089404" y="2062848"/>
                        </a:cubicBezTo>
                        <a:cubicBezTo>
                          <a:pt x="1881092" y="1645491"/>
                          <a:pt x="1697279" y="1504635"/>
                          <a:pt x="1360941" y="1504635"/>
                        </a:cubicBezTo>
                        <a:cubicBezTo>
                          <a:pt x="964787" y="1504635"/>
                          <a:pt x="642499" y="1827266"/>
                          <a:pt x="642499" y="2223840"/>
                        </a:cubicBezTo>
                        <a:cubicBezTo>
                          <a:pt x="642499" y="2355275"/>
                          <a:pt x="665950" y="2487834"/>
                          <a:pt x="708650" y="2621213"/>
                        </a:cubicBezTo>
                        <a:lnTo>
                          <a:pt x="1591970" y="2621213"/>
                        </a:lnTo>
                        <a:cubicBezTo>
                          <a:pt x="1637614" y="2621213"/>
                          <a:pt x="1676848" y="2653589"/>
                          <a:pt x="1685496" y="2698404"/>
                        </a:cubicBezTo>
                        <a:lnTo>
                          <a:pt x="1758524" y="3076746"/>
                        </a:lnTo>
                        <a:lnTo>
                          <a:pt x="2092071" y="2684859"/>
                        </a:lnTo>
                        <a:cubicBezTo>
                          <a:pt x="2092757" y="2684050"/>
                          <a:pt x="2093519" y="2683354"/>
                          <a:pt x="2094224" y="2682583"/>
                        </a:cubicBezTo>
                        <a:cubicBezTo>
                          <a:pt x="2095367" y="2681326"/>
                          <a:pt x="2096509" y="2680059"/>
                          <a:pt x="2097729" y="2678859"/>
                        </a:cubicBezTo>
                        <a:cubicBezTo>
                          <a:pt x="2099072" y="2677535"/>
                          <a:pt x="2100481" y="2676296"/>
                          <a:pt x="2101882" y="2675058"/>
                        </a:cubicBezTo>
                        <a:cubicBezTo>
                          <a:pt x="2102567" y="2674458"/>
                          <a:pt x="2103196" y="2673801"/>
                          <a:pt x="2103910" y="2673201"/>
                        </a:cubicBezTo>
                        <a:cubicBezTo>
                          <a:pt x="2104177" y="2672991"/>
                          <a:pt x="2104453" y="2672810"/>
                          <a:pt x="2104720" y="2672601"/>
                        </a:cubicBezTo>
                        <a:cubicBezTo>
                          <a:pt x="2106377" y="2671258"/>
                          <a:pt x="2108092" y="2670029"/>
                          <a:pt x="2109816" y="2668809"/>
                        </a:cubicBezTo>
                        <a:cubicBezTo>
                          <a:pt x="2110692" y="2668191"/>
                          <a:pt x="2111559" y="2667543"/>
                          <a:pt x="2112454" y="2666952"/>
                        </a:cubicBezTo>
                        <a:cubicBezTo>
                          <a:pt x="2114150" y="2665838"/>
                          <a:pt x="2115893" y="2664828"/>
                          <a:pt x="2117655" y="2663838"/>
                        </a:cubicBezTo>
                        <a:cubicBezTo>
                          <a:pt x="2118684" y="2663247"/>
                          <a:pt x="2119693" y="2662637"/>
                          <a:pt x="2120732" y="2662094"/>
                        </a:cubicBezTo>
                        <a:cubicBezTo>
                          <a:pt x="2122322" y="2661266"/>
                          <a:pt x="2123941" y="2660552"/>
                          <a:pt x="2125570" y="2659818"/>
                        </a:cubicBezTo>
                        <a:cubicBezTo>
                          <a:pt x="2126828" y="2659246"/>
                          <a:pt x="2128075" y="2658656"/>
                          <a:pt x="2129361" y="2658142"/>
                        </a:cubicBezTo>
                        <a:cubicBezTo>
                          <a:pt x="2130790" y="2657580"/>
                          <a:pt x="2132247" y="2657104"/>
                          <a:pt x="2133695" y="2656608"/>
                        </a:cubicBezTo>
                        <a:cubicBezTo>
                          <a:pt x="2135210" y="2656094"/>
                          <a:pt x="2136705" y="2655551"/>
                          <a:pt x="2138220" y="2655113"/>
                        </a:cubicBezTo>
                        <a:cubicBezTo>
                          <a:pt x="2139543" y="2654722"/>
                          <a:pt x="2140877" y="2654446"/>
                          <a:pt x="2142220" y="2654122"/>
                        </a:cubicBezTo>
                        <a:cubicBezTo>
                          <a:pt x="2143868" y="2653722"/>
                          <a:pt x="2145525" y="2653293"/>
                          <a:pt x="2147192" y="2652989"/>
                        </a:cubicBezTo>
                        <a:cubicBezTo>
                          <a:pt x="2148516" y="2652741"/>
                          <a:pt x="2149840" y="2652598"/>
                          <a:pt x="2151173" y="2652408"/>
                        </a:cubicBezTo>
                        <a:cubicBezTo>
                          <a:pt x="2152859" y="2652170"/>
                          <a:pt x="2154536" y="2651912"/>
                          <a:pt x="2156231" y="2651760"/>
                        </a:cubicBezTo>
                        <a:cubicBezTo>
                          <a:pt x="2157650" y="2651636"/>
                          <a:pt x="2159089" y="2651617"/>
                          <a:pt x="2160518" y="2651550"/>
                        </a:cubicBezTo>
                        <a:cubicBezTo>
                          <a:pt x="2162108" y="2651484"/>
                          <a:pt x="2163689" y="2651379"/>
                          <a:pt x="2165280" y="2651398"/>
                        </a:cubicBezTo>
                        <a:cubicBezTo>
                          <a:pt x="2166861" y="2651407"/>
                          <a:pt x="2168442" y="2651522"/>
                          <a:pt x="2170033" y="2651617"/>
                        </a:cubicBezTo>
                        <a:cubicBezTo>
                          <a:pt x="2171462" y="2651684"/>
                          <a:pt x="2172900" y="2651731"/>
                          <a:pt x="2174329" y="2651884"/>
                        </a:cubicBezTo>
                        <a:cubicBezTo>
                          <a:pt x="2176005" y="2652046"/>
                          <a:pt x="2177691" y="2652341"/>
                          <a:pt x="2179377" y="2652598"/>
                        </a:cubicBezTo>
                        <a:cubicBezTo>
                          <a:pt x="2180701" y="2652808"/>
                          <a:pt x="2182015" y="2652979"/>
                          <a:pt x="2183330" y="2653236"/>
                        </a:cubicBezTo>
                        <a:cubicBezTo>
                          <a:pt x="2185006" y="2653570"/>
                          <a:pt x="2186673" y="2654017"/>
                          <a:pt x="2188350" y="2654455"/>
                        </a:cubicBezTo>
                        <a:cubicBezTo>
                          <a:pt x="2189655" y="2654789"/>
                          <a:pt x="2190969" y="2655084"/>
                          <a:pt x="2192264" y="2655475"/>
                        </a:cubicBezTo>
                        <a:cubicBezTo>
                          <a:pt x="2193807" y="2655941"/>
                          <a:pt x="2195322" y="2656513"/>
                          <a:pt x="2196846" y="2657065"/>
                        </a:cubicBezTo>
                        <a:cubicBezTo>
                          <a:pt x="2198255" y="2657580"/>
                          <a:pt x="2199665" y="2658046"/>
                          <a:pt x="2201056" y="2658618"/>
                        </a:cubicBezTo>
                        <a:cubicBezTo>
                          <a:pt x="2202380" y="2659170"/>
                          <a:pt x="2203666" y="2659818"/>
                          <a:pt x="2204980" y="2660418"/>
                        </a:cubicBezTo>
                        <a:cubicBezTo>
                          <a:pt x="2206533" y="2661152"/>
                          <a:pt x="2208095" y="2661866"/>
                          <a:pt x="2209609" y="2662676"/>
                        </a:cubicBezTo>
                        <a:cubicBezTo>
                          <a:pt x="2210705" y="2663266"/>
                          <a:pt x="2211771" y="2663933"/>
                          <a:pt x="2212848" y="2664571"/>
                        </a:cubicBezTo>
                        <a:cubicBezTo>
                          <a:pt x="2214524" y="2665552"/>
                          <a:pt x="2216191" y="2666543"/>
                          <a:pt x="2217810" y="2667628"/>
                        </a:cubicBezTo>
                        <a:cubicBezTo>
                          <a:pt x="2218773" y="2668286"/>
                          <a:pt x="2219687" y="2668991"/>
                          <a:pt x="2220630" y="2669676"/>
                        </a:cubicBezTo>
                        <a:cubicBezTo>
                          <a:pt x="2222268" y="2670867"/>
                          <a:pt x="2223897" y="2672077"/>
                          <a:pt x="2225469" y="2673391"/>
                        </a:cubicBezTo>
                        <a:cubicBezTo>
                          <a:pt x="2225745" y="2673620"/>
                          <a:pt x="2226049" y="2673810"/>
                          <a:pt x="2226326" y="2674048"/>
                        </a:cubicBezTo>
                        <a:cubicBezTo>
                          <a:pt x="2227088" y="2674686"/>
                          <a:pt x="2227745" y="2675411"/>
                          <a:pt x="2228478" y="2676068"/>
                        </a:cubicBezTo>
                        <a:cubicBezTo>
                          <a:pt x="2229802" y="2677268"/>
                          <a:pt x="2231117" y="2678468"/>
                          <a:pt x="2232384" y="2679763"/>
                        </a:cubicBezTo>
                        <a:cubicBezTo>
                          <a:pt x="2233641" y="2681030"/>
                          <a:pt x="2234803" y="2682354"/>
                          <a:pt x="2235975" y="2683678"/>
                        </a:cubicBezTo>
                        <a:cubicBezTo>
                          <a:pt x="2236632" y="2684431"/>
                          <a:pt x="2237356" y="2685107"/>
                          <a:pt x="2237994" y="2685879"/>
                        </a:cubicBezTo>
                        <a:lnTo>
                          <a:pt x="2433190" y="2921927"/>
                        </a:lnTo>
                        <a:lnTo>
                          <a:pt x="2670924" y="2653312"/>
                        </a:lnTo>
                        <a:cubicBezTo>
                          <a:pt x="2688993" y="2632891"/>
                          <a:pt x="2714968" y="2621194"/>
                          <a:pt x="2742247" y="2621194"/>
                        </a:cubicBezTo>
                        <a:lnTo>
                          <a:pt x="3640598" y="2621194"/>
                        </a:lnTo>
                        <a:cubicBezTo>
                          <a:pt x="3683270" y="2487834"/>
                          <a:pt x="3706730" y="2355275"/>
                          <a:pt x="3706730" y="2223830"/>
                        </a:cubicBezTo>
                        <a:cubicBezTo>
                          <a:pt x="3706730" y="1827266"/>
                          <a:pt x="3384451" y="1504626"/>
                          <a:pt x="2988307" y="1504626"/>
                        </a:cubicBezTo>
                        <a:close/>
                        <a:moveTo>
                          <a:pt x="2114407" y="366103"/>
                        </a:moveTo>
                        <a:cubicBezTo>
                          <a:pt x="2167004" y="366103"/>
                          <a:pt x="2209657" y="408746"/>
                          <a:pt x="2209657" y="461353"/>
                        </a:cubicBezTo>
                        <a:lnTo>
                          <a:pt x="2209657" y="656682"/>
                        </a:lnTo>
                        <a:lnTo>
                          <a:pt x="2404529" y="656682"/>
                        </a:lnTo>
                        <a:cubicBezTo>
                          <a:pt x="2457126" y="656682"/>
                          <a:pt x="2499779" y="699325"/>
                          <a:pt x="2499779" y="751932"/>
                        </a:cubicBezTo>
                        <a:cubicBezTo>
                          <a:pt x="2499779" y="804539"/>
                          <a:pt x="2457126" y="847182"/>
                          <a:pt x="2404529" y="847182"/>
                        </a:cubicBezTo>
                        <a:lnTo>
                          <a:pt x="2209657" y="847182"/>
                        </a:lnTo>
                        <a:lnTo>
                          <a:pt x="2209657" y="1042530"/>
                        </a:lnTo>
                        <a:cubicBezTo>
                          <a:pt x="2209657" y="1095137"/>
                          <a:pt x="2167004" y="1137780"/>
                          <a:pt x="2114407" y="1137780"/>
                        </a:cubicBezTo>
                        <a:cubicBezTo>
                          <a:pt x="2061801" y="1137780"/>
                          <a:pt x="2019157" y="1095137"/>
                          <a:pt x="2019157" y="1042530"/>
                        </a:cubicBezTo>
                        <a:lnTo>
                          <a:pt x="2019157" y="847182"/>
                        </a:lnTo>
                        <a:lnTo>
                          <a:pt x="1824095" y="847182"/>
                        </a:lnTo>
                        <a:cubicBezTo>
                          <a:pt x="1771488" y="847182"/>
                          <a:pt x="1728845" y="804539"/>
                          <a:pt x="1728845" y="751932"/>
                        </a:cubicBezTo>
                        <a:cubicBezTo>
                          <a:pt x="1728845" y="699325"/>
                          <a:pt x="1771488" y="656682"/>
                          <a:pt x="1824095" y="656682"/>
                        </a:cubicBezTo>
                        <a:lnTo>
                          <a:pt x="2019157" y="656682"/>
                        </a:lnTo>
                        <a:lnTo>
                          <a:pt x="2019157" y="461353"/>
                        </a:lnTo>
                        <a:cubicBezTo>
                          <a:pt x="2019157" y="408746"/>
                          <a:pt x="2061801" y="366103"/>
                          <a:pt x="2114407" y="366103"/>
                        </a:cubicBezTo>
                        <a:close/>
                        <a:moveTo>
                          <a:pt x="2114407" y="190500"/>
                        </a:moveTo>
                        <a:cubicBezTo>
                          <a:pt x="1964569" y="190500"/>
                          <a:pt x="1823694" y="248878"/>
                          <a:pt x="1717738" y="354892"/>
                        </a:cubicBezTo>
                        <a:cubicBezTo>
                          <a:pt x="1611763" y="460924"/>
                          <a:pt x="1553403" y="601932"/>
                          <a:pt x="1553403" y="751932"/>
                        </a:cubicBezTo>
                        <a:cubicBezTo>
                          <a:pt x="1553403" y="1061513"/>
                          <a:pt x="1805064" y="1313383"/>
                          <a:pt x="2114407" y="1313383"/>
                        </a:cubicBezTo>
                        <a:cubicBezTo>
                          <a:pt x="2423646" y="1313383"/>
                          <a:pt x="2675230" y="1061513"/>
                          <a:pt x="2675230" y="751932"/>
                        </a:cubicBezTo>
                        <a:cubicBezTo>
                          <a:pt x="2675230" y="442360"/>
                          <a:pt x="2423646" y="190500"/>
                          <a:pt x="2114407" y="190500"/>
                        </a:cubicBezTo>
                        <a:close/>
                        <a:moveTo>
                          <a:pt x="2114416" y="0"/>
                        </a:moveTo>
                        <a:cubicBezTo>
                          <a:pt x="2528697" y="0"/>
                          <a:pt x="2865739" y="337318"/>
                          <a:pt x="2865739" y="751932"/>
                        </a:cubicBezTo>
                        <a:cubicBezTo>
                          <a:pt x="2865739" y="1166555"/>
                          <a:pt x="2528697" y="1503883"/>
                          <a:pt x="2114416" y="1503883"/>
                        </a:cubicBezTo>
                        <a:cubicBezTo>
                          <a:pt x="2029368" y="1503883"/>
                          <a:pt x="1947681" y="1489472"/>
                          <a:pt x="1871396" y="1463307"/>
                        </a:cubicBezTo>
                        <a:cubicBezTo>
                          <a:pt x="1882264" y="1471155"/>
                          <a:pt x="1893036" y="1479223"/>
                          <a:pt x="1903638" y="1487719"/>
                        </a:cubicBezTo>
                        <a:cubicBezTo>
                          <a:pt x="2000831" y="1565548"/>
                          <a:pt x="2087327" y="1670894"/>
                          <a:pt x="2174624" y="1819589"/>
                        </a:cubicBezTo>
                        <a:cubicBezTo>
                          <a:pt x="2261911" y="1670875"/>
                          <a:pt x="2348389" y="1565519"/>
                          <a:pt x="2445534" y="1487719"/>
                        </a:cubicBezTo>
                        <a:cubicBezTo>
                          <a:pt x="2593419" y="1369285"/>
                          <a:pt x="2765879" y="1314126"/>
                          <a:pt x="2988307" y="1314126"/>
                        </a:cubicBezTo>
                        <a:cubicBezTo>
                          <a:pt x="3489484" y="1314126"/>
                          <a:pt x="3897230" y="1722215"/>
                          <a:pt x="3897230" y="2223830"/>
                        </a:cubicBezTo>
                        <a:cubicBezTo>
                          <a:pt x="3897230" y="2352484"/>
                          <a:pt x="3878018" y="2484663"/>
                          <a:pt x="3839451" y="2621194"/>
                        </a:cubicBezTo>
                        <a:lnTo>
                          <a:pt x="4133374" y="2621194"/>
                        </a:lnTo>
                        <a:cubicBezTo>
                          <a:pt x="4185971" y="2621194"/>
                          <a:pt x="4228624" y="2663847"/>
                          <a:pt x="4228624" y="2716444"/>
                        </a:cubicBezTo>
                        <a:cubicBezTo>
                          <a:pt x="4228624" y="2769041"/>
                          <a:pt x="4185971" y="2811694"/>
                          <a:pt x="4133374" y="2811694"/>
                        </a:cubicBezTo>
                        <a:lnTo>
                          <a:pt x="3774129" y="2811694"/>
                        </a:lnTo>
                        <a:cubicBezTo>
                          <a:pt x="3686727" y="3029474"/>
                          <a:pt x="3552434" y="3258674"/>
                          <a:pt x="3369659" y="3502609"/>
                        </a:cubicBezTo>
                        <a:cubicBezTo>
                          <a:pt x="3101873" y="3860006"/>
                          <a:pt x="2753944" y="4220223"/>
                          <a:pt x="2404157" y="4571933"/>
                        </a:cubicBezTo>
                        <a:lnTo>
                          <a:pt x="3105007" y="4571933"/>
                        </a:lnTo>
                        <a:cubicBezTo>
                          <a:pt x="3157604" y="4571933"/>
                          <a:pt x="3200257" y="4614586"/>
                          <a:pt x="3200257" y="4667183"/>
                        </a:cubicBezTo>
                        <a:cubicBezTo>
                          <a:pt x="3200257" y="4719780"/>
                          <a:pt x="3157604" y="4762433"/>
                          <a:pt x="3105007" y="4762433"/>
                        </a:cubicBezTo>
                        <a:lnTo>
                          <a:pt x="1123769" y="4762433"/>
                        </a:lnTo>
                        <a:cubicBezTo>
                          <a:pt x="1071162" y="4762433"/>
                          <a:pt x="1028519" y="4719780"/>
                          <a:pt x="1028519" y="4667183"/>
                        </a:cubicBezTo>
                        <a:cubicBezTo>
                          <a:pt x="1028519" y="4614586"/>
                          <a:pt x="1071162" y="4571933"/>
                          <a:pt x="1123769" y="4571933"/>
                        </a:cubicBezTo>
                        <a:lnTo>
                          <a:pt x="1945081" y="4571933"/>
                        </a:lnTo>
                        <a:cubicBezTo>
                          <a:pt x="1595304" y="4220232"/>
                          <a:pt x="1247365" y="3860006"/>
                          <a:pt x="979570" y="3502609"/>
                        </a:cubicBezTo>
                        <a:cubicBezTo>
                          <a:pt x="796785" y="3258674"/>
                          <a:pt x="662492" y="3029474"/>
                          <a:pt x="575091" y="2811694"/>
                        </a:cubicBezTo>
                        <a:lnTo>
                          <a:pt x="95250" y="2811694"/>
                        </a:lnTo>
                        <a:cubicBezTo>
                          <a:pt x="42643" y="2811694"/>
                          <a:pt x="0" y="2769041"/>
                          <a:pt x="0" y="2716444"/>
                        </a:cubicBezTo>
                        <a:cubicBezTo>
                          <a:pt x="0" y="2663847"/>
                          <a:pt x="42643" y="2621194"/>
                          <a:pt x="95250" y="2621194"/>
                        </a:cubicBezTo>
                        <a:lnTo>
                          <a:pt x="509787" y="2621194"/>
                        </a:lnTo>
                        <a:cubicBezTo>
                          <a:pt x="471230" y="2484672"/>
                          <a:pt x="452009" y="2352494"/>
                          <a:pt x="452009" y="2223840"/>
                        </a:cubicBezTo>
                        <a:cubicBezTo>
                          <a:pt x="452009" y="1722225"/>
                          <a:pt x="859755" y="1314135"/>
                          <a:pt x="1360951" y="1314135"/>
                        </a:cubicBezTo>
                        <a:cubicBezTo>
                          <a:pt x="1478604" y="1314135"/>
                          <a:pt x="1582188" y="1329747"/>
                          <a:pt x="1675657" y="1361846"/>
                        </a:cubicBezTo>
                        <a:cubicBezTo>
                          <a:pt x="1486424" y="1225172"/>
                          <a:pt x="1362913" y="1002773"/>
                          <a:pt x="1362913" y="751932"/>
                        </a:cubicBezTo>
                        <a:cubicBezTo>
                          <a:pt x="1362913" y="551069"/>
                          <a:pt x="1441075" y="362245"/>
                          <a:pt x="1583007" y="220227"/>
                        </a:cubicBezTo>
                        <a:cubicBezTo>
                          <a:pt x="1724939" y="78210"/>
                          <a:pt x="1913668" y="0"/>
                          <a:pt x="211441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</p:grp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B962F96-CA31-4FD1-B312-3AA5B5116D7F}"/>
                </a:ext>
              </a:extLst>
            </p:cNvPr>
            <p:cNvGrpSpPr/>
            <p:nvPr/>
          </p:nvGrpSpPr>
          <p:grpSpPr>
            <a:xfrm>
              <a:off x="9391092" y="1547173"/>
              <a:ext cx="2043411" cy="4389442"/>
              <a:chOff x="9391092" y="1547173"/>
              <a:chExt cx="2043411" cy="438944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7532F492-DD5A-443C-B41A-CC9B95E85873}"/>
                  </a:ext>
                </a:extLst>
              </p:cNvPr>
              <p:cNvGrpSpPr/>
              <p:nvPr/>
            </p:nvGrpSpPr>
            <p:grpSpPr>
              <a:xfrm>
                <a:off x="9391092" y="3095990"/>
                <a:ext cx="2043411" cy="2840625"/>
                <a:chOff x="9391092" y="3095990"/>
                <a:chExt cx="2043411" cy="2840625"/>
              </a:xfrm>
            </p:grpSpPr>
            <p:sp>
              <p:nvSpPr>
                <p:cNvPr id="88" name="Rectangle: Rounded Corners 15">
                  <a:extLst>
                    <a:ext uri="{FF2B5EF4-FFF2-40B4-BE49-F238E27FC236}">
                      <a16:creationId xmlns:a16="http://schemas.microsoft.com/office/drawing/2014/main" id="{5BD6E4D2-3720-CA98-E0DD-9013F82B3B85}"/>
                    </a:ext>
                  </a:extLst>
                </p:cNvPr>
                <p:cNvSpPr/>
                <p:nvPr/>
              </p:nvSpPr>
              <p:spPr>
                <a:xfrm>
                  <a:off x="9391092" y="3095990"/>
                  <a:ext cx="2043411" cy="2840625"/>
                </a:xfrm>
                <a:prstGeom prst="round2SameRect">
                  <a:avLst>
                    <a:gd name="adj1" fmla="val 3806"/>
                    <a:gd name="adj2" fmla="val 0"/>
                  </a:avLst>
                </a:prstGeom>
                <a:solidFill>
                  <a:schemeClr val="accent4">
                    <a:alpha val="15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TextBox 16">
                  <a:extLst>
                    <a:ext uri="{FF2B5EF4-FFF2-40B4-BE49-F238E27FC236}">
                      <a16:creationId xmlns:a16="http://schemas.microsoft.com/office/drawing/2014/main" id="{97F3A32E-6B78-086A-152C-23CDAE25EC93}"/>
                    </a:ext>
                  </a:extLst>
                </p:cNvPr>
                <p:cNvSpPr txBox="1"/>
                <p:nvPr/>
              </p:nvSpPr>
              <p:spPr>
                <a:xfrm>
                  <a:off x="9445849" y="3229970"/>
                  <a:ext cx="1933252" cy="2501811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no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4243109-8A93-438F-8AA3-9A0243A19D7A}"/>
                  </a:ext>
                </a:extLst>
              </p:cNvPr>
              <p:cNvGrpSpPr/>
              <p:nvPr/>
            </p:nvGrpSpPr>
            <p:grpSpPr>
              <a:xfrm>
                <a:off x="9402043" y="1547173"/>
                <a:ext cx="2005403" cy="1371681"/>
                <a:chOff x="9402043" y="1547173"/>
                <a:chExt cx="2005403" cy="1371681"/>
              </a:xfrm>
            </p:grpSpPr>
            <p:sp>
              <p:nvSpPr>
                <p:cNvPr id="96" name="Freeform: Shape 8">
                  <a:extLst>
                    <a:ext uri="{FF2B5EF4-FFF2-40B4-BE49-F238E27FC236}">
                      <a16:creationId xmlns:a16="http://schemas.microsoft.com/office/drawing/2014/main" id="{67126F29-690B-80FE-2FFB-CB18ED5DE3AA}"/>
                    </a:ext>
                  </a:extLst>
                </p:cNvPr>
                <p:cNvSpPr/>
                <p:nvPr/>
              </p:nvSpPr>
              <p:spPr>
                <a:xfrm flipV="1">
                  <a:off x="9402043" y="2017712"/>
                  <a:ext cx="2005403" cy="901142"/>
                </a:xfrm>
                <a:custGeom>
                  <a:avLst/>
                  <a:gdLst>
                    <a:gd name="connsiteX0" fmla="*/ 0 w 2312596"/>
                    <a:gd name="connsiteY0" fmla="*/ 0 h 995254"/>
                    <a:gd name="connsiteX1" fmla="*/ 2312596 w 2312596"/>
                    <a:gd name="connsiteY1" fmla="*/ 0 h 995254"/>
                    <a:gd name="connsiteX2" fmla="*/ 2303385 w 2312596"/>
                    <a:gd name="connsiteY2" fmla="*/ 60351 h 995254"/>
                    <a:gd name="connsiteX3" fmla="*/ 1156298 w 2312596"/>
                    <a:gd name="connsiteY3" fmla="*/ 995254 h 995254"/>
                    <a:gd name="connsiteX4" fmla="*/ 9211 w 2312596"/>
                    <a:gd name="connsiteY4" fmla="*/ 60351 h 995254"/>
                    <a:gd name="connsiteX5" fmla="*/ 0 w 2312596"/>
                    <a:gd name="connsiteY5" fmla="*/ 0 h 9952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12596" h="995254">
                      <a:moveTo>
                        <a:pt x="0" y="0"/>
                      </a:moveTo>
                      <a:lnTo>
                        <a:pt x="2312596" y="0"/>
                      </a:lnTo>
                      <a:lnTo>
                        <a:pt x="2303385" y="60351"/>
                      </a:lnTo>
                      <a:cubicBezTo>
                        <a:pt x="2194205" y="593899"/>
                        <a:pt x="1722122" y="995254"/>
                        <a:pt x="1156298" y="995254"/>
                      </a:cubicBezTo>
                      <a:cubicBezTo>
                        <a:pt x="590474" y="995254"/>
                        <a:pt x="118391" y="593899"/>
                        <a:pt x="9211" y="6035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" name="TextBox 20">
                  <a:extLst>
                    <a:ext uri="{FF2B5EF4-FFF2-40B4-BE49-F238E27FC236}">
                      <a16:creationId xmlns:a16="http://schemas.microsoft.com/office/drawing/2014/main" id="{EC4A3577-13D3-D09D-4ECC-FB91769AAFA6}"/>
                    </a:ext>
                  </a:extLst>
                </p:cNvPr>
                <p:cNvSpPr txBox="1"/>
                <p:nvPr/>
              </p:nvSpPr>
              <p:spPr>
                <a:xfrm>
                  <a:off x="9529595" y="2356526"/>
                  <a:ext cx="1750298" cy="523036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Century Gothic" panose="020B0502020202020204" pitchFamily="34" charset="0"/>
                    </a:rPr>
                    <a:t>Placeholder Title </a:t>
                  </a:r>
                </a:p>
              </p:txBody>
            </p:sp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C0F5E545-EEB9-4AFE-9AA4-9CBF6A202B09}"/>
                    </a:ext>
                  </a:extLst>
                </p:cNvPr>
                <p:cNvGrpSpPr/>
                <p:nvPr/>
              </p:nvGrpSpPr>
              <p:grpSpPr>
                <a:xfrm>
                  <a:off x="10087153" y="1547173"/>
                  <a:ext cx="635184" cy="635759"/>
                  <a:chOff x="10087153" y="1547173"/>
                  <a:chExt cx="635184" cy="635759"/>
                </a:xfrm>
              </p:grpSpPr>
              <p:sp>
                <p:nvSpPr>
                  <p:cNvPr id="94" name="Rectangle: Rounded Corners 93">
                    <a:extLst>
                      <a:ext uri="{FF2B5EF4-FFF2-40B4-BE49-F238E27FC236}">
                        <a16:creationId xmlns:a16="http://schemas.microsoft.com/office/drawing/2014/main" id="{3BB04B77-BB6C-C7DA-4584-DF46AEFD62D5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0086865" y="1547461"/>
                    <a:ext cx="635759" cy="635184"/>
                  </a:xfrm>
                  <a:prstGeom prst="roundRect">
                    <a:avLst/>
                  </a:prstGeom>
                  <a:solidFill>
                    <a:schemeClr val="bg2"/>
                  </a:solidFill>
                  <a:ln>
                    <a:solidFill>
                      <a:schemeClr val="accent4"/>
                    </a:solidFill>
                  </a:ln>
                  <a:effectLst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7" name="Graphic 9">
                    <a:extLst>
                      <a:ext uri="{FF2B5EF4-FFF2-40B4-BE49-F238E27FC236}">
                        <a16:creationId xmlns:a16="http://schemas.microsoft.com/office/drawing/2014/main" id="{FE5AAF5E-5516-45C8-8A4D-DE709AD8AEC7}"/>
                      </a:ext>
                    </a:extLst>
                  </p:cNvPr>
                  <p:cNvSpPr/>
                  <p:nvPr/>
                </p:nvSpPr>
                <p:spPr>
                  <a:xfrm>
                    <a:off x="10213196" y="1662714"/>
                    <a:ext cx="383096" cy="404678"/>
                  </a:xfrm>
                  <a:custGeom>
                    <a:avLst/>
                    <a:gdLst>
                      <a:gd name="connsiteX0" fmla="*/ 491841 w 676275"/>
                      <a:gd name="connsiteY0" fmla="*/ 713705 h 714375"/>
                      <a:gd name="connsiteX1" fmla="*/ 430672 w 676275"/>
                      <a:gd name="connsiteY1" fmla="*/ 713705 h 714375"/>
                      <a:gd name="connsiteX2" fmla="*/ 382787 w 676275"/>
                      <a:gd name="connsiteY2" fmla="*/ 665820 h 714375"/>
                      <a:gd name="connsiteX3" fmla="*/ 382787 w 676275"/>
                      <a:gd name="connsiteY3" fmla="*/ 620093 h 714375"/>
                      <a:gd name="connsiteX4" fmla="*/ 343161 w 676275"/>
                      <a:gd name="connsiteY4" fmla="*/ 580467 h 714375"/>
                      <a:gd name="connsiteX5" fmla="*/ 201029 w 676275"/>
                      <a:gd name="connsiteY5" fmla="*/ 580467 h 714375"/>
                      <a:gd name="connsiteX6" fmla="*/ 161403 w 676275"/>
                      <a:gd name="connsiteY6" fmla="*/ 620093 h 714375"/>
                      <a:gd name="connsiteX7" fmla="*/ 161403 w 676275"/>
                      <a:gd name="connsiteY7" fmla="*/ 665820 h 714375"/>
                      <a:gd name="connsiteX8" fmla="*/ 113518 w 676275"/>
                      <a:gd name="connsiteY8" fmla="*/ 713705 h 714375"/>
                      <a:gd name="connsiteX9" fmla="*/ 55029 w 676275"/>
                      <a:gd name="connsiteY9" fmla="*/ 713705 h 714375"/>
                      <a:gd name="connsiteX10" fmla="*/ 7144 w 676275"/>
                      <a:gd name="connsiteY10" fmla="*/ 665820 h 714375"/>
                      <a:gd name="connsiteX11" fmla="*/ 7144 w 676275"/>
                      <a:gd name="connsiteY11" fmla="*/ 174873 h 714375"/>
                      <a:gd name="connsiteX12" fmla="*/ 85836 w 676275"/>
                      <a:gd name="connsiteY12" fmla="*/ 96181 h 714375"/>
                      <a:gd name="connsiteX13" fmla="*/ 121220 w 676275"/>
                      <a:gd name="connsiteY13" fmla="*/ 96181 h 714375"/>
                      <a:gd name="connsiteX14" fmla="*/ 121220 w 676275"/>
                      <a:gd name="connsiteY14" fmla="*/ 150949 h 714375"/>
                      <a:gd name="connsiteX15" fmla="*/ 155004 w 676275"/>
                      <a:gd name="connsiteY15" fmla="*/ 169255 h 714375"/>
                      <a:gd name="connsiteX16" fmla="*/ 164120 w 676275"/>
                      <a:gd name="connsiteY16" fmla="*/ 215913 h 714375"/>
                      <a:gd name="connsiteX17" fmla="*/ 182500 w 676275"/>
                      <a:gd name="connsiteY17" fmla="*/ 267519 h 714375"/>
                      <a:gd name="connsiteX18" fmla="*/ 177180 w 676275"/>
                      <a:gd name="connsiteY18" fmla="*/ 244004 h 714375"/>
                      <a:gd name="connsiteX19" fmla="*/ 215317 w 676275"/>
                      <a:gd name="connsiteY19" fmla="*/ 172455 h 714375"/>
                      <a:gd name="connsiteX20" fmla="*/ 161442 w 676275"/>
                      <a:gd name="connsiteY20" fmla="*/ 92869 h 714375"/>
                      <a:gd name="connsiteX21" fmla="*/ 247167 w 676275"/>
                      <a:gd name="connsiteY21" fmla="*/ 7144 h 714375"/>
                      <a:gd name="connsiteX22" fmla="*/ 332892 w 676275"/>
                      <a:gd name="connsiteY22" fmla="*/ 92869 h 714375"/>
                      <a:gd name="connsiteX23" fmla="*/ 310679 w 676275"/>
                      <a:gd name="connsiteY23" fmla="*/ 150391 h 714375"/>
                      <a:gd name="connsiteX24" fmla="*/ 367532 w 676275"/>
                      <a:gd name="connsiteY24" fmla="*/ 195970 h 714375"/>
                      <a:gd name="connsiteX25" fmla="*/ 373411 w 676275"/>
                      <a:gd name="connsiteY25" fmla="*/ 222201 h 714375"/>
                      <a:gd name="connsiteX26" fmla="*/ 426766 w 676275"/>
                      <a:gd name="connsiteY26" fmla="*/ 313358 h 714375"/>
                      <a:gd name="connsiteX27" fmla="*/ 432719 w 676275"/>
                      <a:gd name="connsiteY27" fmla="*/ 321321 h 714375"/>
                      <a:gd name="connsiteX28" fmla="*/ 510594 w 676275"/>
                      <a:gd name="connsiteY28" fmla="*/ 288057 h 714375"/>
                      <a:gd name="connsiteX29" fmla="*/ 516324 w 676275"/>
                      <a:gd name="connsiteY29" fmla="*/ 226219 h 714375"/>
                      <a:gd name="connsiteX30" fmla="*/ 456681 w 676275"/>
                      <a:gd name="connsiteY30" fmla="*/ 164344 h 714375"/>
                      <a:gd name="connsiteX31" fmla="*/ 456681 w 676275"/>
                      <a:gd name="connsiteY31" fmla="*/ 73856 h 714375"/>
                      <a:gd name="connsiteX32" fmla="*/ 497385 w 676275"/>
                      <a:gd name="connsiteY32" fmla="*/ 73856 h 714375"/>
                      <a:gd name="connsiteX33" fmla="*/ 471638 w 676275"/>
                      <a:gd name="connsiteY33" fmla="*/ 35756 h 714375"/>
                      <a:gd name="connsiteX34" fmla="*/ 456718 w 676275"/>
                      <a:gd name="connsiteY34" fmla="*/ 35756 h 714375"/>
                      <a:gd name="connsiteX35" fmla="*/ 456718 w 676275"/>
                      <a:gd name="connsiteY35" fmla="*/ 16706 h 714375"/>
                      <a:gd name="connsiteX36" fmla="*/ 490018 w 676275"/>
                      <a:gd name="connsiteY36" fmla="*/ 16706 h 714375"/>
                      <a:gd name="connsiteX37" fmla="*/ 490018 w 676275"/>
                      <a:gd name="connsiteY37" fmla="*/ 26231 h 714375"/>
                      <a:gd name="connsiteX38" fmla="*/ 523096 w 676275"/>
                      <a:gd name="connsiteY38" fmla="*/ 61280 h 714375"/>
                      <a:gd name="connsiteX39" fmla="*/ 556136 w 676275"/>
                      <a:gd name="connsiteY39" fmla="*/ 26231 h 714375"/>
                      <a:gd name="connsiteX40" fmla="*/ 556136 w 676275"/>
                      <a:gd name="connsiteY40" fmla="*/ 16706 h 714375"/>
                      <a:gd name="connsiteX41" fmla="*/ 674570 w 676275"/>
                      <a:gd name="connsiteY41" fmla="*/ 16706 h 714375"/>
                      <a:gd name="connsiteX42" fmla="*/ 674570 w 676275"/>
                      <a:gd name="connsiteY42" fmla="*/ 702506 h 714375"/>
                      <a:gd name="connsiteX43" fmla="*/ 655520 w 676275"/>
                      <a:gd name="connsiteY43" fmla="*/ 702506 h 714375"/>
                      <a:gd name="connsiteX44" fmla="*/ 655520 w 676275"/>
                      <a:gd name="connsiteY44" fmla="*/ 662025 h 714375"/>
                      <a:gd name="connsiteX45" fmla="*/ 605104 w 676275"/>
                      <a:gd name="connsiteY45" fmla="*/ 702506 h 714375"/>
                      <a:gd name="connsiteX46" fmla="*/ 593347 w 676275"/>
                      <a:gd name="connsiteY46" fmla="*/ 702506 h 714375"/>
                      <a:gd name="connsiteX47" fmla="*/ 539731 w 676275"/>
                      <a:gd name="connsiteY47" fmla="*/ 659792 h 714375"/>
                      <a:gd name="connsiteX48" fmla="*/ 539731 w 676275"/>
                      <a:gd name="connsiteY48" fmla="*/ 665857 h 714375"/>
                      <a:gd name="connsiteX49" fmla="*/ 491846 w 676275"/>
                      <a:gd name="connsiteY49" fmla="*/ 713742 h 714375"/>
                      <a:gd name="connsiteX50" fmla="*/ 201033 w 676275"/>
                      <a:gd name="connsiteY50" fmla="*/ 561420 h 714375"/>
                      <a:gd name="connsiteX51" fmla="*/ 343165 w 676275"/>
                      <a:gd name="connsiteY51" fmla="*/ 561420 h 714375"/>
                      <a:gd name="connsiteX52" fmla="*/ 401841 w 676275"/>
                      <a:gd name="connsiteY52" fmla="*/ 620096 h 714375"/>
                      <a:gd name="connsiteX53" fmla="*/ 401841 w 676275"/>
                      <a:gd name="connsiteY53" fmla="*/ 665823 h 714375"/>
                      <a:gd name="connsiteX54" fmla="*/ 430676 w 676275"/>
                      <a:gd name="connsiteY54" fmla="*/ 694658 h 714375"/>
                      <a:gd name="connsiteX55" fmla="*/ 491844 w 676275"/>
                      <a:gd name="connsiteY55" fmla="*/ 694658 h 714375"/>
                      <a:gd name="connsiteX56" fmla="*/ 520679 w 676275"/>
                      <a:gd name="connsiteY56" fmla="*/ 665823 h 714375"/>
                      <a:gd name="connsiteX57" fmla="*/ 520679 w 676275"/>
                      <a:gd name="connsiteY57" fmla="*/ 512976 h 714375"/>
                      <a:gd name="connsiteX58" fmla="*/ 503415 w 676275"/>
                      <a:gd name="connsiteY58" fmla="*/ 506725 h 714375"/>
                      <a:gd name="connsiteX59" fmla="*/ 236753 w 676275"/>
                      <a:gd name="connsiteY59" fmla="*/ 476662 h 714375"/>
                      <a:gd name="connsiteX60" fmla="*/ 219489 w 676275"/>
                      <a:gd name="connsiteY60" fmla="*/ 428182 h 714375"/>
                      <a:gd name="connsiteX61" fmla="*/ 218820 w 676275"/>
                      <a:gd name="connsiteY61" fmla="*/ 428330 h 714375"/>
                      <a:gd name="connsiteX62" fmla="*/ 217555 w 676275"/>
                      <a:gd name="connsiteY62" fmla="*/ 422638 h 714375"/>
                      <a:gd name="connsiteX63" fmla="*/ 144443 w 676275"/>
                      <a:gd name="connsiteY63" fmla="*/ 217364 h 714375"/>
                      <a:gd name="connsiteX64" fmla="*/ 145001 w 676275"/>
                      <a:gd name="connsiteY64" fmla="*/ 214760 h 714375"/>
                      <a:gd name="connsiteX65" fmla="*/ 140350 w 676275"/>
                      <a:gd name="connsiteY65" fmla="*/ 181422 h 714375"/>
                      <a:gd name="connsiteX66" fmla="*/ 111701 w 676275"/>
                      <a:gd name="connsiteY66" fmla="*/ 169069 h 714375"/>
                      <a:gd name="connsiteX67" fmla="*/ 102250 w 676275"/>
                      <a:gd name="connsiteY67" fmla="*/ 168995 h 714375"/>
                      <a:gd name="connsiteX68" fmla="*/ 102213 w 676275"/>
                      <a:gd name="connsiteY68" fmla="*/ 115268 h 714375"/>
                      <a:gd name="connsiteX69" fmla="*/ 85879 w 676275"/>
                      <a:gd name="connsiteY69" fmla="*/ 115268 h 714375"/>
                      <a:gd name="connsiteX70" fmla="*/ 26237 w 676275"/>
                      <a:gd name="connsiteY70" fmla="*/ 174911 h 714375"/>
                      <a:gd name="connsiteX71" fmla="*/ 26237 w 676275"/>
                      <a:gd name="connsiteY71" fmla="*/ 665820 h 714375"/>
                      <a:gd name="connsiteX72" fmla="*/ 55072 w 676275"/>
                      <a:gd name="connsiteY72" fmla="*/ 694655 h 714375"/>
                      <a:gd name="connsiteX73" fmla="*/ 113561 w 676275"/>
                      <a:gd name="connsiteY73" fmla="*/ 694655 h 714375"/>
                      <a:gd name="connsiteX74" fmla="*/ 142396 w 676275"/>
                      <a:gd name="connsiteY74" fmla="*/ 665820 h 714375"/>
                      <a:gd name="connsiteX75" fmla="*/ 142396 w 676275"/>
                      <a:gd name="connsiteY75" fmla="*/ 620092 h 714375"/>
                      <a:gd name="connsiteX76" fmla="*/ 201072 w 676275"/>
                      <a:gd name="connsiteY76" fmla="*/ 561417 h 714375"/>
                      <a:gd name="connsiteX77" fmla="*/ 250704 w 676275"/>
                      <a:gd name="connsiteY77" fmla="*/ 459064 h 714375"/>
                      <a:gd name="connsiteX78" fmla="*/ 505574 w 676275"/>
                      <a:gd name="connsiteY78" fmla="*/ 487788 h 714375"/>
                      <a:gd name="connsiteX79" fmla="*/ 557440 w 676275"/>
                      <a:gd name="connsiteY79" fmla="*/ 545831 h 714375"/>
                      <a:gd name="connsiteX80" fmla="*/ 557440 w 676275"/>
                      <a:gd name="connsiteY80" fmla="*/ 647482 h 714375"/>
                      <a:gd name="connsiteX81" fmla="*/ 593382 w 676275"/>
                      <a:gd name="connsiteY81" fmla="*/ 683424 h 714375"/>
                      <a:gd name="connsiteX82" fmla="*/ 605139 w 676275"/>
                      <a:gd name="connsiteY82" fmla="*/ 683424 h 714375"/>
                      <a:gd name="connsiteX83" fmla="*/ 637733 w 676275"/>
                      <a:gd name="connsiteY83" fmla="*/ 650830 h 714375"/>
                      <a:gd name="connsiteX84" fmla="*/ 637733 w 676275"/>
                      <a:gd name="connsiteY84" fmla="*/ 521499 h 714375"/>
                      <a:gd name="connsiteX85" fmla="*/ 544269 w 676275"/>
                      <a:gd name="connsiteY85" fmla="*/ 416724 h 714375"/>
                      <a:gd name="connsiteX86" fmla="*/ 538911 w 676275"/>
                      <a:gd name="connsiteY86" fmla="*/ 421152 h 714375"/>
                      <a:gd name="connsiteX87" fmla="*/ 505053 w 676275"/>
                      <a:gd name="connsiteY87" fmla="*/ 427998 h 714375"/>
                      <a:gd name="connsiteX88" fmla="*/ 406831 w 676275"/>
                      <a:gd name="connsiteY88" fmla="*/ 407051 h 714375"/>
                      <a:gd name="connsiteX89" fmla="*/ 408840 w 676275"/>
                      <a:gd name="connsiteY89" fmla="*/ 397749 h 714375"/>
                      <a:gd name="connsiteX90" fmla="*/ 406831 w 676275"/>
                      <a:gd name="connsiteY90" fmla="*/ 407051 h 714375"/>
                      <a:gd name="connsiteX91" fmla="*/ 317237 w 676275"/>
                      <a:gd name="connsiteY91" fmla="*/ 387852 h 714375"/>
                      <a:gd name="connsiteX92" fmla="*/ 243678 w 676275"/>
                      <a:gd name="connsiteY92" fmla="*/ 258560 h 714375"/>
                      <a:gd name="connsiteX93" fmla="*/ 260235 w 676275"/>
                      <a:gd name="connsiteY93" fmla="*/ 249146 h 714375"/>
                      <a:gd name="connsiteX94" fmla="*/ 329589 w 676275"/>
                      <a:gd name="connsiteY94" fmla="*/ 371038 h 714375"/>
                      <a:gd name="connsiteX95" fmla="*/ 416430 w 676275"/>
                      <a:gd name="connsiteY95" fmla="*/ 389604 h 714375"/>
                      <a:gd name="connsiteX96" fmla="*/ 416653 w 676275"/>
                      <a:gd name="connsiteY96" fmla="*/ 389567 h 714375"/>
                      <a:gd name="connsiteX97" fmla="*/ 416653 w 676275"/>
                      <a:gd name="connsiteY97" fmla="*/ 389641 h 714375"/>
                      <a:gd name="connsiteX98" fmla="*/ 509075 w 676275"/>
                      <a:gd name="connsiteY98" fmla="*/ 409361 h 714375"/>
                      <a:gd name="connsiteX99" fmla="*/ 528051 w 676275"/>
                      <a:gd name="connsiteY99" fmla="*/ 405491 h 714375"/>
                      <a:gd name="connsiteX100" fmla="*/ 538246 w 676275"/>
                      <a:gd name="connsiteY100" fmla="*/ 388934 h 714375"/>
                      <a:gd name="connsiteX101" fmla="*/ 538543 w 676275"/>
                      <a:gd name="connsiteY101" fmla="*/ 385399 h 714375"/>
                      <a:gd name="connsiteX102" fmla="*/ 519679 w 676275"/>
                      <a:gd name="connsiteY102" fmla="*/ 361810 h 714375"/>
                      <a:gd name="connsiteX103" fmla="*/ 422715 w 676275"/>
                      <a:gd name="connsiteY103" fmla="*/ 339411 h 714375"/>
                      <a:gd name="connsiteX104" fmla="*/ 410734 w 676275"/>
                      <a:gd name="connsiteY104" fmla="*/ 323337 h 714375"/>
                      <a:gd name="connsiteX105" fmla="*/ 355296 w 676275"/>
                      <a:gd name="connsiteY105" fmla="*/ 227716 h 714375"/>
                      <a:gd name="connsiteX106" fmla="*/ 349157 w 676275"/>
                      <a:gd name="connsiteY106" fmla="*/ 200331 h 714375"/>
                      <a:gd name="connsiteX107" fmla="*/ 298778 w 676275"/>
                      <a:gd name="connsiteY107" fmla="*/ 170640 h 714375"/>
                      <a:gd name="connsiteX108" fmla="*/ 225890 w 676275"/>
                      <a:gd name="connsiteY108" fmla="*/ 189132 h 714375"/>
                      <a:gd name="connsiteX109" fmla="*/ 195827 w 676275"/>
                      <a:gd name="connsiteY109" fmla="*/ 239548 h 714375"/>
                      <a:gd name="connsiteX110" fmla="*/ 235973 w 676275"/>
                      <a:gd name="connsiteY110" fmla="*/ 417322 h 714375"/>
                      <a:gd name="connsiteX111" fmla="*/ 250856 w 676275"/>
                      <a:gd name="connsiteY111" fmla="*/ 459069 h 714375"/>
                      <a:gd name="connsiteX112" fmla="*/ 555428 w 676275"/>
                      <a:gd name="connsiteY112" fmla="*/ 398342 h 714375"/>
                      <a:gd name="connsiteX113" fmla="*/ 655516 w 676275"/>
                      <a:gd name="connsiteY113" fmla="*/ 502117 h 714375"/>
                      <a:gd name="connsiteX114" fmla="*/ 655516 w 676275"/>
                      <a:gd name="connsiteY114" fmla="*/ 35725 h 714375"/>
                      <a:gd name="connsiteX115" fmla="*/ 574517 w 676275"/>
                      <a:gd name="connsiteY115" fmla="*/ 35725 h 714375"/>
                      <a:gd name="connsiteX116" fmla="*/ 548770 w 676275"/>
                      <a:gd name="connsiteY116" fmla="*/ 73825 h 714375"/>
                      <a:gd name="connsiteX117" fmla="*/ 580544 w 676275"/>
                      <a:gd name="connsiteY117" fmla="*/ 73825 h 714375"/>
                      <a:gd name="connsiteX118" fmla="*/ 580544 w 676275"/>
                      <a:gd name="connsiteY118" fmla="*/ 164313 h 714375"/>
                      <a:gd name="connsiteX119" fmla="*/ 535486 w 676275"/>
                      <a:gd name="connsiteY119" fmla="*/ 223881 h 714375"/>
                      <a:gd name="connsiteX120" fmla="*/ 526073 w 676275"/>
                      <a:gd name="connsiteY120" fmla="*/ 299188 h 714375"/>
                      <a:gd name="connsiteX121" fmla="*/ 476625 w 676275"/>
                      <a:gd name="connsiteY121" fmla="*/ 332414 h 714375"/>
                      <a:gd name="connsiteX122" fmla="*/ 523840 w 676275"/>
                      <a:gd name="connsiteY122" fmla="*/ 343315 h 714375"/>
                      <a:gd name="connsiteX123" fmla="*/ 557513 w 676275"/>
                      <a:gd name="connsiteY123" fmla="*/ 385434 h 714375"/>
                      <a:gd name="connsiteX124" fmla="*/ 557103 w 676275"/>
                      <a:gd name="connsiteY124" fmla="*/ 391127 h 714375"/>
                      <a:gd name="connsiteX125" fmla="*/ 555504 w 676275"/>
                      <a:gd name="connsiteY125" fmla="*/ 398308 h 714375"/>
                      <a:gd name="connsiteX126" fmla="*/ 478185 w 676275"/>
                      <a:gd name="connsiteY126" fmla="*/ 178600 h 714375"/>
                      <a:gd name="connsiteX127" fmla="*/ 518592 w 676275"/>
                      <a:gd name="connsiteY127" fmla="*/ 207175 h 714375"/>
                      <a:gd name="connsiteX128" fmla="*/ 561455 w 676275"/>
                      <a:gd name="connsiteY128" fmla="*/ 164313 h 714375"/>
                      <a:gd name="connsiteX129" fmla="*/ 561455 w 676275"/>
                      <a:gd name="connsiteY129" fmla="*/ 92875 h 714375"/>
                      <a:gd name="connsiteX130" fmla="*/ 475730 w 676275"/>
                      <a:gd name="connsiteY130" fmla="*/ 92875 h 714375"/>
                      <a:gd name="connsiteX131" fmla="*/ 475730 w 676275"/>
                      <a:gd name="connsiteY131" fmla="*/ 100577 h 714375"/>
                      <a:gd name="connsiteX132" fmla="*/ 504305 w 676275"/>
                      <a:gd name="connsiteY132" fmla="*/ 100577 h 714375"/>
                      <a:gd name="connsiteX133" fmla="*/ 504305 w 676275"/>
                      <a:gd name="connsiteY133" fmla="*/ 119627 h 714375"/>
                      <a:gd name="connsiteX134" fmla="*/ 475730 w 676275"/>
                      <a:gd name="connsiteY134" fmla="*/ 119627 h 714375"/>
                      <a:gd name="connsiteX135" fmla="*/ 475730 w 676275"/>
                      <a:gd name="connsiteY135" fmla="*/ 129152 h 714375"/>
                      <a:gd name="connsiteX136" fmla="*/ 504305 w 676275"/>
                      <a:gd name="connsiteY136" fmla="*/ 129152 h 714375"/>
                      <a:gd name="connsiteX137" fmla="*/ 504305 w 676275"/>
                      <a:gd name="connsiteY137" fmla="*/ 148202 h 714375"/>
                      <a:gd name="connsiteX138" fmla="*/ 475730 w 676275"/>
                      <a:gd name="connsiteY138" fmla="*/ 148202 h 714375"/>
                      <a:gd name="connsiteX139" fmla="*/ 475730 w 676275"/>
                      <a:gd name="connsiteY139" fmla="*/ 159550 h 714375"/>
                      <a:gd name="connsiteX140" fmla="*/ 504305 w 676275"/>
                      <a:gd name="connsiteY140" fmla="*/ 159550 h 714375"/>
                      <a:gd name="connsiteX141" fmla="*/ 504305 w 676275"/>
                      <a:gd name="connsiteY141" fmla="*/ 178600 h 714375"/>
                      <a:gd name="connsiteX142" fmla="*/ 247128 w 676275"/>
                      <a:gd name="connsiteY142" fmla="*/ 26200 h 714375"/>
                      <a:gd name="connsiteX143" fmla="*/ 180453 w 676275"/>
                      <a:gd name="connsiteY143" fmla="*/ 92875 h 714375"/>
                      <a:gd name="connsiteX144" fmla="*/ 247128 w 676275"/>
                      <a:gd name="connsiteY144" fmla="*/ 159550 h 714375"/>
                      <a:gd name="connsiteX145" fmla="*/ 313803 w 676275"/>
                      <a:gd name="connsiteY145" fmla="*/ 92875 h 714375"/>
                      <a:gd name="connsiteX146" fmla="*/ 247128 w 676275"/>
                      <a:gd name="connsiteY146" fmla="*/ 26200 h 714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</a:cxnLst>
                    <a:rect l="l" t="t" r="r" b="b"/>
                    <a:pathLst>
                      <a:path w="676275" h="714375">
                        <a:moveTo>
                          <a:pt x="491841" y="713705"/>
                        </a:moveTo>
                        <a:lnTo>
                          <a:pt x="430672" y="713705"/>
                        </a:lnTo>
                        <a:cubicBezTo>
                          <a:pt x="404255" y="713705"/>
                          <a:pt x="382787" y="692200"/>
                          <a:pt x="382787" y="665820"/>
                        </a:cubicBezTo>
                        <a:lnTo>
                          <a:pt x="382787" y="620093"/>
                        </a:lnTo>
                        <a:cubicBezTo>
                          <a:pt x="382787" y="598252"/>
                          <a:pt x="365002" y="580467"/>
                          <a:pt x="343161" y="580467"/>
                        </a:cubicBezTo>
                        <a:lnTo>
                          <a:pt x="201029" y="580467"/>
                        </a:lnTo>
                        <a:cubicBezTo>
                          <a:pt x="179188" y="580467"/>
                          <a:pt x="161403" y="598252"/>
                          <a:pt x="161403" y="620093"/>
                        </a:cubicBezTo>
                        <a:lnTo>
                          <a:pt x="161403" y="665820"/>
                        </a:lnTo>
                        <a:cubicBezTo>
                          <a:pt x="161403" y="692237"/>
                          <a:pt x="139897" y="713705"/>
                          <a:pt x="113518" y="713705"/>
                        </a:cubicBezTo>
                        <a:lnTo>
                          <a:pt x="55029" y="713705"/>
                        </a:lnTo>
                        <a:cubicBezTo>
                          <a:pt x="28612" y="713705"/>
                          <a:pt x="7144" y="692200"/>
                          <a:pt x="7144" y="665820"/>
                        </a:cubicBezTo>
                        <a:lnTo>
                          <a:pt x="7144" y="174873"/>
                        </a:lnTo>
                        <a:cubicBezTo>
                          <a:pt x="7144" y="131490"/>
                          <a:pt x="42453" y="96181"/>
                          <a:pt x="85836" y="96181"/>
                        </a:cubicBezTo>
                        <a:lnTo>
                          <a:pt x="121220" y="96181"/>
                        </a:lnTo>
                        <a:lnTo>
                          <a:pt x="121220" y="150949"/>
                        </a:lnTo>
                        <a:cubicBezTo>
                          <a:pt x="130671" y="152624"/>
                          <a:pt x="145107" y="157126"/>
                          <a:pt x="155004" y="169255"/>
                        </a:cubicBezTo>
                        <a:cubicBezTo>
                          <a:pt x="164529" y="180976"/>
                          <a:pt x="167580" y="196640"/>
                          <a:pt x="164120" y="215913"/>
                        </a:cubicBezTo>
                        <a:lnTo>
                          <a:pt x="182500" y="267519"/>
                        </a:lnTo>
                        <a:lnTo>
                          <a:pt x="177180" y="244004"/>
                        </a:lnTo>
                        <a:cubicBezTo>
                          <a:pt x="169515" y="213866"/>
                          <a:pt x="186407" y="182910"/>
                          <a:pt x="215317" y="172455"/>
                        </a:cubicBezTo>
                        <a:cubicBezTo>
                          <a:pt x="183765" y="159805"/>
                          <a:pt x="161442" y="128886"/>
                          <a:pt x="161442" y="92869"/>
                        </a:cubicBezTo>
                        <a:cubicBezTo>
                          <a:pt x="161442" y="45616"/>
                          <a:pt x="199914" y="7144"/>
                          <a:pt x="247167" y="7144"/>
                        </a:cubicBezTo>
                        <a:cubicBezTo>
                          <a:pt x="294419" y="7144"/>
                          <a:pt x="332892" y="45616"/>
                          <a:pt x="332892" y="92869"/>
                        </a:cubicBezTo>
                        <a:cubicBezTo>
                          <a:pt x="332892" y="114970"/>
                          <a:pt x="324483" y="135136"/>
                          <a:pt x="310679" y="150391"/>
                        </a:cubicBezTo>
                        <a:cubicBezTo>
                          <a:pt x="336947" y="151210"/>
                          <a:pt x="360723" y="169218"/>
                          <a:pt x="367532" y="195970"/>
                        </a:cubicBezTo>
                        <a:lnTo>
                          <a:pt x="373411" y="222201"/>
                        </a:lnTo>
                        <a:lnTo>
                          <a:pt x="426766" y="313358"/>
                        </a:lnTo>
                        <a:lnTo>
                          <a:pt x="432719" y="321321"/>
                        </a:lnTo>
                        <a:cubicBezTo>
                          <a:pt x="447044" y="320428"/>
                          <a:pt x="490837" y="315516"/>
                          <a:pt x="510594" y="288057"/>
                        </a:cubicBezTo>
                        <a:cubicBezTo>
                          <a:pt x="521682" y="272654"/>
                          <a:pt x="523579" y="251855"/>
                          <a:pt x="516324" y="226219"/>
                        </a:cubicBezTo>
                        <a:cubicBezTo>
                          <a:pt x="483209" y="225029"/>
                          <a:pt x="456681" y="197718"/>
                          <a:pt x="456681" y="164344"/>
                        </a:cubicBezTo>
                        <a:lnTo>
                          <a:pt x="456681" y="73856"/>
                        </a:lnTo>
                        <a:lnTo>
                          <a:pt x="497385" y="73856"/>
                        </a:lnTo>
                        <a:cubicBezTo>
                          <a:pt x="484437" y="66787"/>
                          <a:pt x="474242" y="53988"/>
                          <a:pt x="471638" y="35756"/>
                        </a:cubicBezTo>
                        <a:lnTo>
                          <a:pt x="456718" y="35756"/>
                        </a:lnTo>
                        <a:lnTo>
                          <a:pt x="456718" y="16706"/>
                        </a:lnTo>
                        <a:lnTo>
                          <a:pt x="490018" y="16706"/>
                        </a:lnTo>
                        <a:lnTo>
                          <a:pt x="490018" y="26231"/>
                        </a:lnTo>
                        <a:cubicBezTo>
                          <a:pt x="490018" y="50453"/>
                          <a:pt x="506613" y="61280"/>
                          <a:pt x="523096" y="61280"/>
                        </a:cubicBezTo>
                        <a:cubicBezTo>
                          <a:pt x="539542" y="61280"/>
                          <a:pt x="556136" y="50453"/>
                          <a:pt x="556136" y="26231"/>
                        </a:cubicBezTo>
                        <a:lnTo>
                          <a:pt x="556136" y="16706"/>
                        </a:lnTo>
                        <a:lnTo>
                          <a:pt x="674570" y="16706"/>
                        </a:lnTo>
                        <a:lnTo>
                          <a:pt x="674570" y="702506"/>
                        </a:lnTo>
                        <a:lnTo>
                          <a:pt x="655520" y="702506"/>
                        </a:lnTo>
                        <a:lnTo>
                          <a:pt x="655520" y="662025"/>
                        </a:lnTo>
                        <a:cubicBezTo>
                          <a:pt x="650423" y="685168"/>
                          <a:pt x="629736" y="702506"/>
                          <a:pt x="605104" y="702506"/>
                        </a:cubicBezTo>
                        <a:lnTo>
                          <a:pt x="593347" y="702506"/>
                        </a:lnTo>
                        <a:cubicBezTo>
                          <a:pt x="567227" y="702506"/>
                          <a:pt x="545312" y="684200"/>
                          <a:pt x="539731" y="659792"/>
                        </a:cubicBezTo>
                        <a:lnTo>
                          <a:pt x="539731" y="665857"/>
                        </a:lnTo>
                        <a:cubicBezTo>
                          <a:pt x="539731" y="692274"/>
                          <a:pt x="518226" y="713742"/>
                          <a:pt x="491846" y="713742"/>
                        </a:cubicBezTo>
                        <a:close/>
                        <a:moveTo>
                          <a:pt x="201033" y="561420"/>
                        </a:moveTo>
                        <a:lnTo>
                          <a:pt x="343165" y="561420"/>
                        </a:lnTo>
                        <a:cubicBezTo>
                          <a:pt x="375535" y="561420"/>
                          <a:pt x="401841" y="587725"/>
                          <a:pt x="401841" y="620096"/>
                        </a:cubicBezTo>
                        <a:lnTo>
                          <a:pt x="401841" y="665823"/>
                        </a:lnTo>
                        <a:cubicBezTo>
                          <a:pt x="401841" y="681748"/>
                          <a:pt x="414789" y="694658"/>
                          <a:pt x="430676" y="694658"/>
                        </a:cubicBezTo>
                        <a:lnTo>
                          <a:pt x="491844" y="694658"/>
                        </a:lnTo>
                        <a:cubicBezTo>
                          <a:pt x="507769" y="694658"/>
                          <a:pt x="520679" y="681710"/>
                          <a:pt x="520679" y="665823"/>
                        </a:cubicBezTo>
                        <a:lnTo>
                          <a:pt x="520679" y="512976"/>
                        </a:lnTo>
                        <a:cubicBezTo>
                          <a:pt x="515656" y="509664"/>
                          <a:pt x="509778" y="507469"/>
                          <a:pt x="503415" y="506725"/>
                        </a:cubicBezTo>
                        <a:lnTo>
                          <a:pt x="236753" y="476662"/>
                        </a:lnTo>
                        <a:lnTo>
                          <a:pt x="219489" y="428182"/>
                        </a:lnTo>
                        <a:lnTo>
                          <a:pt x="218820" y="428330"/>
                        </a:lnTo>
                        <a:lnTo>
                          <a:pt x="217555" y="422638"/>
                        </a:lnTo>
                        <a:lnTo>
                          <a:pt x="144443" y="217364"/>
                        </a:lnTo>
                        <a:lnTo>
                          <a:pt x="145001" y="214760"/>
                        </a:lnTo>
                        <a:cubicBezTo>
                          <a:pt x="148015" y="200212"/>
                          <a:pt x="146452" y="189013"/>
                          <a:pt x="140350" y="181422"/>
                        </a:cubicBezTo>
                        <a:cubicBezTo>
                          <a:pt x="130639" y="169368"/>
                          <a:pt x="111886" y="169069"/>
                          <a:pt x="111701" y="169069"/>
                        </a:cubicBezTo>
                        <a:lnTo>
                          <a:pt x="102250" y="168995"/>
                        </a:lnTo>
                        <a:lnTo>
                          <a:pt x="102213" y="115268"/>
                        </a:lnTo>
                        <a:lnTo>
                          <a:pt x="85879" y="115268"/>
                        </a:lnTo>
                        <a:cubicBezTo>
                          <a:pt x="52988" y="115268"/>
                          <a:pt x="26237" y="142020"/>
                          <a:pt x="26237" y="174911"/>
                        </a:cubicBezTo>
                        <a:lnTo>
                          <a:pt x="26237" y="665820"/>
                        </a:lnTo>
                        <a:cubicBezTo>
                          <a:pt x="26237" y="681745"/>
                          <a:pt x="39185" y="694655"/>
                          <a:pt x="55072" y="694655"/>
                        </a:cubicBezTo>
                        <a:lnTo>
                          <a:pt x="113561" y="694655"/>
                        </a:lnTo>
                        <a:cubicBezTo>
                          <a:pt x="129486" y="694655"/>
                          <a:pt x="142396" y="681707"/>
                          <a:pt x="142396" y="665820"/>
                        </a:cubicBezTo>
                        <a:lnTo>
                          <a:pt x="142396" y="620092"/>
                        </a:lnTo>
                        <a:cubicBezTo>
                          <a:pt x="142396" y="587723"/>
                          <a:pt x="168701" y="561417"/>
                          <a:pt x="201072" y="561417"/>
                        </a:cubicBezTo>
                        <a:close/>
                        <a:moveTo>
                          <a:pt x="250704" y="459064"/>
                        </a:moveTo>
                        <a:lnTo>
                          <a:pt x="505574" y="487788"/>
                        </a:lnTo>
                        <a:cubicBezTo>
                          <a:pt x="535116" y="491136"/>
                          <a:pt x="557440" y="516065"/>
                          <a:pt x="557440" y="545831"/>
                        </a:cubicBezTo>
                        <a:lnTo>
                          <a:pt x="557440" y="647482"/>
                        </a:lnTo>
                        <a:cubicBezTo>
                          <a:pt x="557440" y="667313"/>
                          <a:pt x="573551" y="683424"/>
                          <a:pt x="593382" y="683424"/>
                        </a:cubicBezTo>
                        <a:lnTo>
                          <a:pt x="605139" y="683424"/>
                        </a:lnTo>
                        <a:cubicBezTo>
                          <a:pt x="623110" y="683424"/>
                          <a:pt x="637733" y="668801"/>
                          <a:pt x="637733" y="650830"/>
                        </a:cubicBezTo>
                        <a:lnTo>
                          <a:pt x="637733" y="521499"/>
                        </a:lnTo>
                        <a:cubicBezTo>
                          <a:pt x="637733" y="461447"/>
                          <a:pt x="598554" y="417696"/>
                          <a:pt x="544269" y="416724"/>
                        </a:cubicBezTo>
                        <a:cubicBezTo>
                          <a:pt x="542632" y="418324"/>
                          <a:pt x="540809" y="419813"/>
                          <a:pt x="538911" y="421152"/>
                        </a:cubicBezTo>
                        <a:cubicBezTo>
                          <a:pt x="529089" y="427998"/>
                          <a:pt x="516736" y="430528"/>
                          <a:pt x="505053" y="427998"/>
                        </a:cubicBezTo>
                        <a:lnTo>
                          <a:pt x="406831" y="407051"/>
                        </a:lnTo>
                        <a:lnTo>
                          <a:pt x="408840" y="397749"/>
                        </a:lnTo>
                        <a:lnTo>
                          <a:pt x="406831" y="407051"/>
                        </a:lnTo>
                        <a:lnTo>
                          <a:pt x="317237" y="387852"/>
                        </a:lnTo>
                        <a:lnTo>
                          <a:pt x="243678" y="258560"/>
                        </a:lnTo>
                        <a:lnTo>
                          <a:pt x="260235" y="249146"/>
                        </a:lnTo>
                        <a:lnTo>
                          <a:pt x="329589" y="371038"/>
                        </a:lnTo>
                        <a:lnTo>
                          <a:pt x="416430" y="389604"/>
                        </a:lnTo>
                        <a:lnTo>
                          <a:pt x="416653" y="389567"/>
                        </a:lnTo>
                        <a:lnTo>
                          <a:pt x="416653" y="389641"/>
                        </a:lnTo>
                        <a:lnTo>
                          <a:pt x="509075" y="409361"/>
                        </a:lnTo>
                        <a:cubicBezTo>
                          <a:pt x="515735" y="410775"/>
                          <a:pt x="522469" y="409398"/>
                          <a:pt x="528051" y="405491"/>
                        </a:cubicBezTo>
                        <a:cubicBezTo>
                          <a:pt x="533669" y="401585"/>
                          <a:pt x="537278" y="395706"/>
                          <a:pt x="538246" y="388934"/>
                        </a:cubicBezTo>
                        <a:cubicBezTo>
                          <a:pt x="538395" y="387743"/>
                          <a:pt x="538543" y="386590"/>
                          <a:pt x="538543" y="385399"/>
                        </a:cubicBezTo>
                        <a:cubicBezTo>
                          <a:pt x="538543" y="374237"/>
                          <a:pt x="530618" y="364303"/>
                          <a:pt x="519679" y="361810"/>
                        </a:cubicBezTo>
                        <a:lnTo>
                          <a:pt x="422715" y="339411"/>
                        </a:lnTo>
                        <a:lnTo>
                          <a:pt x="410734" y="323337"/>
                        </a:lnTo>
                        <a:lnTo>
                          <a:pt x="355296" y="227716"/>
                        </a:lnTo>
                        <a:lnTo>
                          <a:pt x="349157" y="200331"/>
                        </a:lnTo>
                        <a:cubicBezTo>
                          <a:pt x="343576" y="178416"/>
                          <a:pt x="320954" y="164985"/>
                          <a:pt x="298778" y="170640"/>
                        </a:cubicBezTo>
                        <a:lnTo>
                          <a:pt x="225890" y="189132"/>
                        </a:lnTo>
                        <a:cubicBezTo>
                          <a:pt x="203677" y="194787"/>
                          <a:pt x="190171" y="217410"/>
                          <a:pt x="195827" y="239548"/>
                        </a:cubicBezTo>
                        <a:lnTo>
                          <a:pt x="235973" y="417322"/>
                        </a:lnTo>
                        <a:lnTo>
                          <a:pt x="250856" y="459069"/>
                        </a:lnTo>
                        <a:close/>
                        <a:moveTo>
                          <a:pt x="555428" y="398342"/>
                        </a:moveTo>
                        <a:cubicBezTo>
                          <a:pt x="608969" y="404072"/>
                          <a:pt x="648222" y="445074"/>
                          <a:pt x="655516" y="502117"/>
                        </a:cubicBezTo>
                        <a:lnTo>
                          <a:pt x="655516" y="35725"/>
                        </a:lnTo>
                        <a:lnTo>
                          <a:pt x="574517" y="35725"/>
                        </a:lnTo>
                        <a:cubicBezTo>
                          <a:pt x="571875" y="53957"/>
                          <a:pt x="561717" y="66756"/>
                          <a:pt x="548770" y="73825"/>
                        </a:cubicBezTo>
                        <a:lnTo>
                          <a:pt x="580544" y="73825"/>
                        </a:lnTo>
                        <a:lnTo>
                          <a:pt x="580544" y="164313"/>
                        </a:lnTo>
                        <a:cubicBezTo>
                          <a:pt x="580544" y="192591"/>
                          <a:pt x="561457" y="216552"/>
                          <a:pt x="535486" y="223881"/>
                        </a:cubicBezTo>
                        <a:cubicBezTo>
                          <a:pt x="543448" y="254131"/>
                          <a:pt x="540323" y="279431"/>
                          <a:pt x="526073" y="299188"/>
                        </a:cubicBezTo>
                        <a:cubicBezTo>
                          <a:pt x="513608" y="316489"/>
                          <a:pt x="494595" y="326572"/>
                          <a:pt x="476625" y="332414"/>
                        </a:cubicBezTo>
                        <a:lnTo>
                          <a:pt x="523840" y="343315"/>
                        </a:lnTo>
                        <a:cubicBezTo>
                          <a:pt x="543634" y="347817"/>
                          <a:pt x="557513" y="365156"/>
                          <a:pt x="557513" y="385434"/>
                        </a:cubicBezTo>
                        <a:cubicBezTo>
                          <a:pt x="557513" y="387331"/>
                          <a:pt x="557327" y="389229"/>
                          <a:pt x="557103" y="391127"/>
                        </a:cubicBezTo>
                        <a:cubicBezTo>
                          <a:pt x="556769" y="393582"/>
                          <a:pt x="556210" y="396001"/>
                          <a:pt x="555504" y="398308"/>
                        </a:cubicBezTo>
                        <a:close/>
                        <a:moveTo>
                          <a:pt x="478185" y="178600"/>
                        </a:moveTo>
                        <a:cubicBezTo>
                          <a:pt x="484064" y="195232"/>
                          <a:pt x="499989" y="207175"/>
                          <a:pt x="518592" y="207175"/>
                        </a:cubicBezTo>
                        <a:cubicBezTo>
                          <a:pt x="542219" y="207175"/>
                          <a:pt x="561455" y="187940"/>
                          <a:pt x="561455" y="164313"/>
                        </a:cubicBezTo>
                        <a:lnTo>
                          <a:pt x="561455" y="92875"/>
                        </a:lnTo>
                        <a:lnTo>
                          <a:pt x="475730" y="92875"/>
                        </a:lnTo>
                        <a:lnTo>
                          <a:pt x="475730" y="100577"/>
                        </a:lnTo>
                        <a:lnTo>
                          <a:pt x="504305" y="100577"/>
                        </a:lnTo>
                        <a:lnTo>
                          <a:pt x="504305" y="119627"/>
                        </a:lnTo>
                        <a:lnTo>
                          <a:pt x="475730" y="119627"/>
                        </a:lnTo>
                        <a:lnTo>
                          <a:pt x="475730" y="129152"/>
                        </a:lnTo>
                        <a:lnTo>
                          <a:pt x="504305" y="129152"/>
                        </a:lnTo>
                        <a:lnTo>
                          <a:pt x="504305" y="148202"/>
                        </a:lnTo>
                        <a:lnTo>
                          <a:pt x="475730" y="148202"/>
                        </a:lnTo>
                        <a:lnTo>
                          <a:pt x="475730" y="159550"/>
                        </a:lnTo>
                        <a:lnTo>
                          <a:pt x="504305" y="159550"/>
                        </a:lnTo>
                        <a:lnTo>
                          <a:pt x="504305" y="178600"/>
                        </a:lnTo>
                        <a:close/>
                        <a:moveTo>
                          <a:pt x="247128" y="26200"/>
                        </a:moveTo>
                        <a:cubicBezTo>
                          <a:pt x="210367" y="26200"/>
                          <a:pt x="180453" y="56115"/>
                          <a:pt x="180453" y="92875"/>
                        </a:cubicBezTo>
                        <a:cubicBezTo>
                          <a:pt x="180453" y="129636"/>
                          <a:pt x="210367" y="159550"/>
                          <a:pt x="247128" y="159550"/>
                        </a:cubicBezTo>
                        <a:cubicBezTo>
                          <a:pt x="283889" y="159550"/>
                          <a:pt x="313803" y="129636"/>
                          <a:pt x="313803" y="92875"/>
                        </a:cubicBezTo>
                        <a:cubicBezTo>
                          <a:pt x="313803" y="56115"/>
                          <a:pt x="283889" y="26200"/>
                          <a:pt x="247128" y="2620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</p:grp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B1294C1-20C2-477D-9AE5-B082708F7B79}"/>
                </a:ext>
              </a:extLst>
            </p:cNvPr>
            <p:cNvGrpSpPr/>
            <p:nvPr/>
          </p:nvGrpSpPr>
          <p:grpSpPr>
            <a:xfrm>
              <a:off x="6517735" y="1547173"/>
              <a:ext cx="2043411" cy="4389442"/>
              <a:chOff x="6517735" y="1547173"/>
              <a:chExt cx="2043411" cy="4389442"/>
            </a:xfrm>
          </p:grpSpPr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CE0B9F8C-B3E7-D951-ADBB-645FABBA6FB2}"/>
                  </a:ext>
                </a:extLst>
              </p:cNvPr>
              <p:cNvGrpSpPr/>
              <p:nvPr/>
            </p:nvGrpSpPr>
            <p:grpSpPr>
              <a:xfrm>
                <a:off x="6517735" y="3095990"/>
                <a:ext cx="2043411" cy="2840625"/>
                <a:chOff x="11811" y="4890"/>
                <a:chExt cx="3172" cy="4410"/>
              </a:xfrm>
            </p:grpSpPr>
            <p:sp>
              <p:nvSpPr>
                <p:cNvPr id="112" name="Rectangle: Rounded Corners 15">
                  <a:extLst>
                    <a:ext uri="{FF2B5EF4-FFF2-40B4-BE49-F238E27FC236}">
                      <a16:creationId xmlns:a16="http://schemas.microsoft.com/office/drawing/2014/main" id="{2166605A-8CEF-9993-A5DF-A59B967D4060}"/>
                    </a:ext>
                  </a:extLst>
                </p:cNvPr>
                <p:cNvSpPr/>
                <p:nvPr/>
              </p:nvSpPr>
              <p:spPr>
                <a:xfrm>
                  <a:off x="11811" y="4890"/>
                  <a:ext cx="3172" cy="4410"/>
                </a:xfrm>
                <a:prstGeom prst="round2SameRect">
                  <a:avLst>
                    <a:gd name="adj1" fmla="val 4399"/>
                    <a:gd name="adj2" fmla="val 0"/>
                  </a:avLst>
                </a:prstGeom>
                <a:solidFill>
                  <a:schemeClr val="accent3">
                    <a:alpha val="15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3" name="TextBox 16">
                  <a:extLst>
                    <a:ext uri="{FF2B5EF4-FFF2-40B4-BE49-F238E27FC236}">
                      <a16:creationId xmlns:a16="http://schemas.microsoft.com/office/drawing/2014/main" id="{A8F0DD41-7DE1-9E15-7D6B-8C2DF3698CFA}"/>
                    </a:ext>
                  </a:extLst>
                </p:cNvPr>
                <p:cNvSpPr txBox="1"/>
                <p:nvPr/>
              </p:nvSpPr>
              <p:spPr>
                <a:xfrm>
                  <a:off x="11897" y="5098"/>
                  <a:ext cx="3001" cy="3884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no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Century Gothic" panose="020B0502020202020204" pitchFamily="34" charset="0"/>
                    </a:rPr>
                    <a:t>.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E2012CA0-2D28-4C80-A0A4-E5D7C17EF1FB}"/>
                  </a:ext>
                </a:extLst>
              </p:cNvPr>
              <p:cNvGrpSpPr/>
              <p:nvPr/>
            </p:nvGrpSpPr>
            <p:grpSpPr>
              <a:xfrm>
                <a:off x="6529331" y="1547173"/>
                <a:ext cx="2005403" cy="1371681"/>
                <a:chOff x="6529331" y="1547173"/>
                <a:chExt cx="2005403" cy="1371681"/>
              </a:xfrm>
            </p:grpSpPr>
            <p:sp>
              <p:nvSpPr>
                <p:cNvPr id="110" name="Freeform: Shape 8">
                  <a:extLst>
                    <a:ext uri="{FF2B5EF4-FFF2-40B4-BE49-F238E27FC236}">
                      <a16:creationId xmlns:a16="http://schemas.microsoft.com/office/drawing/2014/main" id="{9D4A085F-9AD5-9BEF-753E-D20FF9126528}"/>
                    </a:ext>
                  </a:extLst>
                </p:cNvPr>
                <p:cNvSpPr/>
                <p:nvPr/>
              </p:nvSpPr>
              <p:spPr>
                <a:xfrm flipV="1">
                  <a:off x="6529331" y="2017712"/>
                  <a:ext cx="2005403" cy="901142"/>
                </a:xfrm>
                <a:custGeom>
                  <a:avLst/>
                  <a:gdLst>
                    <a:gd name="connsiteX0" fmla="*/ 0 w 2312596"/>
                    <a:gd name="connsiteY0" fmla="*/ 0 h 995254"/>
                    <a:gd name="connsiteX1" fmla="*/ 2312596 w 2312596"/>
                    <a:gd name="connsiteY1" fmla="*/ 0 h 995254"/>
                    <a:gd name="connsiteX2" fmla="*/ 2303385 w 2312596"/>
                    <a:gd name="connsiteY2" fmla="*/ 60351 h 995254"/>
                    <a:gd name="connsiteX3" fmla="*/ 1156298 w 2312596"/>
                    <a:gd name="connsiteY3" fmla="*/ 995254 h 995254"/>
                    <a:gd name="connsiteX4" fmla="*/ 9211 w 2312596"/>
                    <a:gd name="connsiteY4" fmla="*/ 60351 h 995254"/>
                    <a:gd name="connsiteX5" fmla="*/ 0 w 2312596"/>
                    <a:gd name="connsiteY5" fmla="*/ 0 h 9952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12596" h="995254">
                      <a:moveTo>
                        <a:pt x="0" y="0"/>
                      </a:moveTo>
                      <a:lnTo>
                        <a:pt x="2312596" y="0"/>
                      </a:lnTo>
                      <a:lnTo>
                        <a:pt x="2303385" y="60351"/>
                      </a:lnTo>
                      <a:cubicBezTo>
                        <a:pt x="2194205" y="593899"/>
                        <a:pt x="1722122" y="995254"/>
                        <a:pt x="1156298" y="995254"/>
                      </a:cubicBezTo>
                      <a:cubicBezTo>
                        <a:pt x="590474" y="995254"/>
                        <a:pt x="118391" y="593899"/>
                        <a:pt x="9211" y="6035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1" name="TextBox 20">
                  <a:extLst>
                    <a:ext uri="{FF2B5EF4-FFF2-40B4-BE49-F238E27FC236}">
                      <a16:creationId xmlns:a16="http://schemas.microsoft.com/office/drawing/2014/main" id="{FF16E3CA-A8CB-2FB1-254A-929DEBCCDB17}"/>
                    </a:ext>
                  </a:extLst>
                </p:cNvPr>
                <p:cNvSpPr txBox="1"/>
                <p:nvPr/>
              </p:nvSpPr>
              <p:spPr>
                <a:xfrm>
                  <a:off x="6656883" y="2356526"/>
                  <a:ext cx="1750299" cy="523036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Century Gothic" panose="020B0502020202020204" pitchFamily="34" charset="0"/>
                    </a:rPr>
                    <a:t>Placeholder Title </a:t>
                  </a:r>
                </a:p>
              </p:txBody>
            </p: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A9A15F4-7DF1-4CC1-9CD2-B8CAB6CE8BF6}"/>
                    </a:ext>
                  </a:extLst>
                </p:cNvPr>
                <p:cNvGrpSpPr/>
                <p:nvPr/>
              </p:nvGrpSpPr>
              <p:grpSpPr>
                <a:xfrm>
                  <a:off x="7214441" y="1547173"/>
                  <a:ext cx="635184" cy="635759"/>
                  <a:chOff x="7214441" y="1547173"/>
                  <a:chExt cx="635184" cy="635759"/>
                </a:xfrm>
              </p:grpSpPr>
              <p:sp>
                <p:nvSpPr>
                  <p:cNvPr id="106" name="Rectangle: Rounded Corners 105">
                    <a:extLst>
                      <a:ext uri="{FF2B5EF4-FFF2-40B4-BE49-F238E27FC236}">
                        <a16:creationId xmlns:a16="http://schemas.microsoft.com/office/drawing/2014/main" id="{1C6EC99D-DCD7-BF69-0A5E-4649FB633916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7214153" y="1547461"/>
                    <a:ext cx="635759" cy="635184"/>
                  </a:xfrm>
                  <a:prstGeom prst="roundRect">
                    <a:avLst/>
                  </a:prstGeom>
                  <a:solidFill>
                    <a:schemeClr val="bg2"/>
                  </a:solidFill>
                  <a:ln>
                    <a:solidFill>
                      <a:schemeClr val="accent3"/>
                    </a:solidFill>
                  </a:ln>
                  <a:effectLst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8" name="Graphic 13">
                    <a:extLst>
                      <a:ext uri="{FF2B5EF4-FFF2-40B4-BE49-F238E27FC236}">
                        <a16:creationId xmlns:a16="http://schemas.microsoft.com/office/drawing/2014/main" id="{DF3C5066-AF75-478B-A933-63E5CFD43DDA}"/>
                      </a:ext>
                    </a:extLst>
                  </p:cNvPr>
                  <p:cNvSpPr/>
                  <p:nvPr/>
                </p:nvSpPr>
                <p:spPr>
                  <a:xfrm>
                    <a:off x="7340003" y="1648717"/>
                    <a:ext cx="384058" cy="432672"/>
                  </a:xfrm>
                  <a:custGeom>
                    <a:avLst/>
                    <a:gdLst>
                      <a:gd name="connsiteX0" fmla="*/ 706634 w 752475"/>
                      <a:gd name="connsiteY0" fmla="*/ 721519 h 847725"/>
                      <a:gd name="connsiteX1" fmla="*/ 691751 w 752475"/>
                      <a:gd name="connsiteY1" fmla="*/ 721519 h 847725"/>
                      <a:gd name="connsiteX2" fmla="*/ 706634 w 752475"/>
                      <a:gd name="connsiteY2" fmla="*/ 676870 h 847725"/>
                      <a:gd name="connsiteX3" fmla="*/ 706634 w 752475"/>
                      <a:gd name="connsiteY3" fmla="*/ 379214 h 847725"/>
                      <a:gd name="connsiteX4" fmla="*/ 684830 w 752475"/>
                      <a:gd name="connsiteY4" fmla="*/ 326604 h 847725"/>
                      <a:gd name="connsiteX5" fmla="*/ 632220 w 752475"/>
                      <a:gd name="connsiteY5" fmla="*/ 304800 h 847725"/>
                      <a:gd name="connsiteX6" fmla="*/ 585637 w 752475"/>
                      <a:gd name="connsiteY6" fmla="*/ 304800 h 847725"/>
                      <a:gd name="connsiteX7" fmla="*/ 627457 w 752475"/>
                      <a:gd name="connsiteY7" fmla="*/ 241994 h 847725"/>
                      <a:gd name="connsiteX8" fmla="*/ 631253 w 752475"/>
                      <a:gd name="connsiteY8" fmla="*/ 165608 h 847725"/>
                      <a:gd name="connsiteX9" fmla="*/ 565694 w 752475"/>
                      <a:gd name="connsiteY9" fmla="*/ 126206 h 847725"/>
                      <a:gd name="connsiteX10" fmla="*/ 547091 w 752475"/>
                      <a:gd name="connsiteY10" fmla="*/ 126206 h 847725"/>
                      <a:gd name="connsiteX11" fmla="*/ 553788 w 752475"/>
                      <a:gd name="connsiteY11" fmla="*/ 109240 h 847725"/>
                      <a:gd name="connsiteX12" fmla="*/ 546347 w 752475"/>
                      <a:gd name="connsiteY12" fmla="*/ 39849 h 847725"/>
                      <a:gd name="connsiteX13" fmla="*/ 484731 w 752475"/>
                      <a:gd name="connsiteY13" fmla="*/ 7144 h 847725"/>
                      <a:gd name="connsiteX14" fmla="*/ 273695 w 752475"/>
                      <a:gd name="connsiteY14" fmla="*/ 7144 h 847725"/>
                      <a:gd name="connsiteX15" fmla="*/ 212080 w 752475"/>
                      <a:gd name="connsiteY15" fmla="*/ 39849 h 847725"/>
                      <a:gd name="connsiteX16" fmla="*/ 204639 w 752475"/>
                      <a:gd name="connsiteY16" fmla="*/ 109240 h 847725"/>
                      <a:gd name="connsiteX17" fmla="*/ 211336 w 752475"/>
                      <a:gd name="connsiteY17" fmla="*/ 126206 h 847725"/>
                      <a:gd name="connsiteX18" fmla="*/ 192732 w 752475"/>
                      <a:gd name="connsiteY18" fmla="*/ 126206 h 847725"/>
                      <a:gd name="connsiteX19" fmla="*/ 127285 w 752475"/>
                      <a:gd name="connsiteY19" fmla="*/ 165571 h 847725"/>
                      <a:gd name="connsiteX20" fmla="*/ 130969 w 752475"/>
                      <a:gd name="connsiteY20" fmla="*/ 241845 h 847725"/>
                      <a:gd name="connsiteX21" fmla="*/ 172789 w 752475"/>
                      <a:gd name="connsiteY21" fmla="*/ 304800 h 847725"/>
                      <a:gd name="connsiteX22" fmla="*/ 126206 w 752475"/>
                      <a:gd name="connsiteY22" fmla="*/ 304800 h 847725"/>
                      <a:gd name="connsiteX23" fmla="*/ 51792 w 752475"/>
                      <a:gd name="connsiteY23" fmla="*/ 379214 h 847725"/>
                      <a:gd name="connsiteX24" fmla="*/ 51792 w 752475"/>
                      <a:gd name="connsiteY24" fmla="*/ 676870 h 847725"/>
                      <a:gd name="connsiteX25" fmla="*/ 66675 w 752475"/>
                      <a:gd name="connsiteY25" fmla="*/ 721519 h 847725"/>
                      <a:gd name="connsiteX26" fmla="*/ 51792 w 752475"/>
                      <a:gd name="connsiteY26" fmla="*/ 721519 h 847725"/>
                      <a:gd name="connsiteX27" fmla="*/ 7144 w 752475"/>
                      <a:gd name="connsiteY27" fmla="*/ 766167 h 847725"/>
                      <a:gd name="connsiteX28" fmla="*/ 7144 w 752475"/>
                      <a:gd name="connsiteY28" fmla="*/ 795933 h 847725"/>
                      <a:gd name="connsiteX29" fmla="*/ 51792 w 752475"/>
                      <a:gd name="connsiteY29" fmla="*/ 840581 h 847725"/>
                      <a:gd name="connsiteX30" fmla="*/ 706636 w 752475"/>
                      <a:gd name="connsiteY30" fmla="*/ 840581 h 847725"/>
                      <a:gd name="connsiteX31" fmla="*/ 751284 w 752475"/>
                      <a:gd name="connsiteY31" fmla="*/ 795933 h 847725"/>
                      <a:gd name="connsiteX32" fmla="*/ 751284 w 752475"/>
                      <a:gd name="connsiteY32" fmla="*/ 766167 h 847725"/>
                      <a:gd name="connsiteX33" fmla="*/ 706636 w 752475"/>
                      <a:gd name="connsiteY33" fmla="*/ 721519 h 847725"/>
                      <a:gd name="connsiteX34" fmla="*/ 565693 w 752475"/>
                      <a:gd name="connsiteY34" fmla="*/ 155972 h 847725"/>
                      <a:gd name="connsiteX35" fmla="*/ 604835 w 752475"/>
                      <a:gd name="connsiteY35" fmla="*/ 179747 h 847725"/>
                      <a:gd name="connsiteX36" fmla="*/ 602453 w 752475"/>
                      <a:gd name="connsiteY36" fmla="*/ 225475 h 847725"/>
                      <a:gd name="connsiteX37" fmla="*/ 549769 w 752475"/>
                      <a:gd name="connsiteY37" fmla="*/ 304800 h 847725"/>
                      <a:gd name="connsiteX38" fmla="*/ 475355 w 752475"/>
                      <a:gd name="connsiteY38" fmla="*/ 304800 h 847725"/>
                      <a:gd name="connsiteX39" fmla="*/ 534886 w 752475"/>
                      <a:gd name="connsiteY39" fmla="*/ 155972 h 847725"/>
                      <a:gd name="connsiteX40" fmla="*/ 236632 w 752475"/>
                      <a:gd name="connsiteY40" fmla="*/ 56550 h 847725"/>
                      <a:gd name="connsiteX41" fmla="*/ 273690 w 752475"/>
                      <a:gd name="connsiteY41" fmla="*/ 36905 h 847725"/>
                      <a:gd name="connsiteX42" fmla="*/ 484726 w 752475"/>
                      <a:gd name="connsiteY42" fmla="*/ 36905 h 847725"/>
                      <a:gd name="connsiteX43" fmla="*/ 521710 w 752475"/>
                      <a:gd name="connsiteY43" fmla="*/ 56476 h 847725"/>
                      <a:gd name="connsiteX44" fmla="*/ 526249 w 752475"/>
                      <a:gd name="connsiteY44" fmla="*/ 98073 h 847725"/>
                      <a:gd name="connsiteX45" fmla="*/ 443501 w 752475"/>
                      <a:gd name="connsiteY45" fmla="*/ 304794 h 847725"/>
                      <a:gd name="connsiteX46" fmla="*/ 314913 w 752475"/>
                      <a:gd name="connsiteY46" fmla="*/ 304794 h 847725"/>
                      <a:gd name="connsiteX47" fmla="*/ 247048 w 752475"/>
                      <a:gd name="connsiteY47" fmla="*/ 135278 h 847725"/>
                      <a:gd name="connsiteX48" fmla="*/ 232165 w 752475"/>
                      <a:gd name="connsiteY48" fmla="*/ 98071 h 847725"/>
                      <a:gd name="connsiteX49" fmla="*/ 236630 w 752475"/>
                      <a:gd name="connsiteY49" fmla="*/ 56548 h 847725"/>
                      <a:gd name="connsiteX50" fmla="*/ 155967 w 752475"/>
                      <a:gd name="connsiteY50" fmla="*/ 225323 h 847725"/>
                      <a:gd name="connsiteX51" fmla="*/ 153697 w 752475"/>
                      <a:gd name="connsiteY51" fmla="*/ 179707 h 847725"/>
                      <a:gd name="connsiteX52" fmla="*/ 192728 w 752475"/>
                      <a:gd name="connsiteY52" fmla="*/ 155969 h 847725"/>
                      <a:gd name="connsiteX53" fmla="*/ 223238 w 752475"/>
                      <a:gd name="connsiteY53" fmla="*/ 155969 h 847725"/>
                      <a:gd name="connsiteX54" fmla="*/ 282769 w 752475"/>
                      <a:gd name="connsiteY54" fmla="*/ 304797 h 847725"/>
                      <a:gd name="connsiteX55" fmla="*/ 208355 w 752475"/>
                      <a:gd name="connsiteY55" fmla="*/ 304797 h 847725"/>
                      <a:gd name="connsiteX56" fmla="*/ 81553 w 752475"/>
                      <a:gd name="connsiteY56" fmla="*/ 676866 h 847725"/>
                      <a:gd name="connsiteX57" fmla="*/ 81553 w 752475"/>
                      <a:gd name="connsiteY57" fmla="*/ 379209 h 847725"/>
                      <a:gd name="connsiteX58" fmla="*/ 126201 w 752475"/>
                      <a:gd name="connsiteY58" fmla="*/ 334561 h 847725"/>
                      <a:gd name="connsiteX59" fmla="*/ 632217 w 752475"/>
                      <a:gd name="connsiteY59" fmla="*/ 334561 h 847725"/>
                      <a:gd name="connsiteX60" fmla="*/ 676866 w 752475"/>
                      <a:gd name="connsiteY60" fmla="*/ 379209 h 847725"/>
                      <a:gd name="connsiteX61" fmla="*/ 676866 w 752475"/>
                      <a:gd name="connsiteY61" fmla="*/ 676866 h 847725"/>
                      <a:gd name="connsiteX62" fmla="*/ 632217 w 752475"/>
                      <a:gd name="connsiteY62" fmla="*/ 721514 h 847725"/>
                      <a:gd name="connsiteX63" fmla="*/ 126201 w 752475"/>
                      <a:gd name="connsiteY63" fmla="*/ 721514 h 847725"/>
                      <a:gd name="connsiteX64" fmla="*/ 81553 w 752475"/>
                      <a:gd name="connsiteY64" fmla="*/ 676866 h 847725"/>
                      <a:gd name="connsiteX65" fmla="*/ 721519 w 752475"/>
                      <a:gd name="connsiteY65" fmla="*/ 795928 h 847725"/>
                      <a:gd name="connsiteX66" fmla="*/ 717166 w 752475"/>
                      <a:gd name="connsiteY66" fmla="*/ 806458 h 847725"/>
                      <a:gd name="connsiteX67" fmla="*/ 706636 w 752475"/>
                      <a:gd name="connsiteY67" fmla="*/ 810811 h 847725"/>
                      <a:gd name="connsiteX68" fmla="*/ 51792 w 752475"/>
                      <a:gd name="connsiteY68" fmla="*/ 810811 h 847725"/>
                      <a:gd name="connsiteX69" fmla="*/ 36909 w 752475"/>
                      <a:gd name="connsiteY69" fmla="*/ 795928 h 847725"/>
                      <a:gd name="connsiteX70" fmla="*/ 36909 w 752475"/>
                      <a:gd name="connsiteY70" fmla="*/ 766163 h 847725"/>
                      <a:gd name="connsiteX71" fmla="*/ 51792 w 752475"/>
                      <a:gd name="connsiteY71" fmla="*/ 751280 h 847725"/>
                      <a:gd name="connsiteX72" fmla="*/ 706636 w 752475"/>
                      <a:gd name="connsiteY72" fmla="*/ 751280 h 847725"/>
                      <a:gd name="connsiteX73" fmla="*/ 717166 w 752475"/>
                      <a:gd name="connsiteY73" fmla="*/ 755633 h 847725"/>
                      <a:gd name="connsiteX74" fmla="*/ 721519 w 752475"/>
                      <a:gd name="connsiteY74" fmla="*/ 766163 h 847725"/>
                      <a:gd name="connsiteX75" fmla="*/ 438741 w 752475"/>
                      <a:gd name="connsiteY75" fmla="*/ 483394 h 847725"/>
                      <a:gd name="connsiteX76" fmla="*/ 423858 w 752475"/>
                      <a:gd name="connsiteY76" fmla="*/ 483394 h 847725"/>
                      <a:gd name="connsiteX77" fmla="*/ 423858 w 752475"/>
                      <a:gd name="connsiteY77" fmla="*/ 468511 h 847725"/>
                      <a:gd name="connsiteX78" fmla="*/ 379209 w 752475"/>
                      <a:gd name="connsiteY78" fmla="*/ 423863 h 847725"/>
                      <a:gd name="connsiteX79" fmla="*/ 334561 w 752475"/>
                      <a:gd name="connsiteY79" fmla="*/ 468511 h 847725"/>
                      <a:gd name="connsiteX80" fmla="*/ 334561 w 752475"/>
                      <a:gd name="connsiteY80" fmla="*/ 483394 h 847725"/>
                      <a:gd name="connsiteX81" fmla="*/ 319678 w 752475"/>
                      <a:gd name="connsiteY81" fmla="*/ 483394 h 847725"/>
                      <a:gd name="connsiteX82" fmla="*/ 275030 w 752475"/>
                      <a:gd name="connsiteY82" fmla="*/ 528042 h 847725"/>
                      <a:gd name="connsiteX83" fmla="*/ 319678 w 752475"/>
                      <a:gd name="connsiteY83" fmla="*/ 572691 h 847725"/>
                      <a:gd name="connsiteX84" fmla="*/ 334561 w 752475"/>
                      <a:gd name="connsiteY84" fmla="*/ 572691 h 847725"/>
                      <a:gd name="connsiteX85" fmla="*/ 334561 w 752475"/>
                      <a:gd name="connsiteY85" fmla="*/ 587573 h 847725"/>
                      <a:gd name="connsiteX86" fmla="*/ 379209 w 752475"/>
                      <a:gd name="connsiteY86" fmla="*/ 632222 h 847725"/>
                      <a:gd name="connsiteX87" fmla="*/ 423858 w 752475"/>
                      <a:gd name="connsiteY87" fmla="*/ 587573 h 847725"/>
                      <a:gd name="connsiteX88" fmla="*/ 423858 w 752475"/>
                      <a:gd name="connsiteY88" fmla="*/ 572691 h 847725"/>
                      <a:gd name="connsiteX89" fmla="*/ 438741 w 752475"/>
                      <a:gd name="connsiteY89" fmla="*/ 572691 h 847725"/>
                      <a:gd name="connsiteX90" fmla="*/ 483389 w 752475"/>
                      <a:gd name="connsiteY90" fmla="*/ 528042 h 847725"/>
                      <a:gd name="connsiteX91" fmla="*/ 438741 w 752475"/>
                      <a:gd name="connsiteY91" fmla="*/ 483394 h 847725"/>
                      <a:gd name="connsiteX92" fmla="*/ 449009 w 752475"/>
                      <a:gd name="connsiteY92" fmla="*/ 538609 h 847725"/>
                      <a:gd name="connsiteX93" fmla="*/ 438741 w 752475"/>
                      <a:gd name="connsiteY93" fmla="*/ 542925 h 847725"/>
                      <a:gd name="connsiteX94" fmla="*/ 408975 w 752475"/>
                      <a:gd name="connsiteY94" fmla="*/ 542925 h 847725"/>
                      <a:gd name="connsiteX95" fmla="*/ 394092 w 752475"/>
                      <a:gd name="connsiteY95" fmla="*/ 557808 h 847725"/>
                      <a:gd name="connsiteX96" fmla="*/ 394092 w 752475"/>
                      <a:gd name="connsiteY96" fmla="*/ 587574 h 847725"/>
                      <a:gd name="connsiteX97" fmla="*/ 379209 w 752475"/>
                      <a:gd name="connsiteY97" fmla="*/ 602456 h 847725"/>
                      <a:gd name="connsiteX98" fmla="*/ 364326 w 752475"/>
                      <a:gd name="connsiteY98" fmla="*/ 587574 h 847725"/>
                      <a:gd name="connsiteX99" fmla="*/ 364326 w 752475"/>
                      <a:gd name="connsiteY99" fmla="*/ 557808 h 847725"/>
                      <a:gd name="connsiteX100" fmla="*/ 359973 w 752475"/>
                      <a:gd name="connsiteY100" fmla="*/ 547278 h 847725"/>
                      <a:gd name="connsiteX101" fmla="*/ 349443 w 752475"/>
                      <a:gd name="connsiteY101" fmla="*/ 542925 h 847725"/>
                      <a:gd name="connsiteX102" fmla="*/ 319678 w 752475"/>
                      <a:gd name="connsiteY102" fmla="*/ 542925 h 847725"/>
                      <a:gd name="connsiteX103" fmla="*/ 304795 w 752475"/>
                      <a:gd name="connsiteY103" fmla="*/ 528042 h 847725"/>
                      <a:gd name="connsiteX104" fmla="*/ 319678 w 752475"/>
                      <a:gd name="connsiteY104" fmla="*/ 513159 h 847725"/>
                      <a:gd name="connsiteX105" fmla="*/ 349443 w 752475"/>
                      <a:gd name="connsiteY105" fmla="*/ 513159 h 847725"/>
                      <a:gd name="connsiteX106" fmla="*/ 359973 w 752475"/>
                      <a:gd name="connsiteY106" fmla="*/ 508806 h 847725"/>
                      <a:gd name="connsiteX107" fmla="*/ 364326 w 752475"/>
                      <a:gd name="connsiteY107" fmla="*/ 498276 h 847725"/>
                      <a:gd name="connsiteX108" fmla="*/ 364326 w 752475"/>
                      <a:gd name="connsiteY108" fmla="*/ 468511 h 847725"/>
                      <a:gd name="connsiteX109" fmla="*/ 379209 w 752475"/>
                      <a:gd name="connsiteY109" fmla="*/ 453628 h 847725"/>
                      <a:gd name="connsiteX110" fmla="*/ 389776 w 752475"/>
                      <a:gd name="connsiteY110" fmla="*/ 458241 h 847725"/>
                      <a:gd name="connsiteX111" fmla="*/ 394092 w 752475"/>
                      <a:gd name="connsiteY111" fmla="*/ 468510 h 847725"/>
                      <a:gd name="connsiteX112" fmla="*/ 394092 w 752475"/>
                      <a:gd name="connsiteY112" fmla="*/ 498276 h 847725"/>
                      <a:gd name="connsiteX113" fmla="*/ 398446 w 752475"/>
                      <a:gd name="connsiteY113" fmla="*/ 508806 h 847725"/>
                      <a:gd name="connsiteX114" fmla="*/ 408975 w 752475"/>
                      <a:gd name="connsiteY114" fmla="*/ 513159 h 847725"/>
                      <a:gd name="connsiteX115" fmla="*/ 438741 w 752475"/>
                      <a:gd name="connsiteY115" fmla="*/ 513159 h 847725"/>
                      <a:gd name="connsiteX116" fmla="*/ 449271 w 752475"/>
                      <a:gd name="connsiteY116" fmla="*/ 517512 h 847725"/>
                      <a:gd name="connsiteX117" fmla="*/ 453624 w 752475"/>
                      <a:gd name="connsiteY117" fmla="*/ 528042 h 847725"/>
                      <a:gd name="connsiteX118" fmla="*/ 449010 w 752475"/>
                      <a:gd name="connsiteY118" fmla="*/ 538609 h 847725"/>
                      <a:gd name="connsiteX119" fmla="*/ 379209 w 752475"/>
                      <a:gd name="connsiteY119" fmla="*/ 364330 h 847725"/>
                      <a:gd name="connsiteX120" fmla="*/ 263461 w 752475"/>
                      <a:gd name="connsiteY120" fmla="*/ 412291 h 847725"/>
                      <a:gd name="connsiteX121" fmla="*/ 215501 w 752475"/>
                      <a:gd name="connsiteY121" fmla="*/ 528038 h 847725"/>
                      <a:gd name="connsiteX122" fmla="*/ 263461 w 752475"/>
                      <a:gd name="connsiteY122" fmla="*/ 643786 h 847725"/>
                      <a:gd name="connsiteX123" fmla="*/ 379209 w 752475"/>
                      <a:gd name="connsiteY123" fmla="*/ 691746 h 847725"/>
                      <a:gd name="connsiteX124" fmla="*/ 494957 w 752475"/>
                      <a:gd name="connsiteY124" fmla="*/ 643786 h 847725"/>
                      <a:gd name="connsiteX125" fmla="*/ 542917 w 752475"/>
                      <a:gd name="connsiteY125" fmla="*/ 528038 h 847725"/>
                      <a:gd name="connsiteX126" fmla="*/ 494957 w 752475"/>
                      <a:gd name="connsiteY126" fmla="*/ 412291 h 847725"/>
                      <a:gd name="connsiteX127" fmla="*/ 379209 w 752475"/>
                      <a:gd name="connsiteY127" fmla="*/ 364330 h 847725"/>
                      <a:gd name="connsiteX128" fmla="*/ 379209 w 752475"/>
                      <a:gd name="connsiteY128" fmla="*/ 661987 h 847725"/>
                      <a:gd name="connsiteX129" fmla="*/ 255461 w 752475"/>
                      <a:gd name="connsiteY129" fmla="*/ 579312 h 847725"/>
                      <a:gd name="connsiteX130" fmla="*/ 284482 w 752475"/>
                      <a:gd name="connsiteY130" fmla="*/ 433313 h 847725"/>
                      <a:gd name="connsiteX131" fmla="*/ 430481 w 752475"/>
                      <a:gd name="connsiteY131" fmla="*/ 404292 h 847725"/>
                      <a:gd name="connsiteX132" fmla="*/ 513156 w 752475"/>
                      <a:gd name="connsiteY132" fmla="*/ 528040 h 847725"/>
                      <a:gd name="connsiteX133" fmla="*/ 379215 w 752475"/>
                      <a:gd name="connsiteY133" fmla="*/ 661981 h 847725"/>
                      <a:gd name="connsiteX134" fmla="*/ 379209 w 752475"/>
                      <a:gd name="connsiteY134" fmla="*/ 215502 h 847725"/>
                      <a:gd name="connsiteX135" fmla="*/ 447968 w 752475"/>
                      <a:gd name="connsiteY135" fmla="*/ 169552 h 847725"/>
                      <a:gd name="connsiteX136" fmla="*/ 431821 w 752475"/>
                      <a:gd name="connsiteY136" fmla="*/ 88478 h 847725"/>
                      <a:gd name="connsiteX137" fmla="*/ 350747 w 752475"/>
                      <a:gd name="connsiteY137" fmla="*/ 72330 h 847725"/>
                      <a:gd name="connsiteX138" fmla="*/ 304796 w 752475"/>
                      <a:gd name="connsiteY138" fmla="*/ 141089 h 847725"/>
                      <a:gd name="connsiteX139" fmla="*/ 326600 w 752475"/>
                      <a:gd name="connsiteY139" fmla="*/ 193699 h 847725"/>
                      <a:gd name="connsiteX140" fmla="*/ 379210 w 752475"/>
                      <a:gd name="connsiteY140" fmla="*/ 215503 h 847725"/>
                      <a:gd name="connsiteX141" fmla="*/ 379209 w 752475"/>
                      <a:gd name="connsiteY141" fmla="*/ 96440 h 847725"/>
                      <a:gd name="connsiteX142" fmla="*/ 420472 w 752475"/>
                      <a:gd name="connsiteY142" fmla="*/ 124010 h 847725"/>
                      <a:gd name="connsiteX143" fmla="*/ 410798 w 752475"/>
                      <a:gd name="connsiteY143" fmla="*/ 172677 h 847725"/>
                      <a:gd name="connsiteX144" fmla="*/ 362131 w 752475"/>
                      <a:gd name="connsiteY144" fmla="*/ 182350 h 847725"/>
                      <a:gd name="connsiteX145" fmla="*/ 334561 w 752475"/>
                      <a:gd name="connsiteY145" fmla="*/ 141088 h 847725"/>
                      <a:gd name="connsiteX146" fmla="*/ 379209 w 752475"/>
                      <a:gd name="connsiteY146" fmla="*/ 96440 h 8477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</a:cxnLst>
                    <a:rect l="l" t="t" r="r" b="b"/>
                    <a:pathLst>
                      <a:path w="752475" h="847725">
                        <a:moveTo>
                          <a:pt x="706634" y="721519"/>
                        </a:moveTo>
                        <a:lnTo>
                          <a:pt x="691751" y="721519"/>
                        </a:lnTo>
                        <a:cubicBezTo>
                          <a:pt x="701499" y="708682"/>
                          <a:pt x="706708" y="692981"/>
                          <a:pt x="706634" y="676870"/>
                        </a:cubicBezTo>
                        <a:lnTo>
                          <a:pt x="706634" y="379214"/>
                        </a:lnTo>
                        <a:cubicBezTo>
                          <a:pt x="706634" y="359494"/>
                          <a:pt x="698783" y="340556"/>
                          <a:pt x="684830" y="326604"/>
                        </a:cubicBezTo>
                        <a:cubicBezTo>
                          <a:pt x="670878" y="312651"/>
                          <a:pt x="651940" y="304800"/>
                          <a:pt x="632220" y="304800"/>
                        </a:cubicBezTo>
                        <a:lnTo>
                          <a:pt x="585637" y="304800"/>
                        </a:lnTo>
                        <a:lnTo>
                          <a:pt x="627457" y="241994"/>
                        </a:lnTo>
                        <a:cubicBezTo>
                          <a:pt x="642713" y="219186"/>
                          <a:pt x="644163" y="189829"/>
                          <a:pt x="631253" y="165608"/>
                        </a:cubicBezTo>
                        <a:cubicBezTo>
                          <a:pt x="618341" y="141386"/>
                          <a:pt x="593153" y="126243"/>
                          <a:pt x="565694" y="126206"/>
                        </a:cubicBezTo>
                        <a:lnTo>
                          <a:pt x="547091" y="126206"/>
                        </a:lnTo>
                        <a:lnTo>
                          <a:pt x="553788" y="109240"/>
                        </a:lnTo>
                        <a:cubicBezTo>
                          <a:pt x="562978" y="86321"/>
                          <a:pt x="560188" y="60313"/>
                          <a:pt x="546347" y="39849"/>
                        </a:cubicBezTo>
                        <a:cubicBezTo>
                          <a:pt x="532506" y="19422"/>
                          <a:pt x="509437" y="7144"/>
                          <a:pt x="484731" y="7144"/>
                        </a:cubicBezTo>
                        <a:lnTo>
                          <a:pt x="273695" y="7144"/>
                        </a:lnTo>
                        <a:cubicBezTo>
                          <a:pt x="248989" y="7144"/>
                          <a:pt x="225922" y="19422"/>
                          <a:pt x="212080" y="39849"/>
                        </a:cubicBezTo>
                        <a:cubicBezTo>
                          <a:pt x="198239" y="60312"/>
                          <a:pt x="195448" y="86320"/>
                          <a:pt x="204639" y="109240"/>
                        </a:cubicBezTo>
                        <a:lnTo>
                          <a:pt x="211336" y="126206"/>
                        </a:lnTo>
                        <a:lnTo>
                          <a:pt x="192732" y="126206"/>
                        </a:lnTo>
                        <a:cubicBezTo>
                          <a:pt x="165348" y="126281"/>
                          <a:pt x="140196" y="141387"/>
                          <a:pt x="127285" y="165571"/>
                        </a:cubicBezTo>
                        <a:cubicBezTo>
                          <a:pt x="114374" y="189719"/>
                          <a:pt x="115789" y="219038"/>
                          <a:pt x="130969" y="241845"/>
                        </a:cubicBezTo>
                        <a:lnTo>
                          <a:pt x="172789" y="304800"/>
                        </a:lnTo>
                        <a:lnTo>
                          <a:pt x="126206" y="304800"/>
                        </a:lnTo>
                        <a:cubicBezTo>
                          <a:pt x="85093" y="304800"/>
                          <a:pt x="51792" y="338100"/>
                          <a:pt x="51792" y="379214"/>
                        </a:cubicBezTo>
                        <a:lnTo>
                          <a:pt x="51792" y="676870"/>
                        </a:lnTo>
                        <a:cubicBezTo>
                          <a:pt x="51718" y="692981"/>
                          <a:pt x="56927" y="708682"/>
                          <a:pt x="66675" y="721519"/>
                        </a:cubicBezTo>
                        <a:lnTo>
                          <a:pt x="51792" y="721519"/>
                        </a:lnTo>
                        <a:cubicBezTo>
                          <a:pt x="27124" y="721519"/>
                          <a:pt x="7144" y="741499"/>
                          <a:pt x="7144" y="766167"/>
                        </a:cubicBezTo>
                        <a:lnTo>
                          <a:pt x="7144" y="795933"/>
                        </a:lnTo>
                        <a:cubicBezTo>
                          <a:pt x="7144" y="820601"/>
                          <a:pt x="27124" y="840581"/>
                          <a:pt x="51792" y="840581"/>
                        </a:cubicBezTo>
                        <a:lnTo>
                          <a:pt x="706636" y="840581"/>
                        </a:lnTo>
                        <a:cubicBezTo>
                          <a:pt x="731304" y="840581"/>
                          <a:pt x="751284" y="820601"/>
                          <a:pt x="751284" y="795933"/>
                        </a:cubicBezTo>
                        <a:lnTo>
                          <a:pt x="751284" y="766167"/>
                        </a:lnTo>
                        <a:cubicBezTo>
                          <a:pt x="751284" y="741499"/>
                          <a:pt x="731304" y="721519"/>
                          <a:pt x="706636" y="721519"/>
                        </a:cubicBezTo>
                        <a:close/>
                        <a:moveTo>
                          <a:pt x="565693" y="155972"/>
                        </a:moveTo>
                        <a:cubicBezTo>
                          <a:pt x="582101" y="156084"/>
                          <a:pt x="597133" y="165236"/>
                          <a:pt x="604835" y="179747"/>
                        </a:cubicBezTo>
                        <a:cubicBezTo>
                          <a:pt x="612499" y="194258"/>
                          <a:pt x="611606" y="211820"/>
                          <a:pt x="602453" y="225475"/>
                        </a:cubicBezTo>
                        <a:lnTo>
                          <a:pt x="549769" y="304800"/>
                        </a:lnTo>
                        <a:lnTo>
                          <a:pt x="475355" y="304800"/>
                        </a:lnTo>
                        <a:lnTo>
                          <a:pt x="534886" y="155972"/>
                        </a:lnTo>
                        <a:close/>
                        <a:moveTo>
                          <a:pt x="236632" y="56550"/>
                        </a:moveTo>
                        <a:cubicBezTo>
                          <a:pt x="244967" y="44234"/>
                          <a:pt x="258845" y="36867"/>
                          <a:pt x="273690" y="36905"/>
                        </a:cubicBezTo>
                        <a:lnTo>
                          <a:pt x="484726" y="36905"/>
                        </a:lnTo>
                        <a:cubicBezTo>
                          <a:pt x="499535" y="36905"/>
                          <a:pt x="513376" y="44234"/>
                          <a:pt x="521710" y="56476"/>
                        </a:cubicBezTo>
                        <a:cubicBezTo>
                          <a:pt x="530044" y="68717"/>
                          <a:pt x="531719" y="84307"/>
                          <a:pt x="526249" y="98073"/>
                        </a:cubicBezTo>
                        <a:lnTo>
                          <a:pt x="443501" y="304794"/>
                        </a:lnTo>
                        <a:lnTo>
                          <a:pt x="314913" y="304794"/>
                        </a:lnTo>
                        <a:lnTo>
                          <a:pt x="247048" y="135278"/>
                        </a:lnTo>
                        <a:lnTo>
                          <a:pt x="232165" y="98071"/>
                        </a:lnTo>
                        <a:cubicBezTo>
                          <a:pt x="226695" y="84342"/>
                          <a:pt x="228370" y="68790"/>
                          <a:pt x="236630" y="56548"/>
                        </a:cubicBezTo>
                        <a:close/>
                        <a:moveTo>
                          <a:pt x="155967" y="225323"/>
                        </a:moveTo>
                        <a:cubicBezTo>
                          <a:pt x="146889" y="211668"/>
                          <a:pt x="146033" y="194181"/>
                          <a:pt x="153697" y="179707"/>
                        </a:cubicBezTo>
                        <a:cubicBezTo>
                          <a:pt x="161362" y="165234"/>
                          <a:pt x="176357" y="156118"/>
                          <a:pt x="192728" y="155969"/>
                        </a:cubicBezTo>
                        <a:lnTo>
                          <a:pt x="223238" y="155969"/>
                        </a:lnTo>
                        <a:lnTo>
                          <a:pt x="282769" y="304797"/>
                        </a:lnTo>
                        <a:lnTo>
                          <a:pt x="208355" y="304797"/>
                        </a:lnTo>
                        <a:close/>
                        <a:moveTo>
                          <a:pt x="81553" y="676866"/>
                        </a:moveTo>
                        <a:lnTo>
                          <a:pt x="81553" y="379209"/>
                        </a:lnTo>
                        <a:cubicBezTo>
                          <a:pt x="81553" y="354541"/>
                          <a:pt x="101534" y="334561"/>
                          <a:pt x="126201" y="334561"/>
                        </a:cubicBezTo>
                        <a:lnTo>
                          <a:pt x="632217" y="334561"/>
                        </a:lnTo>
                        <a:cubicBezTo>
                          <a:pt x="656885" y="334561"/>
                          <a:pt x="676866" y="354541"/>
                          <a:pt x="676866" y="379209"/>
                        </a:cubicBezTo>
                        <a:lnTo>
                          <a:pt x="676866" y="676866"/>
                        </a:lnTo>
                        <a:cubicBezTo>
                          <a:pt x="676866" y="701533"/>
                          <a:pt x="656885" y="721514"/>
                          <a:pt x="632217" y="721514"/>
                        </a:cubicBezTo>
                        <a:lnTo>
                          <a:pt x="126201" y="721514"/>
                        </a:lnTo>
                        <a:cubicBezTo>
                          <a:pt x="101534" y="721514"/>
                          <a:pt x="81553" y="701533"/>
                          <a:pt x="81553" y="676866"/>
                        </a:cubicBezTo>
                        <a:close/>
                        <a:moveTo>
                          <a:pt x="721519" y="795928"/>
                        </a:moveTo>
                        <a:cubicBezTo>
                          <a:pt x="721519" y="799872"/>
                          <a:pt x="719956" y="803667"/>
                          <a:pt x="717166" y="806458"/>
                        </a:cubicBezTo>
                        <a:cubicBezTo>
                          <a:pt x="714375" y="809249"/>
                          <a:pt x="710580" y="810811"/>
                          <a:pt x="706636" y="810811"/>
                        </a:cubicBezTo>
                        <a:lnTo>
                          <a:pt x="51792" y="810811"/>
                        </a:lnTo>
                        <a:cubicBezTo>
                          <a:pt x="43569" y="810811"/>
                          <a:pt x="36909" y="804151"/>
                          <a:pt x="36909" y="795928"/>
                        </a:cubicBezTo>
                        <a:lnTo>
                          <a:pt x="36909" y="766163"/>
                        </a:lnTo>
                        <a:cubicBezTo>
                          <a:pt x="36909" y="757940"/>
                          <a:pt x="43569" y="751280"/>
                          <a:pt x="51792" y="751280"/>
                        </a:cubicBezTo>
                        <a:lnTo>
                          <a:pt x="706636" y="751280"/>
                        </a:lnTo>
                        <a:cubicBezTo>
                          <a:pt x="710580" y="751280"/>
                          <a:pt x="714375" y="752843"/>
                          <a:pt x="717166" y="755633"/>
                        </a:cubicBezTo>
                        <a:cubicBezTo>
                          <a:pt x="719956" y="758424"/>
                          <a:pt x="721519" y="762219"/>
                          <a:pt x="721519" y="766163"/>
                        </a:cubicBezTo>
                        <a:close/>
                        <a:moveTo>
                          <a:pt x="438741" y="483394"/>
                        </a:moveTo>
                        <a:lnTo>
                          <a:pt x="423858" y="483394"/>
                        </a:lnTo>
                        <a:lnTo>
                          <a:pt x="423858" y="468511"/>
                        </a:lnTo>
                        <a:cubicBezTo>
                          <a:pt x="423858" y="443843"/>
                          <a:pt x="403877" y="423863"/>
                          <a:pt x="379209" y="423863"/>
                        </a:cubicBezTo>
                        <a:cubicBezTo>
                          <a:pt x="354541" y="423863"/>
                          <a:pt x="334561" y="443843"/>
                          <a:pt x="334561" y="468511"/>
                        </a:cubicBezTo>
                        <a:lnTo>
                          <a:pt x="334561" y="483394"/>
                        </a:lnTo>
                        <a:lnTo>
                          <a:pt x="319678" y="483394"/>
                        </a:lnTo>
                        <a:cubicBezTo>
                          <a:pt x="295010" y="483394"/>
                          <a:pt x="275030" y="503374"/>
                          <a:pt x="275030" y="528042"/>
                        </a:cubicBezTo>
                        <a:cubicBezTo>
                          <a:pt x="275030" y="552710"/>
                          <a:pt x="295010" y="572691"/>
                          <a:pt x="319678" y="572691"/>
                        </a:cubicBezTo>
                        <a:lnTo>
                          <a:pt x="334561" y="572691"/>
                        </a:lnTo>
                        <a:lnTo>
                          <a:pt x="334561" y="587573"/>
                        </a:lnTo>
                        <a:cubicBezTo>
                          <a:pt x="334561" y="612241"/>
                          <a:pt x="354541" y="632222"/>
                          <a:pt x="379209" y="632222"/>
                        </a:cubicBezTo>
                        <a:cubicBezTo>
                          <a:pt x="403877" y="632222"/>
                          <a:pt x="423858" y="612241"/>
                          <a:pt x="423858" y="587573"/>
                        </a:cubicBezTo>
                        <a:lnTo>
                          <a:pt x="423858" y="572691"/>
                        </a:lnTo>
                        <a:lnTo>
                          <a:pt x="438741" y="572691"/>
                        </a:lnTo>
                        <a:cubicBezTo>
                          <a:pt x="463408" y="572691"/>
                          <a:pt x="483389" y="552710"/>
                          <a:pt x="483389" y="528042"/>
                        </a:cubicBezTo>
                        <a:cubicBezTo>
                          <a:pt x="483389" y="503374"/>
                          <a:pt x="463408" y="483394"/>
                          <a:pt x="438741" y="483394"/>
                        </a:cubicBezTo>
                        <a:close/>
                        <a:moveTo>
                          <a:pt x="449009" y="538609"/>
                        </a:moveTo>
                        <a:cubicBezTo>
                          <a:pt x="446331" y="541437"/>
                          <a:pt x="442610" y="543000"/>
                          <a:pt x="438741" y="542925"/>
                        </a:cubicBezTo>
                        <a:lnTo>
                          <a:pt x="408975" y="542925"/>
                        </a:lnTo>
                        <a:cubicBezTo>
                          <a:pt x="400752" y="542925"/>
                          <a:pt x="394092" y="549585"/>
                          <a:pt x="394092" y="557808"/>
                        </a:cubicBezTo>
                        <a:lnTo>
                          <a:pt x="394092" y="587574"/>
                        </a:lnTo>
                        <a:cubicBezTo>
                          <a:pt x="394092" y="595796"/>
                          <a:pt x="387432" y="602456"/>
                          <a:pt x="379209" y="602456"/>
                        </a:cubicBezTo>
                        <a:cubicBezTo>
                          <a:pt x="370987" y="602456"/>
                          <a:pt x="364326" y="595796"/>
                          <a:pt x="364326" y="587574"/>
                        </a:cubicBezTo>
                        <a:lnTo>
                          <a:pt x="364326" y="557808"/>
                        </a:lnTo>
                        <a:cubicBezTo>
                          <a:pt x="364326" y="553864"/>
                          <a:pt x="362764" y="550069"/>
                          <a:pt x="359973" y="547278"/>
                        </a:cubicBezTo>
                        <a:cubicBezTo>
                          <a:pt x="357183" y="544487"/>
                          <a:pt x="353388" y="542925"/>
                          <a:pt x="349443" y="542925"/>
                        </a:cubicBezTo>
                        <a:lnTo>
                          <a:pt x="319678" y="542925"/>
                        </a:lnTo>
                        <a:cubicBezTo>
                          <a:pt x="311455" y="542925"/>
                          <a:pt x="304795" y="536265"/>
                          <a:pt x="304795" y="528042"/>
                        </a:cubicBezTo>
                        <a:cubicBezTo>
                          <a:pt x="304795" y="519819"/>
                          <a:pt x="311455" y="513159"/>
                          <a:pt x="319678" y="513159"/>
                        </a:cubicBezTo>
                        <a:lnTo>
                          <a:pt x="349443" y="513159"/>
                        </a:lnTo>
                        <a:cubicBezTo>
                          <a:pt x="353387" y="513159"/>
                          <a:pt x="357182" y="511597"/>
                          <a:pt x="359973" y="508806"/>
                        </a:cubicBezTo>
                        <a:cubicBezTo>
                          <a:pt x="362764" y="506016"/>
                          <a:pt x="364326" y="502220"/>
                          <a:pt x="364326" y="498276"/>
                        </a:cubicBezTo>
                        <a:lnTo>
                          <a:pt x="364326" y="468511"/>
                        </a:lnTo>
                        <a:cubicBezTo>
                          <a:pt x="364326" y="460288"/>
                          <a:pt x="370987" y="453628"/>
                          <a:pt x="379209" y="453628"/>
                        </a:cubicBezTo>
                        <a:cubicBezTo>
                          <a:pt x="383190" y="453665"/>
                          <a:pt x="387023" y="455339"/>
                          <a:pt x="389776" y="458241"/>
                        </a:cubicBezTo>
                        <a:cubicBezTo>
                          <a:pt x="392604" y="460920"/>
                          <a:pt x="394167" y="464641"/>
                          <a:pt x="394092" y="468510"/>
                        </a:cubicBezTo>
                        <a:lnTo>
                          <a:pt x="394092" y="498276"/>
                        </a:lnTo>
                        <a:cubicBezTo>
                          <a:pt x="394092" y="502220"/>
                          <a:pt x="395655" y="506015"/>
                          <a:pt x="398446" y="508806"/>
                        </a:cubicBezTo>
                        <a:cubicBezTo>
                          <a:pt x="401236" y="511597"/>
                          <a:pt x="405031" y="513159"/>
                          <a:pt x="408975" y="513159"/>
                        </a:cubicBezTo>
                        <a:lnTo>
                          <a:pt x="438741" y="513159"/>
                        </a:lnTo>
                        <a:cubicBezTo>
                          <a:pt x="442685" y="513159"/>
                          <a:pt x="446480" y="514722"/>
                          <a:pt x="449271" y="517512"/>
                        </a:cubicBezTo>
                        <a:cubicBezTo>
                          <a:pt x="452062" y="520303"/>
                          <a:pt x="453624" y="524098"/>
                          <a:pt x="453624" y="528042"/>
                        </a:cubicBezTo>
                        <a:cubicBezTo>
                          <a:pt x="453587" y="532023"/>
                          <a:pt x="451913" y="535856"/>
                          <a:pt x="449010" y="538609"/>
                        </a:cubicBezTo>
                        <a:close/>
                        <a:moveTo>
                          <a:pt x="379209" y="364330"/>
                        </a:moveTo>
                        <a:cubicBezTo>
                          <a:pt x="335789" y="364330"/>
                          <a:pt x="294154" y="381594"/>
                          <a:pt x="263461" y="412291"/>
                        </a:cubicBezTo>
                        <a:cubicBezTo>
                          <a:pt x="232769" y="442987"/>
                          <a:pt x="215501" y="484622"/>
                          <a:pt x="215501" y="528038"/>
                        </a:cubicBezTo>
                        <a:cubicBezTo>
                          <a:pt x="215501" y="571455"/>
                          <a:pt x="232765" y="613094"/>
                          <a:pt x="263461" y="643786"/>
                        </a:cubicBezTo>
                        <a:cubicBezTo>
                          <a:pt x="294158" y="674479"/>
                          <a:pt x="335792" y="691746"/>
                          <a:pt x="379209" y="691746"/>
                        </a:cubicBezTo>
                        <a:cubicBezTo>
                          <a:pt x="422626" y="691746"/>
                          <a:pt x="464265" y="674482"/>
                          <a:pt x="494957" y="643786"/>
                        </a:cubicBezTo>
                        <a:cubicBezTo>
                          <a:pt x="525650" y="613090"/>
                          <a:pt x="542917" y="571455"/>
                          <a:pt x="542917" y="528038"/>
                        </a:cubicBezTo>
                        <a:cubicBezTo>
                          <a:pt x="542917" y="484622"/>
                          <a:pt x="525653" y="442983"/>
                          <a:pt x="494957" y="412291"/>
                        </a:cubicBezTo>
                        <a:cubicBezTo>
                          <a:pt x="464261" y="381598"/>
                          <a:pt x="422626" y="364330"/>
                          <a:pt x="379209" y="364330"/>
                        </a:cubicBezTo>
                        <a:close/>
                        <a:moveTo>
                          <a:pt x="379209" y="661987"/>
                        </a:moveTo>
                        <a:cubicBezTo>
                          <a:pt x="325036" y="661987"/>
                          <a:pt x="276187" y="629356"/>
                          <a:pt x="255461" y="579312"/>
                        </a:cubicBezTo>
                        <a:cubicBezTo>
                          <a:pt x="234736" y="529232"/>
                          <a:pt x="246196" y="471632"/>
                          <a:pt x="284482" y="433313"/>
                        </a:cubicBezTo>
                        <a:cubicBezTo>
                          <a:pt x="322805" y="395027"/>
                          <a:pt x="380399" y="383567"/>
                          <a:pt x="430481" y="404292"/>
                        </a:cubicBezTo>
                        <a:cubicBezTo>
                          <a:pt x="480525" y="425016"/>
                          <a:pt x="513156" y="473869"/>
                          <a:pt x="513156" y="528040"/>
                        </a:cubicBezTo>
                        <a:cubicBezTo>
                          <a:pt x="513156" y="602008"/>
                          <a:pt x="453178" y="661981"/>
                          <a:pt x="379215" y="661981"/>
                        </a:cubicBezTo>
                        <a:close/>
                        <a:moveTo>
                          <a:pt x="379209" y="215502"/>
                        </a:moveTo>
                        <a:cubicBezTo>
                          <a:pt x="409310" y="215502"/>
                          <a:pt x="436434" y="197383"/>
                          <a:pt x="447968" y="169552"/>
                        </a:cubicBezTo>
                        <a:cubicBezTo>
                          <a:pt x="459465" y="141758"/>
                          <a:pt x="453103" y="109760"/>
                          <a:pt x="431821" y="88478"/>
                        </a:cubicBezTo>
                        <a:cubicBezTo>
                          <a:pt x="410538" y="67195"/>
                          <a:pt x="378540" y="60833"/>
                          <a:pt x="350747" y="72330"/>
                        </a:cubicBezTo>
                        <a:cubicBezTo>
                          <a:pt x="322916" y="83864"/>
                          <a:pt x="304796" y="110988"/>
                          <a:pt x="304796" y="141089"/>
                        </a:cubicBezTo>
                        <a:cubicBezTo>
                          <a:pt x="304796" y="160809"/>
                          <a:pt x="312647" y="179747"/>
                          <a:pt x="326600" y="193699"/>
                        </a:cubicBezTo>
                        <a:cubicBezTo>
                          <a:pt x="340552" y="207652"/>
                          <a:pt x="359491" y="215503"/>
                          <a:pt x="379210" y="215503"/>
                        </a:cubicBezTo>
                        <a:close/>
                        <a:moveTo>
                          <a:pt x="379209" y="96440"/>
                        </a:moveTo>
                        <a:cubicBezTo>
                          <a:pt x="397254" y="96440"/>
                          <a:pt x="413552" y="107304"/>
                          <a:pt x="420472" y="124010"/>
                        </a:cubicBezTo>
                        <a:cubicBezTo>
                          <a:pt x="427355" y="140679"/>
                          <a:pt x="423560" y="159877"/>
                          <a:pt x="410798" y="172677"/>
                        </a:cubicBezTo>
                        <a:cubicBezTo>
                          <a:pt x="397998" y="185438"/>
                          <a:pt x="378800" y="189234"/>
                          <a:pt x="362131" y="182350"/>
                        </a:cubicBezTo>
                        <a:cubicBezTo>
                          <a:pt x="345425" y="175430"/>
                          <a:pt x="334561" y="159133"/>
                          <a:pt x="334561" y="141088"/>
                        </a:cubicBezTo>
                        <a:cubicBezTo>
                          <a:pt x="334561" y="116420"/>
                          <a:pt x="354541" y="96440"/>
                          <a:pt x="379209" y="9644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</p:grp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0A629FE-C9B2-73AF-99BC-17D3FC8F5C1E}"/>
              </a:ext>
            </a:extLst>
          </p:cNvPr>
          <p:cNvGrpSpPr/>
          <p:nvPr/>
        </p:nvGrpSpPr>
        <p:grpSpPr>
          <a:xfrm>
            <a:off x="8282428" y="545130"/>
            <a:ext cx="1940767" cy="761795"/>
            <a:chOff x="-53759" y="4953753"/>
            <a:chExt cx="1940767" cy="74433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17FACA8-20D9-1290-5F65-8A23B8C62596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46E9780E-4BEC-EAD4-4508-9C4BC6918250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C1B7D14E-6F54-F048-2514-2CFD9FE0F7E8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8" name="Google Shape;520;p30">
              <a:extLst>
                <a:ext uri="{FF2B5EF4-FFF2-40B4-BE49-F238E27FC236}">
                  <a16:creationId xmlns:a16="http://schemas.microsoft.com/office/drawing/2014/main" id="{0B0CE509-6C3E-EF73-FA73-AC4C12A5558A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20" name="Google Shape;521;p30">
                <a:extLst>
                  <a:ext uri="{FF2B5EF4-FFF2-40B4-BE49-F238E27FC236}">
                    <a16:creationId xmlns:a16="http://schemas.microsoft.com/office/drawing/2014/main" id="{636AA295-2107-303F-6554-2575284C80CD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522;p30">
                <a:extLst>
                  <a:ext uri="{FF2B5EF4-FFF2-40B4-BE49-F238E27FC236}">
                    <a16:creationId xmlns:a16="http://schemas.microsoft.com/office/drawing/2014/main" id="{8AB06AD4-8266-8209-4161-84AFFEACCEB4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10664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02F95-5DBA-520B-2DF1-82AA7DEFA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5BEB7-2372-3A79-A706-581723FB0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68F34C1-97D4-4A82-97CF-638FAA10D2AE}"/>
              </a:ext>
            </a:extLst>
          </p:cNvPr>
          <p:cNvGrpSpPr/>
          <p:nvPr/>
        </p:nvGrpSpPr>
        <p:grpSpPr>
          <a:xfrm>
            <a:off x="781399" y="1554416"/>
            <a:ext cx="6982380" cy="4201690"/>
            <a:chOff x="781399" y="1554416"/>
            <a:chExt cx="6982380" cy="420169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53301FA-2D0A-43B7-8C30-77BE2B5C0151}"/>
                </a:ext>
              </a:extLst>
            </p:cNvPr>
            <p:cNvGrpSpPr/>
            <p:nvPr/>
          </p:nvGrpSpPr>
          <p:grpSpPr>
            <a:xfrm>
              <a:off x="781399" y="1554416"/>
              <a:ext cx="6982380" cy="1655260"/>
              <a:chOff x="781399" y="1554416"/>
              <a:chExt cx="6982380" cy="165526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1DE0D9E-E457-4617-B6BB-3400B41C58D5}"/>
                  </a:ext>
                </a:extLst>
              </p:cNvPr>
              <p:cNvGrpSpPr/>
              <p:nvPr/>
            </p:nvGrpSpPr>
            <p:grpSpPr>
              <a:xfrm>
                <a:off x="781399" y="1554416"/>
                <a:ext cx="1787907" cy="1655260"/>
                <a:chOff x="781399" y="1752380"/>
                <a:chExt cx="1787907" cy="1655260"/>
              </a:xfrm>
            </p:grpSpPr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E77E6332-69D0-4166-9AB5-2402E2F85009}"/>
                    </a:ext>
                  </a:extLst>
                </p:cNvPr>
                <p:cNvSpPr txBox="1"/>
                <p:nvPr/>
              </p:nvSpPr>
              <p:spPr>
                <a:xfrm>
                  <a:off x="783770" y="2391977"/>
                  <a:ext cx="1785536" cy="101566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lvl="0" defTabSz="457200">
                    <a:defRPr/>
                  </a:pP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Lorem ipsum dolor sit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amet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consectetur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adipiscing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elit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sed do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eiusmod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tempor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incididunt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ut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labore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et dolore magna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aliqua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1FA4EA77-BFBF-4234-9805-092A115851BD}"/>
                    </a:ext>
                  </a:extLst>
                </p:cNvPr>
                <p:cNvGrpSpPr/>
                <p:nvPr/>
              </p:nvGrpSpPr>
              <p:grpSpPr>
                <a:xfrm>
                  <a:off x="781399" y="1752380"/>
                  <a:ext cx="550151" cy="545410"/>
                  <a:chOff x="781399" y="1752380"/>
                  <a:chExt cx="550151" cy="545410"/>
                </a:xfrm>
              </p:grpSpPr>
              <p:sp>
                <p:nvSpPr>
                  <p:cNvPr id="86" name="Rectangle: Rounded Corners 85">
                    <a:extLst>
                      <a:ext uri="{FF2B5EF4-FFF2-40B4-BE49-F238E27FC236}">
                        <a16:creationId xmlns:a16="http://schemas.microsoft.com/office/drawing/2014/main" id="{720B321F-AC49-4E12-93FC-944BAF5688D5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783769" y="1752382"/>
                    <a:ext cx="545410" cy="545406"/>
                  </a:xfrm>
                  <a:prstGeom prst="roundRect">
                    <a:avLst/>
                  </a:prstGeom>
                  <a:solidFill>
                    <a:schemeClr val="accent1"/>
                  </a:solidFill>
                  <a:ln w="12700">
                    <a:noFill/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7C691F99-EAB2-4E29-B26D-61BFB5B91102}"/>
                      </a:ext>
                    </a:extLst>
                  </p:cNvPr>
                  <p:cNvSpPr txBox="1"/>
                  <p:nvPr/>
                </p:nvSpPr>
                <p:spPr>
                  <a:xfrm>
                    <a:off x="781399" y="1825030"/>
                    <a:ext cx="550151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01</a:t>
                    </a:r>
                    <a:endParaRPr lang="en-IN" sz="20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662D5224-71A9-4253-9366-1AD183194C13}"/>
                  </a:ext>
                </a:extLst>
              </p:cNvPr>
              <p:cNvGrpSpPr/>
              <p:nvPr/>
            </p:nvGrpSpPr>
            <p:grpSpPr>
              <a:xfrm>
                <a:off x="3378636" y="1554416"/>
                <a:ext cx="1787906" cy="1655260"/>
                <a:chOff x="781400" y="1752380"/>
                <a:chExt cx="1787906" cy="1655260"/>
              </a:xfrm>
            </p:grpSpPr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EE3256BE-76C4-4D01-8966-55C6ACE20343}"/>
                    </a:ext>
                  </a:extLst>
                </p:cNvPr>
                <p:cNvSpPr txBox="1"/>
                <p:nvPr/>
              </p:nvSpPr>
              <p:spPr>
                <a:xfrm>
                  <a:off x="783770" y="2391977"/>
                  <a:ext cx="1785536" cy="101566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lvl="0" defTabSz="457200">
                    <a:defRPr/>
                  </a:pP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Lorem ipsum dolor sit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amet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consectetur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adipiscing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elit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sed do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eiusmod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tempor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incididunt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ut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labore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et dolore magna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aliqua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90" name="Group 89">
                  <a:extLst>
                    <a:ext uri="{FF2B5EF4-FFF2-40B4-BE49-F238E27FC236}">
                      <a16:creationId xmlns:a16="http://schemas.microsoft.com/office/drawing/2014/main" id="{103AD625-51DE-447C-8642-ED1EDCF40D61}"/>
                    </a:ext>
                  </a:extLst>
                </p:cNvPr>
                <p:cNvGrpSpPr/>
                <p:nvPr/>
              </p:nvGrpSpPr>
              <p:grpSpPr>
                <a:xfrm>
                  <a:off x="781400" y="1752380"/>
                  <a:ext cx="550151" cy="545410"/>
                  <a:chOff x="781400" y="1752380"/>
                  <a:chExt cx="550151" cy="545410"/>
                </a:xfrm>
              </p:grpSpPr>
              <p:sp>
                <p:nvSpPr>
                  <p:cNvPr id="93" name="Rectangle: Rounded Corners 92">
                    <a:extLst>
                      <a:ext uri="{FF2B5EF4-FFF2-40B4-BE49-F238E27FC236}">
                        <a16:creationId xmlns:a16="http://schemas.microsoft.com/office/drawing/2014/main" id="{97DD6927-64DF-4124-A5A1-C916BE5990FD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783769" y="1752382"/>
                    <a:ext cx="545410" cy="545406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 w="12700">
                    <a:noFill/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EA86B34D-94A8-43C0-BAF0-BEE41F97879A}"/>
                      </a:ext>
                    </a:extLst>
                  </p:cNvPr>
                  <p:cNvSpPr txBox="1"/>
                  <p:nvPr/>
                </p:nvSpPr>
                <p:spPr>
                  <a:xfrm>
                    <a:off x="781400" y="1825030"/>
                    <a:ext cx="550151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02</a:t>
                    </a:r>
                    <a:endParaRPr lang="en-IN" sz="20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32A10F8D-B498-4E02-BE16-947503F332E1}"/>
                  </a:ext>
                </a:extLst>
              </p:cNvPr>
              <p:cNvGrpSpPr/>
              <p:nvPr/>
            </p:nvGrpSpPr>
            <p:grpSpPr>
              <a:xfrm>
                <a:off x="5975873" y="1554416"/>
                <a:ext cx="1787906" cy="1655260"/>
                <a:chOff x="781400" y="1752380"/>
                <a:chExt cx="1787906" cy="1655260"/>
              </a:xfrm>
            </p:grpSpPr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1ED9FCF1-1C48-46AC-AACB-473C4F18E1B5}"/>
                    </a:ext>
                  </a:extLst>
                </p:cNvPr>
                <p:cNvSpPr txBox="1"/>
                <p:nvPr/>
              </p:nvSpPr>
              <p:spPr>
                <a:xfrm>
                  <a:off x="783770" y="2391977"/>
                  <a:ext cx="1785536" cy="101566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lvl="0" defTabSz="457200">
                    <a:defRPr/>
                  </a:pP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Lorem ipsum dolor sit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amet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consectetur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adipiscing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elit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sed do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eiusmod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tempor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incididunt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ut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labore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et dolore magna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aliqua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DAE70EE0-E5AD-4338-B7FB-5518C14AC7F1}"/>
                    </a:ext>
                  </a:extLst>
                </p:cNvPr>
                <p:cNvGrpSpPr/>
                <p:nvPr/>
              </p:nvGrpSpPr>
              <p:grpSpPr>
                <a:xfrm>
                  <a:off x="781400" y="1752380"/>
                  <a:ext cx="550151" cy="545410"/>
                  <a:chOff x="781400" y="1752380"/>
                  <a:chExt cx="550151" cy="545410"/>
                </a:xfrm>
              </p:grpSpPr>
              <p:sp>
                <p:nvSpPr>
                  <p:cNvPr id="100" name="Rectangle: Rounded Corners 99">
                    <a:extLst>
                      <a:ext uri="{FF2B5EF4-FFF2-40B4-BE49-F238E27FC236}">
                        <a16:creationId xmlns:a16="http://schemas.microsoft.com/office/drawing/2014/main" id="{2F937C14-1E45-4B6A-8A4B-AEBFF55B47D9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783769" y="1752382"/>
                    <a:ext cx="545410" cy="545406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12700">
                    <a:noFill/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600060F8-1B4D-44D0-ADA1-D04947333170}"/>
                      </a:ext>
                    </a:extLst>
                  </p:cNvPr>
                  <p:cNvSpPr txBox="1"/>
                  <p:nvPr/>
                </p:nvSpPr>
                <p:spPr>
                  <a:xfrm>
                    <a:off x="781400" y="1825030"/>
                    <a:ext cx="550151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03</a:t>
                    </a:r>
                    <a:endParaRPr lang="en-IN" sz="20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AACEB6D2-3EDB-43C6-BA2A-D3CD68F9A5E0}"/>
                </a:ext>
              </a:extLst>
            </p:cNvPr>
            <p:cNvGrpSpPr/>
            <p:nvPr/>
          </p:nvGrpSpPr>
          <p:grpSpPr>
            <a:xfrm>
              <a:off x="781400" y="4100846"/>
              <a:ext cx="6982379" cy="1655260"/>
              <a:chOff x="781400" y="1554416"/>
              <a:chExt cx="6982379" cy="1655260"/>
            </a:xfrm>
          </p:grpSpPr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7C839CF0-DEF0-4099-AC11-00EF36A84F28}"/>
                  </a:ext>
                </a:extLst>
              </p:cNvPr>
              <p:cNvGrpSpPr/>
              <p:nvPr/>
            </p:nvGrpSpPr>
            <p:grpSpPr>
              <a:xfrm>
                <a:off x="781400" y="1554416"/>
                <a:ext cx="1787906" cy="1655260"/>
                <a:chOff x="781400" y="1752380"/>
                <a:chExt cx="1787906" cy="1655260"/>
              </a:xfrm>
            </p:grpSpPr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D30609A7-EDDE-4906-9802-44E13A5E1980}"/>
                    </a:ext>
                  </a:extLst>
                </p:cNvPr>
                <p:cNvSpPr txBox="1"/>
                <p:nvPr/>
              </p:nvSpPr>
              <p:spPr>
                <a:xfrm>
                  <a:off x="783770" y="2391977"/>
                  <a:ext cx="1785536" cy="101566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lvl="0" defTabSz="457200">
                    <a:defRPr/>
                  </a:pP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Lorem ipsum dolor sit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amet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consectetur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adipiscing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elit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sed do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eiusmod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tempor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incididunt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ut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labore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et dolore magna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aliqua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119" name="Group 118">
                  <a:extLst>
                    <a:ext uri="{FF2B5EF4-FFF2-40B4-BE49-F238E27FC236}">
                      <a16:creationId xmlns:a16="http://schemas.microsoft.com/office/drawing/2014/main" id="{668FA01E-2A53-4537-8E1D-33E1426797CD}"/>
                    </a:ext>
                  </a:extLst>
                </p:cNvPr>
                <p:cNvGrpSpPr/>
                <p:nvPr/>
              </p:nvGrpSpPr>
              <p:grpSpPr>
                <a:xfrm>
                  <a:off x="781400" y="1752380"/>
                  <a:ext cx="550151" cy="545410"/>
                  <a:chOff x="781400" y="1752380"/>
                  <a:chExt cx="550151" cy="545410"/>
                </a:xfrm>
              </p:grpSpPr>
              <p:sp>
                <p:nvSpPr>
                  <p:cNvPr id="122" name="Rectangle: Rounded Corners 121">
                    <a:extLst>
                      <a:ext uri="{FF2B5EF4-FFF2-40B4-BE49-F238E27FC236}">
                        <a16:creationId xmlns:a16="http://schemas.microsoft.com/office/drawing/2014/main" id="{04DB5736-2770-4F2B-8190-3A69B1FAEF4A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783769" y="1752382"/>
                    <a:ext cx="545410" cy="545406"/>
                  </a:xfrm>
                  <a:prstGeom prst="roundRect">
                    <a:avLst/>
                  </a:prstGeom>
                  <a:solidFill>
                    <a:schemeClr val="accent4"/>
                  </a:solidFill>
                  <a:ln w="12700">
                    <a:noFill/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1" name="TextBox 120">
                    <a:extLst>
                      <a:ext uri="{FF2B5EF4-FFF2-40B4-BE49-F238E27FC236}">
                        <a16:creationId xmlns:a16="http://schemas.microsoft.com/office/drawing/2014/main" id="{BF79E235-3A81-4F16-A1A8-C64A547E6D29}"/>
                      </a:ext>
                    </a:extLst>
                  </p:cNvPr>
                  <p:cNvSpPr txBox="1"/>
                  <p:nvPr/>
                </p:nvSpPr>
                <p:spPr>
                  <a:xfrm>
                    <a:off x="781400" y="1825030"/>
                    <a:ext cx="550151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04</a:t>
                    </a:r>
                    <a:endParaRPr lang="en-IN" sz="20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6034378C-5A0B-4D55-9C32-FEB00A174828}"/>
                  </a:ext>
                </a:extLst>
              </p:cNvPr>
              <p:cNvGrpSpPr/>
              <p:nvPr/>
            </p:nvGrpSpPr>
            <p:grpSpPr>
              <a:xfrm>
                <a:off x="3378635" y="1554416"/>
                <a:ext cx="1787907" cy="1655260"/>
                <a:chOff x="781399" y="1752380"/>
                <a:chExt cx="1787907" cy="1655260"/>
              </a:xfrm>
            </p:grpSpPr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216E5529-7CD6-46AA-919F-5324E88A9FE6}"/>
                    </a:ext>
                  </a:extLst>
                </p:cNvPr>
                <p:cNvSpPr txBox="1"/>
                <p:nvPr/>
              </p:nvSpPr>
              <p:spPr>
                <a:xfrm>
                  <a:off x="783770" y="2391977"/>
                  <a:ext cx="1785536" cy="101566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lvl="0" defTabSz="457200">
                    <a:defRPr/>
                  </a:pP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Lorem ipsum dolor sit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amet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consectetur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adipiscing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elit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sed do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eiusmod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tempor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incididunt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ut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labore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et dolore magna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aliqua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113" name="Group 112">
                  <a:extLst>
                    <a:ext uri="{FF2B5EF4-FFF2-40B4-BE49-F238E27FC236}">
                      <a16:creationId xmlns:a16="http://schemas.microsoft.com/office/drawing/2014/main" id="{0E9831BB-9EF6-4619-9345-5AE8D26B5A79}"/>
                    </a:ext>
                  </a:extLst>
                </p:cNvPr>
                <p:cNvGrpSpPr/>
                <p:nvPr/>
              </p:nvGrpSpPr>
              <p:grpSpPr>
                <a:xfrm>
                  <a:off x="781399" y="1752380"/>
                  <a:ext cx="550151" cy="545410"/>
                  <a:chOff x="781399" y="1752380"/>
                  <a:chExt cx="550151" cy="545410"/>
                </a:xfrm>
              </p:grpSpPr>
              <p:sp>
                <p:nvSpPr>
                  <p:cNvPr id="116" name="Rectangle: Rounded Corners 115">
                    <a:extLst>
                      <a:ext uri="{FF2B5EF4-FFF2-40B4-BE49-F238E27FC236}">
                        <a16:creationId xmlns:a16="http://schemas.microsoft.com/office/drawing/2014/main" id="{56A0B214-83D4-4662-981E-FE4E32EFC978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783769" y="1752382"/>
                    <a:ext cx="545410" cy="545406"/>
                  </a:xfrm>
                  <a:prstGeom prst="roundRect">
                    <a:avLst/>
                  </a:prstGeom>
                  <a:solidFill>
                    <a:schemeClr val="accent1"/>
                  </a:solidFill>
                  <a:ln w="12700">
                    <a:noFill/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5" name="TextBox 114">
                    <a:extLst>
                      <a:ext uri="{FF2B5EF4-FFF2-40B4-BE49-F238E27FC236}">
                        <a16:creationId xmlns:a16="http://schemas.microsoft.com/office/drawing/2014/main" id="{A24E32CC-E079-4B1A-9ADB-3BE54A36BDE5}"/>
                      </a:ext>
                    </a:extLst>
                  </p:cNvPr>
                  <p:cNvSpPr txBox="1"/>
                  <p:nvPr/>
                </p:nvSpPr>
                <p:spPr>
                  <a:xfrm>
                    <a:off x="781399" y="1825030"/>
                    <a:ext cx="550151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05</a:t>
                    </a:r>
                    <a:endParaRPr lang="en-IN" sz="20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2A4D11B3-E1F7-4243-85D0-BD22B66B2B5A}"/>
                  </a:ext>
                </a:extLst>
              </p:cNvPr>
              <p:cNvGrpSpPr/>
              <p:nvPr/>
            </p:nvGrpSpPr>
            <p:grpSpPr>
              <a:xfrm>
                <a:off x="5975873" y="1554416"/>
                <a:ext cx="1787906" cy="1655260"/>
                <a:chOff x="781400" y="1752380"/>
                <a:chExt cx="1787906" cy="1655260"/>
              </a:xfrm>
            </p:grpSpPr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437A18D9-9279-424B-875D-DED6F4466518}"/>
                    </a:ext>
                  </a:extLst>
                </p:cNvPr>
                <p:cNvSpPr txBox="1"/>
                <p:nvPr/>
              </p:nvSpPr>
              <p:spPr>
                <a:xfrm>
                  <a:off x="783770" y="2391977"/>
                  <a:ext cx="1785536" cy="101566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lvl="0" defTabSz="457200">
                    <a:defRPr/>
                  </a:pP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Lorem ipsum dolor sit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amet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consectetur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adipiscing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elit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, sed do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eiusmod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tempor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incididunt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ut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labore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 et dolore magna </a:t>
                  </a:r>
                  <a:r>
                    <a:rPr lang="en-US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aliqua</a:t>
                  </a:r>
                  <a:r>
                    <a:rPr lang="en-US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Times New Roman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DC943692-0A00-433F-9079-9F7E3C4AB580}"/>
                    </a:ext>
                  </a:extLst>
                </p:cNvPr>
                <p:cNvGrpSpPr/>
                <p:nvPr/>
              </p:nvGrpSpPr>
              <p:grpSpPr>
                <a:xfrm>
                  <a:off x="781400" y="1752380"/>
                  <a:ext cx="550151" cy="545410"/>
                  <a:chOff x="781400" y="1752380"/>
                  <a:chExt cx="550151" cy="545410"/>
                </a:xfrm>
              </p:grpSpPr>
              <p:sp>
                <p:nvSpPr>
                  <p:cNvPr id="110" name="Rectangle: Rounded Corners 109">
                    <a:extLst>
                      <a:ext uri="{FF2B5EF4-FFF2-40B4-BE49-F238E27FC236}">
                        <a16:creationId xmlns:a16="http://schemas.microsoft.com/office/drawing/2014/main" id="{493D0530-8BD1-4F4E-96AD-35497F30AB5E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783769" y="1752382"/>
                    <a:ext cx="545410" cy="545406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 w="12700">
                    <a:noFill/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9" name="TextBox 108">
                    <a:extLst>
                      <a:ext uri="{FF2B5EF4-FFF2-40B4-BE49-F238E27FC236}">
                        <a16:creationId xmlns:a16="http://schemas.microsoft.com/office/drawing/2014/main" id="{EE113482-7365-4765-9502-CCECAA9E82E5}"/>
                      </a:ext>
                    </a:extLst>
                  </p:cNvPr>
                  <p:cNvSpPr txBox="1"/>
                  <p:nvPr/>
                </p:nvSpPr>
                <p:spPr>
                  <a:xfrm>
                    <a:off x="781400" y="1825030"/>
                    <a:ext cx="550151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06</a:t>
                    </a:r>
                    <a:endParaRPr lang="en-IN" sz="20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2861E61D-C802-432A-A067-C6D2C8E75D05}"/>
              </a:ext>
            </a:extLst>
          </p:cNvPr>
          <p:cNvSpPr/>
          <p:nvPr/>
        </p:nvSpPr>
        <p:spPr>
          <a:xfrm>
            <a:off x="5638792" y="300140"/>
            <a:ext cx="1430003" cy="656348"/>
          </a:xfrm>
          <a:custGeom>
            <a:avLst/>
            <a:gdLst>
              <a:gd name="connsiteX0" fmla="*/ 0 w 2091242"/>
              <a:gd name="connsiteY0" fmla="*/ 0 h 959846"/>
              <a:gd name="connsiteX1" fmla="*/ 2091242 w 2091242"/>
              <a:gd name="connsiteY1" fmla="*/ 0 h 959846"/>
              <a:gd name="connsiteX2" fmla="*/ 1371410 w 2091242"/>
              <a:gd name="connsiteY2" fmla="*/ 857864 h 959846"/>
              <a:gd name="connsiteX3" fmla="*/ 969219 w 2091242"/>
              <a:gd name="connsiteY3" fmla="*/ 893051 h 959846"/>
              <a:gd name="connsiteX4" fmla="*/ 94463 w 2091242"/>
              <a:gd name="connsiteY4" fmla="*/ 159043 h 959846"/>
              <a:gd name="connsiteX5" fmla="*/ 3531 w 2091242"/>
              <a:gd name="connsiteY5" fmla="*/ 19097 h 959846"/>
              <a:gd name="connsiteX6" fmla="*/ 0 w 2091242"/>
              <a:gd name="connsiteY6" fmla="*/ 0 h 9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1242" h="959846">
                <a:moveTo>
                  <a:pt x="0" y="0"/>
                </a:moveTo>
                <a:lnTo>
                  <a:pt x="2091242" y="0"/>
                </a:lnTo>
                <a:lnTo>
                  <a:pt x="1371410" y="857864"/>
                </a:lnTo>
                <a:cubicBezTo>
                  <a:pt x="1270064" y="978642"/>
                  <a:pt x="1089997" y="994396"/>
                  <a:pt x="969219" y="893051"/>
                </a:cubicBezTo>
                <a:lnTo>
                  <a:pt x="94463" y="159043"/>
                </a:lnTo>
                <a:cubicBezTo>
                  <a:pt x="49171" y="121039"/>
                  <a:pt x="18648" y="71964"/>
                  <a:pt x="3531" y="1909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21CB16C-53AF-4AFB-8D10-92183149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16" y="209305"/>
            <a:ext cx="11667619" cy="950422"/>
          </a:xfrm>
        </p:spPr>
        <p:txBody>
          <a:bodyPr>
            <a:normAutofit/>
          </a:bodyPr>
          <a:lstStyle/>
          <a:p>
            <a:r>
              <a:rPr lang="en-IN" sz="2800" dirty="0"/>
              <a:t>Treatment Options</a:t>
            </a:r>
          </a:p>
        </p:txBody>
      </p:sp>
      <p:pic>
        <p:nvPicPr>
          <p:cNvPr id="18" name="Picture Placeholder 17" descr="A doctor using a tablet&#10;&#10;Description automatically generated">
            <a:extLst>
              <a:ext uri="{FF2B5EF4-FFF2-40B4-BE49-F238E27FC236}">
                <a16:creationId xmlns:a16="http://schemas.microsoft.com/office/drawing/2014/main" id="{FC5C92C0-B982-BDB8-2807-CC612645100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4A7710D1-0C70-B2B5-C27F-2E0DAA2D59EE}"/>
              </a:ext>
            </a:extLst>
          </p:cNvPr>
          <p:cNvGrpSpPr/>
          <p:nvPr/>
        </p:nvGrpSpPr>
        <p:grpSpPr>
          <a:xfrm>
            <a:off x="5049417" y="654462"/>
            <a:ext cx="1940767" cy="744339"/>
            <a:chOff x="-53759" y="4953753"/>
            <a:chExt cx="1940767" cy="74433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B979A4E-CA06-EAAD-45B2-EC85E8D86291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D20733C0-1106-9D1D-FB14-6A7BFC121F69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09768BAA-45F0-C1E7-FBA7-91FDBF48C71B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21" name="Google Shape;520;p30">
              <a:extLst>
                <a:ext uri="{FF2B5EF4-FFF2-40B4-BE49-F238E27FC236}">
                  <a16:creationId xmlns:a16="http://schemas.microsoft.com/office/drawing/2014/main" id="{03F3BEC1-74E1-26E3-5672-4126C34264C3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22" name="Google Shape;521;p30">
                <a:extLst>
                  <a:ext uri="{FF2B5EF4-FFF2-40B4-BE49-F238E27FC236}">
                    <a16:creationId xmlns:a16="http://schemas.microsoft.com/office/drawing/2014/main" id="{53E14741-BF67-6E24-221A-B5E96636598C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522;p30">
                <a:extLst>
                  <a:ext uri="{FF2B5EF4-FFF2-40B4-BE49-F238E27FC236}">
                    <a16:creationId xmlns:a16="http://schemas.microsoft.com/office/drawing/2014/main" id="{6B6D6C92-24B1-D431-9EA6-0716083F9BC3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35969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E65BA-AC27-F036-640E-AAC680B4F3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F3D7A-2CD6-4C52-A6DE-4FC7D1F9C4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sp>
        <p:nvSpPr>
          <p:cNvPr id="24" name="Google Shape;521;p30">
            <a:extLst>
              <a:ext uri="{FF2B5EF4-FFF2-40B4-BE49-F238E27FC236}">
                <a16:creationId xmlns:a16="http://schemas.microsoft.com/office/drawing/2014/main" id="{473202B2-4E9E-D0D4-FCE7-D0D9F952D71E}"/>
              </a:ext>
            </a:extLst>
          </p:cNvPr>
          <p:cNvSpPr/>
          <p:nvPr/>
        </p:nvSpPr>
        <p:spPr>
          <a:xfrm rot="10800000">
            <a:off x="10937149" y="813798"/>
            <a:ext cx="331215" cy="331214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522;p30">
            <a:extLst>
              <a:ext uri="{FF2B5EF4-FFF2-40B4-BE49-F238E27FC236}">
                <a16:creationId xmlns:a16="http://schemas.microsoft.com/office/drawing/2014/main" id="{DBD5811E-CB6E-E0E4-CFDC-3FF5EF0F8ED1}"/>
              </a:ext>
            </a:extLst>
          </p:cNvPr>
          <p:cNvSpPr/>
          <p:nvPr/>
        </p:nvSpPr>
        <p:spPr>
          <a:xfrm rot="10800000">
            <a:off x="1794496" y="5871363"/>
            <a:ext cx="456390" cy="456389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058B80-1A1C-4AAE-F442-074179BB783A}"/>
              </a:ext>
            </a:extLst>
          </p:cNvPr>
          <p:cNvSpPr txBox="1"/>
          <p:nvPr/>
        </p:nvSpPr>
        <p:spPr>
          <a:xfrm>
            <a:off x="5698379" y="1516122"/>
            <a:ext cx="774921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9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Aharoni" panose="02010803020104030203" pitchFamily="2" charset="-79"/>
              </a:rPr>
              <a:t>“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EFC29E-2E34-4718-AA5E-7BE964FA6CCD}"/>
              </a:ext>
            </a:extLst>
          </p:cNvPr>
          <p:cNvGrpSpPr/>
          <p:nvPr/>
        </p:nvGrpSpPr>
        <p:grpSpPr>
          <a:xfrm>
            <a:off x="6327677" y="4966046"/>
            <a:ext cx="1962341" cy="573021"/>
            <a:chOff x="1795151" y="4637497"/>
            <a:chExt cx="1962341" cy="57302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C2589AD-32FC-FC12-0A81-1DC7C2033B7F}"/>
                </a:ext>
              </a:extLst>
            </p:cNvPr>
            <p:cNvSpPr txBox="1"/>
            <p:nvPr/>
          </p:nvSpPr>
          <p:spPr>
            <a:xfrm>
              <a:off x="1795151" y="4637497"/>
              <a:ext cx="196234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Lorem ipsum </a:t>
              </a:r>
              <a:endParaRPr lang="en-CA" b="1" dirty="0">
                <a:latin typeface="+mj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6C917CB-D22C-0D87-F1AF-222CF48535CD}"/>
                </a:ext>
              </a:extLst>
            </p:cNvPr>
            <p:cNvSpPr txBox="1"/>
            <p:nvPr/>
          </p:nvSpPr>
          <p:spPr>
            <a:xfrm>
              <a:off x="1795151" y="4948908"/>
              <a:ext cx="196234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1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Lorem ipsum </a:t>
              </a:r>
              <a:endParaRPr lang="en-CA" sz="1100" b="1" dirty="0">
                <a:latin typeface="+mj-lt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0D3E643-D6F8-42B0-8F2A-494EF7F8EA74}"/>
              </a:ext>
            </a:extLst>
          </p:cNvPr>
          <p:cNvGrpSpPr/>
          <p:nvPr/>
        </p:nvGrpSpPr>
        <p:grpSpPr>
          <a:xfrm>
            <a:off x="6327677" y="2159221"/>
            <a:ext cx="5285157" cy="2290718"/>
            <a:chOff x="1672069" y="2425890"/>
            <a:chExt cx="5285157" cy="229071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8818E6-7CB5-3B76-4FBE-77D0F52C20C6}"/>
                </a:ext>
              </a:extLst>
            </p:cNvPr>
            <p:cNvSpPr txBox="1"/>
            <p:nvPr/>
          </p:nvSpPr>
          <p:spPr>
            <a:xfrm>
              <a:off x="1672069" y="2425890"/>
              <a:ext cx="5285157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3200" b="1" i="0" dirty="0">
                  <a:solidFill>
                    <a:schemeClr val="accent3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3200" b="1" i="0" dirty="0" err="1">
                  <a:solidFill>
                    <a:schemeClr val="accent3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3200" b="1" i="0" dirty="0">
                  <a:solidFill>
                    <a:schemeClr val="accent3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3200" b="1" i="0" dirty="0" err="1">
                  <a:solidFill>
                    <a:schemeClr val="accent3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endParaRPr lang="en-CA" sz="3200" b="1" i="0" dirty="0">
                <a:solidFill>
                  <a:schemeClr val="accent3"/>
                </a:solidFill>
                <a:effectLst/>
                <a:cs typeface="Poppins Light" panose="000004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7B37818-2C74-4AE6-B67C-87C64529D3D0}"/>
                </a:ext>
              </a:extLst>
            </p:cNvPr>
            <p:cNvSpPr/>
            <p:nvPr/>
          </p:nvSpPr>
          <p:spPr>
            <a:xfrm>
              <a:off x="1672069" y="3547057"/>
              <a:ext cx="5129392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400" i="0" dirty="0">
                  <a:solidFill>
                    <a:schemeClr val="tx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23CAE95-4E66-43A1-8216-E5DB54E7EC92}"/>
              </a:ext>
            </a:extLst>
          </p:cNvPr>
          <p:cNvGrpSpPr/>
          <p:nvPr/>
        </p:nvGrpSpPr>
        <p:grpSpPr>
          <a:xfrm>
            <a:off x="4163896" y="5060183"/>
            <a:ext cx="1019324" cy="1019326"/>
            <a:chOff x="4163896" y="5060183"/>
            <a:chExt cx="1019324" cy="1019326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973703B4-A77C-EBB0-EB49-669AF9AD141F}"/>
                </a:ext>
              </a:extLst>
            </p:cNvPr>
            <p:cNvSpPr/>
            <p:nvPr/>
          </p:nvSpPr>
          <p:spPr>
            <a:xfrm rot="2700000">
              <a:off x="4163895" y="5060184"/>
              <a:ext cx="1019326" cy="101932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6" name="Graphic 55">
              <a:extLst>
                <a:ext uri="{FF2B5EF4-FFF2-40B4-BE49-F238E27FC236}">
                  <a16:creationId xmlns:a16="http://schemas.microsoft.com/office/drawing/2014/main" id="{DDA312D3-BA89-4B33-92EC-6DE003719798}"/>
                </a:ext>
              </a:extLst>
            </p:cNvPr>
            <p:cNvSpPr/>
            <p:nvPr/>
          </p:nvSpPr>
          <p:spPr>
            <a:xfrm>
              <a:off x="4387171" y="5239223"/>
              <a:ext cx="572774" cy="661246"/>
            </a:xfrm>
            <a:custGeom>
              <a:avLst/>
              <a:gdLst>
                <a:gd name="connsiteX0" fmla="*/ 4200251 w 4790152"/>
                <a:gd name="connsiteY0" fmla="*/ 4349750 h 5530068"/>
                <a:gd name="connsiteX1" fmla="*/ 4200251 w 4790152"/>
                <a:gd name="connsiteY1" fmla="*/ 4350018 h 5530068"/>
                <a:gd name="connsiteX2" fmla="*/ 4790153 w 4790152"/>
                <a:gd name="connsiteY2" fmla="*/ 4939921 h 5530068"/>
                <a:gd name="connsiteX3" fmla="*/ 4200251 w 4790152"/>
                <a:gd name="connsiteY3" fmla="*/ 5529840 h 5530068"/>
                <a:gd name="connsiteX4" fmla="*/ 3303624 w 4790152"/>
                <a:gd name="connsiteY4" fmla="*/ 5529840 h 5530068"/>
                <a:gd name="connsiteX5" fmla="*/ 3097616 w 4790152"/>
                <a:gd name="connsiteY5" fmla="*/ 5491778 h 5530068"/>
                <a:gd name="connsiteX6" fmla="*/ 2916519 w 4790152"/>
                <a:gd name="connsiteY6" fmla="*/ 5530068 h 5530068"/>
                <a:gd name="connsiteX7" fmla="*/ 454611 w 4790152"/>
                <a:gd name="connsiteY7" fmla="*/ 5530068 h 5530068"/>
                <a:gd name="connsiteX8" fmla="*/ 0 w 4790152"/>
                <a:gd name="connsiteY8" fmla="*/ 5075212 h 5530068"/>
                <a:gd name="connsiteX9" fmla="*/ 0 w 4790152"/>
                <a:gd name="connsiteY9" fmla="*/ 1799945 h 5530068"/>
                <a:gd name="connsiteX10" fmla="*/ 359508 w 4790152"/>
                <a:gd name="connsiteY10" fmla="*/ 1355250 h 5530068"/>
                <a:gd name="connsiteX11" fmla="*/ 462915 w 4790152"/>
                <a:gd name="connsiteY11" fmla="*/ 1333012 h 5530068"/>
                <a:gd name="connsiteX12" fmla="*/ 674279 w 4790152"/>
                <a:gd name="connsiteY12" fmla="*/ 1071820 h 5530068"/>
                <a:gd name="connsiteX13" fmla="*/ 674279 w 4790152"/>
                <a:gd name="connsiteY13" fmla="*/ 823486 h 5530068"/>
                <a:gd name="connsiteX14" fmla="*/ 461303 w 4790152"/>
                <a:gd name="connsiteY14" fmla="*/ 823486 h 5530068"/>
                <a:gd name="connsiteX15" fmla="*/ 367543 w 4790152"/>
                <a:gd name="connsiteY15" fmla="*/ 729726 h 5530068"/>
                <a:gd name="connsiteX16" fmla="*/ 367543 w 4790152"/>
                <a:gd name="connsiteY16" fmla="*/ 93760 h 5530068"/>
                <a:gd name="connsiteX17" fmla="*/ 461303 w 4790152"/>
                <a:gd name="connsiteY17" fmla="*/ 0 h 5530068"/>
                <a:gd name="connsiteX18" fmla="*/ 2909838 w 4790152"/>
                <a:gd name="connsiteY18" fmla="*/ 0 h 5530068"/>
                <a:gd name="connsiteX19" fmla="*/ 3003598 w 4790152"/>
                <a:gd name="connsiteY19" fmla="*/ 93760 h 5530068"/>
                <a:gd name="connsiteX20" fmla="*/ 3003598 w 4790152"/>
                <a:gd name="connsiteY20" fmla="*/ 729726 h 5530068"/>
                <a:gd name="connsiteX21" fmla="*/ 2909838 w 4790152"/>
                <a:gd name="connsiteY21" fmla="*/ 823486 h 5530068"/>
                <a:gd name="connsiteX22" fmla="*/ 2696863 w 4790152"/>
                <a:gd name="connsiteY22" fmla="*/ 823486 h 5530068"/>
                <a:gd name="connsiteX23" fmla="*/ 2696863 w 4790152"/>
                <a:gd name="connsiteY23" fmla="*/ 1071820 h 5530068"/>
                <a:gd name="connsiteX24" fmla="*/ 2908227 w 4790152"/>
                <a:gd name="connsiteY24" fmla="*/ 1332744 h 5530068"/>
                <a:gd name="connsiteX25" fmla="*/ 3011634 w 4790152"/>
                <a:gd name="connsiteY25" fmla="*/ 1354981 h 5530068"/>
                <a:gd name="connsiteX26" fmla="*/ 3371410 w 4790152"/>
                <a:gd name="connsiteY26" fmla="*/ 1799676 h 5530068"/>
                <a:gd name="connsiteX27" fmla="*/ 3371410 w 4790152"/>
                <a:gd name="connsiteY27" fmla="*/ 4349767 h 5530068"/>
                <a:gd name="connsiteX28" fmla="*/ 2901460 w 4790152"/>
                <a:gd name="connsiteY28" fmla="*/ 4939652 h 5530068"/>
                <a:gd name="connsiteX29" fmla="*/ 2901191 w 4790152"/>
                <a:gd name="connsiteY29" fmla="*/ 4939652 h 5530068"/>
                <a:gd name="connsiteX30" fmla="*/ 3303562 w 4790152"/>
                <a:gd name="connsiteY30" fmla="*/ 5342045 h 5530068"/>
                <a:gd name="connsiteX31" fmla="*/ 3658515 w 4790152"/>
                <a:gd name="connsiteY31" fmla="*/ 5342045 h 5530068"/>
                <a:gd name="connsiteX32" fmla="*/ 3658515 w 4790152"/>
                <a:gd name="connsiteY32" fmla="*/ 4537293 h 5530068"/>
                <a:gd name="connsiteX33" fmla="*/ 3303830 w 4790152"/>
                <a:gd name="connsiteY33" fmla="*/ 4537293 h 5530068"/>
                <a:gd name="connsiteX34" fmla="*/ 2901460 w 4790152"/>
                <a:gd name="connsiteY34" fmla="*/ 4939663 h 5530068"/>
                <a:gd name="connsiteX35" fmla="*/ 187463 w 4790152"/>
                <a:gd name="connsiteY35" fmla="*/ 5074926 h 5530068"/>
                <a:gd name="connsiteX36" fmla="*/ 454548 w 4790152"/>
                <a:gd name="connsiteY36" fmla="*/ 5342274 h 5530068"/>
                <a:gd name="connsiteX37" fmla="*/ 2873594 w 4790152"/>
                <a:gd name="connsiteY37" fmla="*/ 5342274 h 5530068"/>
                <a:gd name="connsiteX38" fmla="*/ 2873594 w 4790152"/>
                <a:gd name="connsiteY38" fmla="*/ 4537562 h 5530068"/>
                <a:gd name="connsiteX39" fmla="*/ 187429 w 4790152"/>
                <a:gd name="connsiteY39" fmla="*/ 4537562 h 5530068"/>
                <a:gd name="connsiteX40" fmla="*/ 187463 w 4790152"/>
                <a:gd name="connsiteY40" fmla="*/ 2546621 h 5530068"/>
                <a:gd name="connsiteX41" fmla="*/ 187463 w 4790152"/>
                <a:gd name="connsiteY41" fmla="*/ 4350047 h 5530068"/>
                <a:gd name="connsiteX42" fmla="*/ 3183781 w 4790152"/>
                <a:gd name="connsiteY42" fmla="*/ 4350047 h 5530068"/>
                <a:gd name="connsiteX43" fmla="*/ 3183781 w 4790152"/>
                <a:gd name="connsiteY43" fmla="*/ 2546621 h 5530068"/>
                <a:gd name="connsiteX44" fmla="*/ 2274353 w 4790152"/>
                <a:gd name="connsiteY44" fmla="*/ 3122865 h 5530068"/>
                <a:gd name="connsiteX45" fmla="*/ 2368113 w 4790152"/>
                <a:gd name="connsiteY45" fmla="*/ 3216625 h 5530068"/>
                <a:gd name="connsiteX46" fmla="*/ 2368113 w 4790152"/>
                <a:gd name="connsiteY46" fmla="*/ 3680077 h 5530068"/>
                <a:gd name="connsiteX47" fmla="*/ 2274353 w 4790152"/>
                <a:gd name="connsiteY47" fmla="*/ 3773838 h 5530068"/>
                <a:gd name="connsiteX48" fmla="*/ 2011017 w 4790152"/>
                <a:gd name="connsiteY48" fmla="*/ 3773838 h 5530068"/>
                <a:gd name="connsiteX49" fmla="*/ 2011017 w 4790152"/>
                <a:gd name="connsiteY49" fmla="*/ 4036905 h 5530068"/>
                <a:gd name="connsiteX50" fmla="*/ 1917257 w 4790152"/>
                <a:gd name="connsiteY50" fmla="*/ 4130665 h 5530068"/>
                <a:gd name="connsiteX51" fmla="*/ 1453805 w 4790152"/>
                <a:gd name="connsiteY51" fmla="*/ 4130665 h 5530068"/>
                <a:gd name="connsiteX52" fmla="*/ 1360044 w 4790152"/>
                <a:gd name="connsiteY52" fmla="*/ 4036905 h 5530068"/>
                <a:gd name="connsiteX53" fmla="*/ 1360044 w 4790152"/>
                <a:gd name="connsiteY53" fmla="*/ 3773838 h 5530068"/>
                <a:gd name="connsiteX54" fmla="*/ 1096709 w 4790152"/>
                <a:gd name="connsiteY54" fmla="*/ 3773838 h 5530068"/>
                <a:gd name="connsiteX55" fmla="*/ 1002948 w 4790152"/>
                <a:gd name="connsiteY55" fmla="*/ 3680077 h 5530068"/>
                <a:gd name="connsiteX56" fmla="*/ 1002948 w 4790152"/>
                <a:gd name="connsiteY56" fmla="*/ 3216625 h 5530068"/>
                <a:gd name="connsiteX57" fmla="*/ 1096709 w 4790152"/>
                <a:gd name="connsiteY57" fmla="*/ 3122865 h 5530068"/>
                <a:gd name="connsiteX58" fmla="*/ 1360044 w 4790152"/>
                <a:gd name="connsiteY58" fmla="*/ 3122865 h 5530068"/>
                <a:gd name="connsiteX59" fmla="*/ 1360044 w 4790152"/>
                <a:gd name="connsiteY59" fmla="*/ 2859529 h 5530068"/>
                <a:gd name="connsiteX60" fmla="*/ 1453805 w 4790152"/>
                <a:gd name="connsiteY60" fmla="*/ 2765769 h 5530068"/>
                <a:gd name="connsiteX61" fmla="*/ 1917257 w 4790152"/>
                <a:gd name="connsiteY61" fmla="*/ 2765769 h 5530068"/>
                <a:gd name="connsiteX62" fmla="*/ 2011017 w 4790152"/>
                <a:gd name="connsiteY62" fmla="*/ 2859529 h 5530068"/>
                <a:gd name="connsiteX63" fmla="*/ 2011017 w 4790152"/>
                <a:gd name="connsiteY63" fmla="*/ 3122865 h 5530068"/>
                <a:gd name="connsiteX64" fmla="*/ 2180593 w 4790152"/>
                <a:gd name="connsiteY64" fmla="*/ 3586317 h 5530068"/>
                <a:gd name="connsiteX65" fmla="*/ 2180593 w 4790152"/>
                <a:gd name="connsiteY65" fmla="*/ 3310391 h 5530068"/>
                <a:gd name="connsiteX66" fmla="*/ 1917257 w 4790152"/>
                <a:gd name="connsiteY66" fmla="*/ 3310391 h 5530068"/>
                <a:gd name="connsiteX67" fmla="*/ 1823497 w 4790152"/>
                <a:gd name="connsiteY67" fmla="*/ 3216631 h 5530068"/>
                <a:gd name="connsiteX68" fmla="*/ 1823497 w 4790152"/>
                <a:gd name="connsiteY68" fmla="*/ 2953295 h 5530068"/>
                <a:gd name="connsiteX69" fmla="*/ 1547571 w 4790152"/>
                <a:gd name="connsiteY69" fmla="*/ 2953295 h 5530068"/>
                <a:gd name="connsiteX70" fmla="*/ 1547571 w 4790152"/>
                <a:gd name="connsiteY70" fmla="*/ 3216631 h 5530068"/>
                <a:gd name="connsiteX71" fmla="*/ 1453810 w 4790152"/>
                <a:gd name="connsiteY71" fmla="*/ 3310391 h 5530068"/>
                <a:gd name="connsiteX72" fmla="*/ 1190475 w 4790152"/>
                <a:gd name="connsiteY72" fmla="*/ 3310391 h 5530068"/>
                <a:gd name="connsiteX73" fmla="*/ 1190475 w 4790152"/>
                <a:gd name="connsiteY73" fmla="*/ 3586317 h 5530068"/>
                <a:gd name="connsiteX74" fmla="*/ 1453810 w 4790152"/>
                <a:gd name="connsiteY74" fmla="*/ 3586317 h 5530068"/>
                <a:gd name="connsiteX75" fmla="*/ 1547571 w 4790152"/>
                <a:gd name="connsiteY75" fmla="*/ 3680077 h 5530068"/>
                <a:gd name="connsiteX76" fmla="*/ 1547571 w 4790152"/>
                <a:gd name="connsiteY76" fmla="*/ 3943145 h 5530068"/>
                <a:gd name="connsiteX77" fmla="*/ 1823497 w 4790152"/>
                <a:gd name="connsiteY77" fmla="*/ 3943145 h 5530068"/>
                <a:gd name="connsiteX78" fmla="*/ 1823497 w 4790152"/>
                <a:gd name="connsiteY78" fmla="*/ 3680077 h 5530068"/>
                <a:gd name="connsiteX79" fmla="*/ 1917257 w 4790152"/>
                <a:gd name="connsiteY79" fmla="*/ 3586317 h 5530068"/>
                <a:gd name="connsiteX80" fmla="*/ 398598 w 4790152"/>
                <a:gd name="connsiteY80" fmla="*/ 1538575 h 5530068"/>
                <a:gd name="connsiteX81" fmla="*/ 187498 w 4790152"/>
                <a:gd name="connsiteY81" fmla="*/ 1799768 h 5530068"/>
                <a:gd name="connsiteX82" fmla="*/ 187498 w 4790152"/>
                <a:gd name="connsiteY82" fmla="*/ 2359124 h 5530068"/>
                <a:gd name="connsiteX83" fmla="*/ 3183815 w 4790152"/>
                <a:gd name="connsiteY83" fmla="*/ 2359124 h 5530068"/>
                <a:gd name="connsiteX84" fmla="*/ 3183815 w 4790152"/>
                <a:gd name="connsiteY84" fmla="*/ 1800036 h 5530068"/>
                <a:gd name="connsiteX85" fmla="*/ 2972452 w 4790152"/>
                <a:gd name="connsiteY85" fmla="*/ 1538844 h 5530068"/>
                <a:gd name="connsiteX86" fmla="*/ 2869044 w 4790152"/>
                <a:gd name="connsiteY86" fmla="*/ 1516607 h 5530068"/>
                <a:gd name="connsiteX87" fmla="*/ 2509268 w 4790152"/>
                <a:gd name="connsiteY87" fmla="*/ 1071911 h 5530068"/>
                <a:gd name="connsiteX88" fmla="*/ 2509268 w 4790152"/>
                <a:gd name="connsiteY88" fmla="*/ 823577 h 5530068"/>
                <a:gd name="connsiteX89" fmla="*/ 861748 w 4790152"/>
                <a:gd name="connsiteY89" fmla="*/ 823577 h 5530068"/>
                <a:gd name="connsiteX90" fmla="*/ 861748 w 4790152"/>
                <a:gd name="connsiteY90" fmla="*/ 1071643 h 5530068"/>
                <a:gd name="connsiteX91" fmla="*/ 501971 w 4790152"/>
                <a:gd name="connsiteY91" fmla="*/ 1516338 h 5530068"/>
                <a:gd name="connsiteX92" fmla="*/ 555046 w 4790152"/>
                <a:gd name="connsiteY92" fmla="*/ 187892 h 5530068"/>
                <a:gd name="connsiteX93" fmla="*/ 555046 w 4790152"/>
                <a:gd name="connsiteY93" fmla="*/ 636342 h 5530068"/>
                <a:gd name="connsiteX94" fmla="*/ 2816072 w 4790152"/>
                <a:gd name="connsiteY94" fmla="*/ 636342 h 5530068"/>
                <a:gd name="connsiteX95" fmla="*/ 2816072 w 4790152"/>
                <a:gd name="connsiteY95" fmla="*/ 187892 h 5530068"/>
                <a:gd name="connsiteX96" fmla="*/ 4485481 w 4790152"/>
                <a:gd name="connsiteY96" fmla="*/ 5224316 h 5530068"/>
                <a:gd name="connsiteX97" fmla="*/ 4485212 w 4790152"/>
                <a:gd name="connsiteY97" fmla="*/ 5224316 h 5530068"/>
                <a:gd name="connsiteX98" fmla="*/ 4602547 w 4790152"/>
                <a:gd name="connsiteY98" fmla="*/ 4940063 h 5530068"/>
                <a:gd name="connsiteX99" fmla="*/ 4200177 w 4790152"/>
                <a:gd name="connsiteY99" fmla="*/ 4537424 h 5530068"/>
                <a:gd name="connsiteX100" fmla="*/ 3846024 w 4790152"/>
                <a:gd name="connsiteY100" fmla="*/ 4537424 h 5530068"/>
                <a:gd name="connsiteX101" fmla="*/ 3846024 w 4790152"/>
                <a:gd name="connsiteY101" fmla="*/ 5342159 h 5530068"/>
                <a:gd name="connsiteX102" fmla="*/ 4200445 w 4790152"/>
                <a:gd name="connsiteY102" fmla="*/ 5342159 h 5530068"/>
                <a:gd name="connsiteX103" fmla="*/ 4485481 w 4790152"/>
                <a:gd name="connsiteY103" fmla="*/ 5224259 h 5530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4790152" h="5530068">
                  <a:moveTo>
                    <a:pt x="4200251" y="4349750"/>
                  </a:moveTo>
                  <a:lnTo>
                    <a:pt x="4200251" y="4350018"/>
                  </a:lnTo>
                  <a:cubicBezTo>
                    <a:pt x="4523863" y="4350018"/>
                    <a:pt x="4790153" y="4616303"/>
                    <a:pt x="4790153" y="4939921"/>
                  </a:cubicBezTo>
                  <a:cubicBezTo>
                    <a:pt x="4790153" y="5263521"/>
                    <a:pt x="4523868" y="5529840"/>
                    <a:pt x="4200251" y="5529840"/>
                  </a:cubicBezTo>
                  <a:lnTo>
                    <a:pt x="3303624" y="5529840"/>
                  </a:lnTo>
                  <a:cubicBezTo>
                    <a:pt x="3233170" y="5529554"/>
                    <a:pt x="3163516" y="5516982"/>
                    <a:pt x="3097616" y="5491778"/>
                  </a:cubicBezTo>
                  <a:cubicBezTo>
                    <a:pt x="3040557" y="5516982"/>
                    <a:pt x="2978938" y="5529840"/>
                    <a:pt x="2916519" y="5530068"/>
                  </a:cubicBezTo>
                  <a:lnTo>
                    <a:pt x="454611" y="5530068"/>
                  </a:lnTo>
                  <a:cubicBezTo>
                    <a:pt x="205471" y="5529554"/>
                    <a:pt x="269" y="5324614"/>
                    <a:pt x="0" y="5075212"/>
                  </a:cubicBezTo>
                  <a:lnTo>
                    <a:pt x="0" y="1799945"/>
                  </a:lnTo>
                  <a:cubicBezTo>
                    <a:pt x="806" y="1586707"/>
                    <a:pt x="151093" y="1400787"/>
                    <a:pt x="359508" y="1355250"/>
                  </a:cubicBezTo>
                  <a:lnTo>
                    <a:pt x="462915" y="1333012"/>
                  </a:lnTo>
                  <a:cubicBezTo>
                    <a:pt x="585610" y="1306495"/>
                    <a:pt x="673747" y="1197190"/>
                    <a:pt x="674279" y="1071820"/>
                  </a:cubicBezTo>
                  <a:lnTo>
                    <a:pt x="674279" y="823486"/>
                  </a:lnTo>
                  <a:lnTo>
                    <a:pt x="461303" y="823486"/>
                  </a:lnTo>
                  <a:cubicBezTo>
                    <a:pt x="409868" y="823486"/>
                    <a:pt x="367543" y="781161"/>
                    <a:pt x="367543" y="729726"/>
                  </a:cubicBezTo>
                  <a:lnTo>
                    <a:pt x="367543" y="93760"/>
                  </a:lnTo>
                  <a:cubicBezTo>
                    <a:pt x="367543" y="42325"/>
                    <a:pt x="409868" y="0"/>
                    <a:pt x="461303" y="0"/>
                  </a:cubicBezTo>
                  <a:lnTo>
                    <a:pt x="2909838" y="0"/>
                  </a:lnTo>
                  <a:cubicBezTo>
                    <a:pt x="2961273" y="0"/>
                    <a:pt x="3003598" y="42325"/>
                    <a:pt x="3003598" y="93760"/>
                  </a:cubicBezTo>
                  <a:lnTo>
                    <a:pt x="3003598" y="729726"/>
                  </a:lnTo>
                  <a:cubicBezTo>
                    <a:pt x="3003598" y="781161"/>
                    <a:pt x="2961273" y="823486"/>
                    <a:pt x="2909838" y="823486"/>
                  </a:cubicBezTo>
                  <a:lnTo>
                    <a:pt x="2696863" y="823486"/>
                  </a:lnTo>
                  <a:lnTo>
                    <a:pt x="2696863" y="1071820"/>
                  </a:lnTo>
                  <a:cubicBezTo>
                    <a:pt x="2697669" y="1197195"/>
                    <a:pt x="2785800" y="1306226"/>
                    <a:pt x="2908227" y="1332744"/>
                  </a:cubicBezTo>
                  <a:lnTo>
                    <a:pt x="3011634" y="1354981"/>
                  </a:lnTo>
                  <a:cubicBezTo>
                    <a:pt x="3220323" y="1400524"/>
                    <a:pt x="3370341" y="1586438"/>
                    <a:pt x="3371410" y="1799676"/>
                  </a:cubicBezTo>
                  <a:lnTo>
                    <a:pt x="3371410" y="4349767"/>
                  </a:lnTo>
                  <a:close/>
                  <a:moveTo>
                    <a:pt x="2901460" y="4939652"/>
                  </a:moveTo>
                  <a:lnTo>
                    <a:pt x="2901191" y="4939652"/>
                  </a:lnTo>
                  <a:cubicBezTo>
                    <a:pt x="2901460" y="5160422"/>
                    <a:pt x="3083088" y="5341759"/>
                    <a:pt x="3303562" y="5342045"/>
                  </a:cubicBezTo>
                  <a:lnTo>
                    <a:pt x="3658515" y="5342045"/>
                  </a:lnTo>
                  <a:lnTo>
                    <a:pt x="3658515" y="4537293"/>
                  </a:lnTo>
                  <a:lnTo>
                    <a:pt x="3303830" y="4537293"/>
                  </a:lnTo>
                  <a:cubicBezTo>
                    <a:pt x="3083357" y="4537830"/>
                    <a:pt x="2901997" y="4719190"/>
                    <a:pt x="2901460" y="4939663"/>
                  </a:cubicBezTo>
                  <a:close/>
                  <a:moveTo>
                    <a:pt x="187463" y="5074926"/>
                  </a:moveTo>
                  <a:cubicBezTo>
                    <a:pt x="187732" y="5221458"/>
                    <a:pt x="308016" y="5342045"/>
                    <a:pt x="454548" y="5342274"/>
                  </a:cubicBezTo>
                  <a:lnTo>
                    <a:pt x="2873594" y="5342274"/>
                  </a:lnTo>
                  <a:cubicBezTo>
                    <a:pt x="2661693" y="5117560"/>
                    <a:pt x="2661693" y="4762047"/>
                    <a:pt x="2873594" y="4537562"/>
                  </a:cubicBezTo>
                  <a:lnTo>
                    <a:pt x="187429" y="4537562"/>
                  </a:lnTo>
                  <a:close/>
                  <a:moveTo>
                    <a:pt x="187463" y="2546621"/>
                  </a:moveTo>
                  <a:lnTo>
                    <a:pt x="187463" y="4350047"/>
                  </a:lnTo>
                  <a:lnTo>
                    <a:pt x="3183781" y="4350047"/>
                  </a:lnTo>
                  <a:lnTo>
                    <a:pt x="3183781" y="2546621"/>
                  </a:lnTo>
                  <a:close/>
                  <a:moveTo>
                    <a:pt x="2274353" y="3122865"/>
                  </a:moveTo>
                  <a:cubicBezTo>
                    <a:pt x="2325788" y="3122865"/>
                    <a:pt x="2368113" y="3165190"/>
                    <a:pt x="2368113" y="3216625"/>
                  </a:cubicBezTo>
                  <a:lnTo>
                    <a:pt x="2368113" y="3680077"/>
                  </a:lnTo>
                  <a:cubicBezTo>
                    <a:pt x="2368113" y="3731512"/>
                    <a:pt x="2325788" y="3773838"/>
                    <a:pt x="2274353" y="3773838"/>
                  </a:cubicBezTo>
                  <a:lnTo>
                    <a:pt x="2011017" y="3773838"/>
                  </a:lnTo>
                  <a:lnTo>
                    <a:pt x="2011017" y="4036905"/>
                  </a:lnTo>
                  <a:cubicBezTo>
                    <a:pt x="2011017" y="4088340"/>
                    <a:pt x="1968692" y="4130665"/>
                    <a:pt x="1917257" y="4130665"/>
                  </a:cubicBezTo>
                  <a:lnTo>
                    <a:pt x="1453805" y="4130665"/>
                  </a:lnTo>
                  <a:cubicBezTo>
                    <a:pt x="1402370" y="4130665"/>
                    <a:pt x="1360044" y="4088340"/>
                    <a:pt x="1360044" y="4036905"/>
                  </a:cubicBezTo>
                  <a:lnTo>
                    <a:pt x="1360044" y="3773838"/>
                  </a:lnTo>
                  <a:lnTo>
                    <a:pt x="1096709" y="3773838"/>
                  </a:lnTo>
                  <a:cubicBezTo>
                    <a:pt x="1045274" y="3773838"/>
                    <a:pt x="1002948" y="3731512"/>
                    <a:pt x="1002948" y="3680077"/>
                  </a:cubicBezTo>
                  <a:lnTo>
                    <a:pt x="1002948" y="3216625"/>
                  </a:lnTo>
                  <a:cubicBezTo>
                    <a:pt x="1002948" y="3165190"/>
                    <a:pt x="1045274" y="3122865"/>
                    <a:pt x="1096709" y="3122865"/>
                  </a:cubicBezTo>
                  <a:lnTo>
                    <a:pt x="1360044" y="3122865"/>
                  </a:lnTo>
                  <a:lnTo>
                    <a:pt x="1360044" y="2859529"/>
                  </a:lnTo>
                  <a:cubicBezTo>
                    <a:pt x="1360044" y="2808094"/>
                    <a:pt x="1402370" y="2765769"/>
                    <a:pt x="1453805" y="2765769"/>
                  </a:cubicBezTo>
                  <a:lnTo>
                    <a:pt x="1917257" y="2765769"/>
                  </a:lnTo>
                  <a:cubicBezTo>
                    <a:pt x="1968692" y="2765769"/>
                    <a:pt x="2011017" y="2808094"/>
                    <a:pt x="2011017" y="2859529"/>
                  </a:cubicBezTo>
                  <a:lnTo>
                    <a:pt x="2011017" y="3122865"/>
                  </a:lnTo>
                  <a:close/>
                  <a:moveTo>
                    <a:pt x="2180593" y="3586317"/>
                  </a:moveTo>
                  <a:lnTo>
                    <a:pt x="2180593" y="3310391"/>
                  </a:lnTo>
                  <a:lnTo>
                    <a:pt x="1917257" y="3310391"/>
                  </a:lnTo>
                  <a:cubicBezTo>
                    <a:pt x="1865822" y="3310391"/>
                    <a:pt x="1823497" y="3268066"/>
                    <a:pt x="1823497" y="3216631"/>
                  </a:cubicBezTo>
                  <a:lnTo>
                    <a:pt x="1823497" y="2953295"/>
                  </a:lnTo>
                  <a:lnTo>
                    <a:pt x="1547571" y="2953295"/>
                  </a:lnTo>
                  <a:lnTo>
                    <a:pt x="1547571" y="3216631"/>
                  </a:lnTo>
                  <a:cubicBezTo>
                    <a:pt x="1547571" y="3268066"/>
                    <a:pt x="1505245" y="3310391"/>
                    <a:pt x="1453810" y="3310391"/>
                  </a:cubicBezTo>
                  <a:lnTo>
                    <a:pt x="1190475" y="3310391"/>
                  </a:lnTo>
                  <a:lnTo>
                    <a:pt x="1190475" y="3586317"/>
                  </a:lnTo>
                  <a:lnTo>
                    <a:pt x="1453810" y="3586317"/>
                  </a:lnTo>
                  <a:cubicBezTo>
                    <a:pt x="1505245" y="3586317"/>
                    <a:pt x="1547571" y="3628642"/>
                    <a:pt x="1547571" y="3680077"/>
                  </a:cubicBezTo>
                  <a:lnTo>
                    <a:pt x="1547571" y="3943145"/>
                  </a:lnTo>
                  <a:lnTo>
                    <a:pt x="1823497" y="3943145"/>
                  </a:lnTo>
                  <a:lnTo>
                    <a:pt x="1823497" y="3680077"/>
                  </a:lnTo>
                  <a:cubicBezTo>
                    <a:pt x="1823497" y="3628642"/>
                    <a:pt x="1865822" y="3586317"/>
                    <a:pt x="1917257" y="3586317"/>
                  </a:cubicBezTo>
                  <a:close/>
                  <a:moveTo>
                    <a:pt x="398598" y="1538575"/>
                  </a:moveTo>
                  <a:cubicBezTo>
                    <a:pt x="276172" y="1565361"/>
                    <a:pt x="188035" y="1674398"/>
                    <a:pt x="187498" y="1799768"/>
                  </a:cubicBezTo>
                  <a:lnTo>
                    <a:pt x="187498" y="2359124"/>
                  </a:lnTo>
                  <a:lnTo>
                    <a:pt x="3183815" y="2359124"/>
                  </a:lnTo>
                  <a:lnTo>
                    <a:pt x="3183815" y="1800036"/>
                  </a:lnTo>
                  <a:cubicBezTo>
                    <a:pt x="3183278" y="1674661"/>
                    <a:pt x="3094878" y="1565630"/>
                    <a:pt x="2972452" y="1538844"/>
                  </a:cubicBezTo>
                  <a:lnTo>
                    <a:pt x="2869044" y="1516607"/>
                  </a:lnTo>
                  <a:cubicBezTo>
                    <a:pt x="2660356" y="1471070"/>
                    <a:pt x="2510074" y="1285418"/>
                    <a:pt x="2509268" y="1071911"/>
                  </a:cubicBezTo>
                  <a:lnTo>
                    <a:pt x="2509268" y="823577"/>
                  </a:lnTo>
                  <a:lnTo>
                    <a:pt x="861748" y="823577"/>
                  </a:lnTo>
                  <a:lnTo>
                    <a:pt x="861748" y="1071643"/>
                  </a:lnTo>
                  <a:cubicBezTo>
                    <a:pt x="860679" y="1285149"/>
                    <a:pt x="710654" y="1470801"/>
                    <a:pt x="501971" y="1516338"/>
                  </a:cubicBezTo>
                  <a:close/>
                  <a:moveTo>
                    <a:pt x="555046" y="187892"/>
                  </a:moveTo>
                  <a:lnTo>
                    <a:pt x="555046" y="636342"/>
                  </a:lnTo>
                  <a:lnTo>
                    <a:pt x="2816072" y="636342"/>
                  </a:lnTo>
                  <a:lnTo>
                    <a:pt x="2816072" y="187892"/>
                  </a:lnTo>
                  <a:close/>
                  <a:moveTo>
                    <a:pt x="4485481" y="5224316"/>
                  </a:moveTo>
                  <a:lnTo>
                    <a:pt x="4485212" y="5224316"/>
                  </a:lnTo>
                  <a:cubicBezTo>
                    <a:pt x="4560222" y="5148992"/>
                    <a:pt x="4602547" y="5046682"/>
                    <a:pt x="4602547" y="4940063"/>
                  </a:cubicBezTo>
                  <a:cubicBezTo>
                    <a:pt x="4602547" y="4719321"/>
                    <a:pt x="4420919" y="4537693"/>
                    <a:pt x="4200177" y="4537424"/>
                  </a:cubicBezTo>
                  <a:lnTo>
                    <a:pt x="3846024" y="4537424"/>
                  </a:lnTo>
                  <a:lnTo>
                    <a:pt x="3846024" y="5342159"/>
                  </a:lnTo>
                  <a:lnTo>
                    <a:pt x="4200445" y="5342159"/>
                  </a:lnTo>
                  <a:cubicBezTo>
                    <a:pt x="4307333" y="5342445"/>
                    <a:pt x="4409934" y="5299812"/>
                    <a:pt x="4485481" y="5224259"/>
                  </a:cubicBezTo>
                  <a:close/>
                </a:path>
              </a:pathLst>
            </a:custGeom>
            <a:solidFill>
              <a:schemeClr val="bg2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11" name="Title 10">
            <a:extLst>
              <a:ext uri="{FF2B5EF4-FFF2-40B4-BE49-F238E27FC236}">
                <a16:creationId xmlns:a16="http://schemas.microsoft.com/office/drawing/2014/main" id="{643D9CE9-BF51-4FD0-AC87-0FFFFD33B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dirty="0"/>
              <a:t>Patient Testimonials</a:t>
            </a:r>
          </a:p>
        </p:txBody>
      </p:sp>
      <p:pic>
        <p:nvPicPr>
          <p:cNvPr id="93" name="Picture Placeholder 92" descr="A glass of water and pills on a table&#10;&#10;Description automatically generated">
            <a:extLst>
              <a:ext uri="{FF2B5EF4-FFF2-40B4-BE49-F238E27FC236}">
                <a16:creationId xmlns:a16="http://schemas.microsoft.com/office/drawing/2014/main" id="{0649460B-903A-5ED3-90B3-1EC85167A58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FB25DE96-BBD2-D7D8-887C-1AAFA2024445}"/>
              </a:ext>
            </a:extLst>
          </p:cNvPr>
          <p:cNvGrpSpPr/>
          <p:nvPr/>
        </p:nvGrpSpPr>
        <p:grpSpPr>
          <a:xfrm>
            <a:off x="9516302" y="5191822"/>
            <a:ext cx="1940767" cy="744339"/>
            <a:chOff x="-53759" y="4953753"/>
            <a:chExt cx="1940767" cy="744339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749D01D7-9792-0EBB-CC95-FD889F86F235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3FAD6B44-E902-4FEF-DCAC-05040E6DEDB4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0F53A717-548E-D0FA-CE6F-957D9BB7D63D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96" name="Google Shape;520;p30">
              <a:extLst>
                <a:ext uri="{FF2B5EF4-FFF2-40B4-BE49-F238E27FC236}">
                  <a16:creationId xmlns:a16="http://schemas.microsoft.com/office/drawing/2014/main" id="{3C2821C5-F0C6-E912-BC98-73137A64013B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97" name="Google Shape;521;p30">
                <a:extLst>
                  <a:ext uri="{FF2B5EF4-FFF2-40B4-BE49-F238E27FC236}">
                    <a16:creationId xmlns:a16="http://schemas.microsoft.com/office/drawing/2014/main" id="{639DB8A0-D680-5012-C5EB-B340062A3EDC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522;p30">
                <a:extLst>
                  <a:ext uri="{FF2B5EF4-FFF2-40B4-BE49-F238E27FC236}">
                    <a16:creationId xmlns:a16="http://schemas.microsoft.com/office/drawing/2014/main" id="{DC177B42-96A1-A82D-BEEF-BBA558E5D2CE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67452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D9667C5A-3997-4BDC-BDFA-8B2C52A6D9D0}"/>
              </a:ext>
            </a:extLst>
          </p:cNvPr>
          <p:cNvSpPr/>
          <p:nvPr/>
        </p:nvSpPr>
        <p:spPr>
          <a:xfrm rot="2700000">
            <a:off x="970736" y="1746735"/>
            <a:ext cx="1901310" cy="1901310"/>
          </a:xfrm>
          <a:prstGeom prst="roundRect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E1A9682A-098E-41E0-A239-73E7DF7E03E9}"/>
              </a:ext>
            </a:extLst>
          </p:cNvPr>
          <p:cNvSpPr/>
          <p:nvPr/>
        </p:nvSpPr>
        <p:spPr>
          <a:xfrm rot="2700000">
            <a:off x="3837926" y="1746735"/>
            <a:ext cx="1901310" cy="1901310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D2FEE285-AA6A-4466-8F16-4BC5283C2592}"/>
              </a:ext>
            </a:extLst>
          </p:cNvPr>
          <p:cNvSpPr/>
          <p:nvPr/>
        </p:nvSpPr>
        <p:spPr>
          <a:xfrm rot="2700000">
            <a:off x="6705116" y="1746735"/>
            <a:ext cx="1901310" cy="1901310"/>
          </a:xfrm>
          <a:prstGeom prst="roundRect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434FDD9D-6C1D-4AEC-9EB4-5F97897F0280}"/>
              </a:ext>
            </a:extLst>
          </p:cNvPr>
          <p:cNvSpPr/>
          <p:nvPr/>
        </p:nvSpPr>
        <p:spPr>
          <a:xfrm rot="2700000">
            <a:off x="9572307" y="1746735"/>
            <a:ext cx="1901310" cy="1901310"/>
          </a:xfrm>
          <a:prstGeom prst="roundRect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43C54E4-7E28-4C79-981C-3E0859CAC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IN" sz="2800" dirty="0"/>
              <a:t>Prevention and Management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88DFD-CC4A-C08B-CE38-13B1D350E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ACEEC0-D9D7-A823-52BC-3FC960CB52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E203AA6-B44B-4276-8C6B-4CA3D0D5020D}"/>
              </a:ext>
            </a:extLst>
          </p:cNvPr>
          <p:cNvGrpSpPr/>
          <p:nvPr/>
        </p:nvGrpSpPr>
        <p:grpSpPr>
          <a:xfrm>
            <a:off x="757103" y="4089388"/>
            <a:ext cx="10510963" cy="2324020"/>
            <a:chOff x="757103" y="4032826"/>
            <a:chExt cx="10510963" cy="232402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9618F9-92B4-9253-8FB3-BB94CC4473B1}"/>
                </a:ext>
              </a:extLst>
            </p:cNvPr>
            <p:cNvGrpSpPr/>
            <p:nvPr/>
          </p:nvGrpSpPr>
          <p:grpSpPr>
            <a:xfrm>
              <a:off x="757103" y="4032826"/>
              <a:ext cx="1909392" cy="2324020"/>
              <a:chOff x="1743480" y="4225696"/>
              <a:chExt cx="1909392" cy="2324020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21B12C-BC17-8FF3-6D2A-11B30E1F1FFC}"/>
                  </a:ext>
                </a:extLst>
              </p:cNvPr>
              <p:cNvSpPr txBox="1"/>
              <p:nvPr/>
            </p:nvSpPr>
            <p:spPr>
              <a:xfrm>
                <a:off x="1743480" y="4764612"/>
                <a:ext cx="1909392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CCFC7F9-AB67-86D3-E7D5-EB36EDB72F60}"/>
                  </a:ext>
                </a:extLst>
              </p:cNvPr>
              <p:cNvSpPr txBox="1"/>
              <p:nvPr/>
            </p:nvSpPr>
            <p:spPr>
              <a:xfrm>
                <a:off x="1878770" y="4225696"/>
                <a:ext cx="163881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spc="0" dirty="0">
                    <a:solidFill>
                      <a:schemeClr val="accent1"/>
                    </a:solidFill>
                    <a:cs typeface="Aharoni" panose="02010803020104030203" pitchFamily="2" charset="-79"/>
                  </a:rPr>
                  <a:t>PLACEHOLDER </a:t>
                </a:r>
                <a:br>
                  <a:rPr lang="en-US" sz="1400" b="1" spc="0" dirty="0">
                    <a:solidFill>
                      <a:schemeClr val="accent1"/>
                    </a:solidFill>
                    <a:cs typeface="Aharoni" panose="02010803020104030203" pitchFamily="2" charset="-79"/>
                  </a:rPr>
                </a:br>
                <a:r>
                  <a:rPr lang="en-US" sz="1400" b="1" spc="0" dirty="0">
                    <a:solidFill>
                      <a:schemeClr val="accent1"/>
                    </a:solidFill>
                    <a:cs typeface="Aharoni" panose="02010803020104030203" pitchFamily="2" charset="-79"/>
                  </a:rPr>
                  <a:t>TITLE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BCD0898F-8636-4883-80DF-92A6F9C56D67}"/>
                </a:ext>
              </a:extLst>
            </p:cNvPr>
            <p:cNvGrpSpPr/>
            <p:nvPr/>
          </p:nvGrpSpPr>
          <p:grpSpPr>
            <a:xfrm>
              <a:off x="3624293" y="4032826"/>
              <a:ext cx="1909392" cy="2324020"/>
              <a:chOff x="1743480" y="4225696"/>
              <a:chExt cx="1909392" cy="2324020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236A687-80C0-4CA5-A10B-B2D13DAA9A9D}"/>
                  </a:ext>
                </a:extLst>
              </p:cNvPr>
              <p:cNvSpPr txBox="1"/>
              <p:nvPr/>
            </p:nvSpPr>
            <p:spPr>
              <a:xfrm>
                <a:off x="1743480" y="4764612"/>
                <a:ext cx="1909392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1E9C8D0-BBA8-45F7-9E4A-DEEE1E345ABA}"/>
                  </a:ext>
                </a:extLst>
              </p:cNvPr>
              <p:cNvSpPr txBox="1"/>
              <p:nvPr/>
            </p:nvSpPr>
            <p:spPr>
              <a:xfrm>
                <a:off x="1878770" y="4225696"/>
                <a:ext cx="163881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spc="0" dirty="0">
                    <a:solidFill>
                      <a:schemeClr val="accent2"/>
                    </a:solidFill>
                    <a:cs typeface="Aharoni" panose="02010803020104030203" pitchFamily="2" charset="-79"/>
                  </a:rPr>
                  <a:t>PLACEHOLDER </a:t>
                </a:r>
                <a:br>
                  <a:rPr lang="en-US" sz="1400" b="1" spc="0" dirty="0">
                    <a:solidFill>
                      <a:schemeClr val="accent2"/>
                    </a:solidFill>
                    <a:cs typeface="Aharoni" panose="02010803020104030203" pitchFamily="2" charset="-79"/>
                  </a:rPr>
                </a:br>
                <a:r>
                  <a:rPr lang="en-US" sz="1400" b="1" spc="0" dirty="0">
                    <a:solidFill>
                      <a:schemeClr val="accent2"/>
                    </a:solidFill>
                    <a:cs typeface="Aharoni" panose="02010803020104030203" pitchFamily="2" charset="-79"/>
                  </a:rPr>
                  <a:t>TITLE</a:t>
                </a: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80D319A6-935C-49E1-A1D4-A399FEA49326}"/>
                </a:ext>
              </a:extLst>
            </p:cNvPr>
            <p:cNvGrpSpPr/>
            <p:nvPr/>
          </p:nvGrpSpPr>
          <p:grpSpPr>
            <a:xfrm>
              <a:off x="6491483" y="4032826"/>
              <a:ext cx="1909392" cy="2324020"/>
              <a:chOff x="1743480" y="4225696"/>
              <a:chExt cx="1909392" cy="2324020"/>
            </a:xfrm>
          </p:grpSpPr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2B3E993C-4469-4893-B932-3E140CD6B741}"/>
                  </a:ext>
                </a:extLst>
              </p:cNvPr>
              <p:cNvSpPr txBox="1"/>
              <p:nvPr/>
            </p:nvSpPr>
            <p:spPr>
              <a:xfrm>
                <a:off x="1743480" y="4764612"/>
                <a:ext cx="1909392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D02A0AF7-E184-41C0-B677-0D36BF338DE8}"/>
                  </a:ext>
                </a:extLst>
              </p:cNvPr>
              <p:cNvSpPr txBox="1"/>
              <p:nvPr/>
            </p:nvSpPr>
            <p:spPr>
              <a:xfrm>
                <a:off x="1878770" y="4225696"/>
                <a:ext cx="163881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spc="0" dirty="0">
                    <a:solidFill>
                      <a:schemeClr val="accent3"/>
                    </a:solidFill>
                    <a:cs typeface="Aharoni" panose="02010803020104030203" pitchFamily="2" charset="-79"/>
                  </a:rPr>
                  <a:t>PLACEHOLDER </a:t>
                </a:r>
                <a:br>
                  <a:rPr lang="en-US" sz="1400" b="1" spc="0" dirty="0">
                    <a:solidFill>
                      <a:schemeClr val="accent3"/>
                    </a:solidFill>
                    <a:cs typeface="Aharoni" panose="02010803020104030203" pitchFamily="2" charset="-79"/>
                  </a:rPr>
                </a:br>
                <a:r>
                  <a:rPr lang="en-US" sz="1400" b="1" spc="0" dirty="0">
                    <a:solidFill>
                      <a:schemeClr val="accent3"/>
                    </a:solidFill>
                    <a:cs typeface="Aharoni" panose="02010803020104030203" pitchFamily="2" charset="-79"/>
                  </a:rPr>
                  <a:t>TITLE</a:t>
                </a:r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EBDD3B7A-31E3-4E81-88AB-C192B3A7F6DD}"/>
                </a:ext>
              </a:extLst>
            </p:cNvPr>
            <p:cNvGrpSpPr/>
            <p:nvPr/>
          </p:nvGrpSpPr>
          <p:grpSpPr>
            <a:xfrm>
              <a:off x="9358674" y="4032826"/>
              <a:ext cx="1909392" cy="2324020"/>
              <a:chOff x="1743480" y="4225696"/>
              <a:chExt cx="1909392" cy="2324020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F9391998-CDC6-4CE2-97DE-4294A11E8903}"/>
                  </a:ext>
                </a:extLst>
              </p:cNvPr>
              <p:cNvSpPr txBox="1"/>
              <p:nvPr/>
            </p:nvSpPr>
            <p:spPr>
              <a:xfrm>
                <a:off x="1743480" y="4764612"/>
                <a:ext cx="1909392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1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1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FDE58A77-36BB-4F57-AA64-C93169012289}"/>
                  </a:ext>
                </a:extLst>
              </p:cNvPr>
              <p:cNvSpPr txBox="1"/>
              <p:nvPr/>
            </p:nvSpPr>
            <p:spPr>
              <a:xfrm>
                <a:off x="1878770" y="4225696"/>
                <a:ext cx="163881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spc="0" dirty="0">
                    <a:solidFill>
                      <a:schemeClr val="accent4"/>
                    </a:solidFill>
                    <a:cs typeface="Aharoni" panose="02010803020104030203" pitchFamily="2" charset="-79"/>
                  </a:rPr>
                  <a:t>PLACEHOLDER </a:t>
                </a:r>
                <a:br>
                  <a:rPr lang="en-US" sz="1400" b="1" spc="0" dirty="0">
                    <a:solidFill>
                      <a:schemeClr val="accent4"/>
                    </a:solidFill>
                    <a:cs typeface="Aharoni" panose="02010803020104030203" pitchFamily="2" charset="-79"/>
                  </a:rPr>
                </a:br>
                <a:r>
                  <a:rPr lang="en-US" sz="1400" b="1" spc="0" dirty="0">
                    <a:solidFill>
                      <a:schemeClr val="accent4"/>
                    </a:solidFill>
                    <a:cs typeface="Aharoni" panose="02010803020104030203" pitchFamily="2" charset="-79"/>
                  </a:rPr>
                  <a:t>TITLE</a:t>
                </a:r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1784309-B348-46FA-9D97-B42D331AF687}"/>
              </a:ext>
            </a:extLst>
          </p:cNvPr>
          <p:cNvGrpSpPr/>
          <p:nvPr/>
        </p:nvGrpSpPr>
        <p:grpSpPr>
          <a:xfrm>
            <a:off x="506754" y="632489"/>
            <a:ext cx="10982542" cy="5778949"/>
            <a:chOff x="406777" y="-3650539"/>
            <a:chExt cx="10982542" cy="5778949"/>
          </a:xfrm>
        </p:grpSpPr>
        <p:sp>
          <p:nvSpPr>
            <p:cNvPr id="39" name="Google Shape;521;p30">
              <a:extLst>
                <a:ext uri="{FF2B5EF4-FFF2-40B4-BE49-F238E27FC236}">
                  <a16:creationId xmlns:a16="http://schemas.microsoft.com/office/drawing/2014/main" id="{CBBD927E-106E-46B8-B2FD-EFD14A9CCB59}"/>
                </a:ext>
              </a:extLst>
            </p:cNvPr>
            <p:cNvSpPr/>
            <p:nvPr/>
          </p:nvSpPr>
          <p:spPr>
            <a:xfrm rot="10800000">
              <a:off x="10422985" y="-3650539"/>
              <a:ext cx="966334" cy="966344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522;p30">
              <a:extLst>
                <a:ext uri="{FF2B5EF4-FFF2-40B4-BE49-F238E27FC236}">
                  <a16:creationId xmlns:a16="http://schemas.microsoft.com/office/drawing/2014/main" id="{A5980DF6-78ED-461F-9BF5-F972E6B33487}"/>
                </a:ext>
              </a:extLst>
            </p:cNvPr>
            <p:cNvSpPr/>
            <p:nvPr/>
          </p:nvSpPr>
          <p:spPr>
            <a:xfrm rot="10800000">
              <a:off x="406777" y="1861165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" name="Picture Placeholder 17" descr="A doctor wearing a mask and a white coat&#10;&#10;Description automatically generated">
            <a:extLst>
              <a:ext uri="{FF2B5EF4-FFF2-40B4-BE49-F238E27FC236}">
                <a16:creationId xmlns:a16="http://schemas.microsoft.com/office/drawing/2014/main" id="{CE0652B0-40EE-E3F4-1E4C-7C9204345DC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Picture Placeholder 19" descr="A glass of water and pills on a table&#10;&#10;Description automatically generated">
            <a:extLst>
              <a:ext uri="{FF2B5EF4-FFF2-40B4-BE49-F238E27FC236}">
                <a16:creationId xmlns:a16="http://schemas.microsoft.com/office/drawing/2014/main" id="{A58BE9DC-8E4A-DDCF-2AD8-E9FEBDBD593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Picture Placeholder 22" descr="A group of people wearing surgical scrubs and masks&#10;&#10;Description automatically generated">
            <a:extLst>
              <a:ext uri="{FF2B5EF4-FFF2-40B4-BE49-F238E27FC236}">
                <a16:creationId xmlns:a16="http://schemas.microsoft.com/office/drawing/2014/main" id="{6AF8AE46-875E-E2BD-A9DC-5777FC82A1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Picture Placeholder 24" descr="A doctor using a tablet&#10;&#10;Description automatically generated">
            <a:extLst>
              <a:ext uri="{FF2B5EF4-FFF2-40B4-BE49-F238E27FC236}">
                <a16:creationId xmlns:a16="http://schemas.microsoft.com/office/drawing/2014/main" id="{BEBB1138-879E-E43E-45CA-3380D7BA3F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142E83B4-93F8-253E-607D-5FBE33C87300}"/>
              </a:ext>
            </a:extLst>
          </p:cNvPr>
          <p:cNvGrpSpPr/>
          <p:nvPr/>
        </p:nvGrpSpPr>
        <p:grpSpPr>
          <a:xfrm>
            <a:off x="7722057" y="811283"/>
            <a:ext cx="1940767" cy="744339"/>
            <a:chOff x="-53759" y="4953753"/>
            <a:chExt cx="1940767" cy="744339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A47673E-D0ED-8D5B-C3DD-7DD770683E4B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716C5216-781D-BE84-8FE8-57B5B035ADAC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741A6278-21A4-1CF6-D9B8-6A0E68DB329B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28" name="Google Shape;520;p30">
              <a:extLst>
                <a:ext uri="{FF2B5EF4-FFF2-40B4-BE49-F238E27FC236}">
                  <a16:creationId xmlns:a16="http://schemas.microsoft.com/office/drawing/2014/main" id="{48740D8D-6D9A-687A-A2C5-D2357D34E987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29" name="Google Shape;521;p30">
                <a:extLst>
                  <a:ext uri="{FF2B5EF4-FFF2-40B4-BE49-F238E27FC236}">
                    <a16:creationId xmlns:a16="http://schemas.microsoft.com/office/drawing/2014/main" id="{EF862CCA-D4AC-9DE3-5D03-28965BDBD5A0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522;p30">
                <a:extLst>
                  <a:ext uri="{FF2B5EF4-FFF2-40B4-BE49-F238E27FC236}">
                    <a16:creationId xmlns:a16="http://schemas.microsoft.com/office/drawing/2014/main" id="{1F94B707-7777-3A00-3A7C-34E86F28A470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9754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7ED2D4-AD62-994E-7FFB-568D47146E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A44851-7C15-A620-2C2D-A18E75AAD8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A51304A-133C-E79B-8A04-830AC65CCFA8}"/>
              </a:ext>
            </a:extLst>
          </p:cNvPr>
          <p:cNvGrpSpPr/>
          <p:nvPr/>
        </p:nvGrpSpPr>
        <p:grpSpPr>
          <a:xfrm>
            <a:off x="8928973" y="1390221"/>
            <a:ext cx="2990693" cy="4797526"/>
            <a:chOff x="3823213" y="1425146"/>
            <a:chExt cx="1840094" cy="421358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1E31036-031E-ADEE-0D94-8F35204DCC30}"/>
                </a:ext>
              </a:extLst>
            </p:cNvPr>
            <p:cNvGrpSpPr/>
            <p:nvPr/>
          </p:nvGrpSpPr>
          <p:grpSpPr>
            <a:xfrm>
              <a:off x="3823219" y="1425146"/>
              <a:ext cx="1838438" cy="1157777"/>
              <a:chOff x="3823219" y="1425146"/>
              <a:chExt cx="1838438" cy="1157777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77E1FE6-587F-7E5F-53EB-0A25EDD0F7E0}"/>
                  </a:ext>
                </a:extLst>
              </p:cNvPr>
              <p:cNvSpPr/>
              <p:nvPr/>
            </p:nvSpPr>
            <p:spPr>
              <a:xfrm>
                <a:off x="3823219" y="1662916"/>
                <a:ext cx="1838438" cy="40154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 dirty="0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BB12B66-3C8D-D1C8-26AC-B0A3E6786B25}"/>
                  </a:ext>
                </a:extLst>
              </p:cNvPr>
              <p:cNvSpPr txBox="1"/>
              <p:nvPr/>
            </p:nvSpPr>
            <p:spPr>
              <a:xfrm flipH="1">
                <a:off x="4109571" y="1716620"/>
                <a:ext cx="1359902" cy="8663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Age : 45</a:t>
                </a:r>
              </a:p>
              <a:p>
                <a:pPr>
                  <a:lnSpc>
                    <a:spcPct val="150000"/>
                  </a:lnSpc>
                </a:pP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State: Texas</a:t>
                </a:r>
              </a:p>
              <a:p>
                <a:pPr>
                  <a:lnSpc>
                    <a:spcPct val="150000"/>
                  </a:lnSpc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Salary : $86K</a:t>
                </a:r>
              </a:p>
              <a:p>
                <a:pPr>
                  <a:lnSpc>
                    <a:spcPct val="150000"/>
                  </a:lnSpc>
                </a:pP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Language: English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15CCC2F-87EA-0136-8A48-8128031C205A}"/>
                  </a:ext>
                </a:extLst>
              </p:cNvPr>
              <p:cNvSpPr txBox="1"/>
              <p:nvPr/>
            </p:nvSpPr>
            <p:spPr>
              <a:xfrm flipH="1">
                <a:off x="4109572" y="1425146"/>
                <a:ext cx="1359901" cy="2432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r>
                  <a:rPr lang="en-CA" sz="1200" b="1" i="0" spc="3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Verdana" panose="020B0604030504040204" pitchFamily="34" charset="0"/>
                    <a:cs typeface="Aparajita" panose="02020603050405020304" pitchFamily="18" charset="0"/>
                  </a:rPr>
                  <a:t>About </a:t>
                </a:r>
                <a:endParaRPr lang="en-CA" sz="1200" b="1" spc="3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F38B500-056E-4077-2482-D8324D3F7E88}"/>
                </a:ext>
              </a:extLst>
            </p:cNvPr>
            <p:cNvGrpSpPr/>
            <p:nvPr/>
          </p:nvGrpSpPr>
          <p:grpSpPr>
            <a:xfrm>
              <a:off x="3823216" y="3030346"/>
              <a:ext cx="1838438" cy="913199"/>
              <a:chOff x="3823216" y="1425145"/>
              <a:chExt cx="1838438" cy="913199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F30DD79-CB4F-FFF7-3140-727C2A232226}"/>
                  </a:ext>
                </a:extLst>
              </p:cNvPr>
              <p:cNvSpPr/>
              <p:nvPr/>
            </p:nvSpPr>
            <p:spPr>
              <a:xfrm>
                <a:off x="3823216" y="1662916"/>
                <a:ext cx="1838438" cy="40154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936FF9E-4392-7BCD-E4B4-011FE2D3988D}"/>
                  </a:ext>
                </a:extLst>
              </p:cNvPr>
              <p:cNvSpPr txBox="1"/>
              <p:nvPr/>
            </p:nvSpPr>
            <p:spPr>
              <a:xfrm flipH="1">
                <a:off x="4109570" y="1716620"/>
                <a:ext cx="1359902" cy="6217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Lorem ipsum dolor sit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amet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,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consectetur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adipiscing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elit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, sed do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eiusmod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tempor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incididunt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ut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labore et dolore magna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aliqua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. 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8A005E0-5401-BF8B-BA75-68173C7A26D0}"/>
                  </a:ext>
                </a:extLst>
              </p:cNvPr>
              <p:cNvSpPr txBox="1"/>
              <p:nvPr/>
            </p:nvSpPr>
            <p:spPr>
              <a:xfrm flipH="1">
                <a:off x="4109572" y="1425145"/>
                <a:ext cx="1389393" cy="24328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CA" sz="1200" b="1" i="0" spc="3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Verdana" panose="020B0604030504040204" pitchFamily="34" charset="0"/>
                    <a:cs typeface="Aparajita" panose="02020603050405020304" pitchFamily="18" charset="0"/>
                  </a:rPr>
                  <a:t>Medical History</a:t>
                </a:r>
                <a:endParaRPr lang="en-CA" sz="1200" b="1" spc="3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A07DF73-AD49-E3B5-95C1-18AB2BD56536}"/>
                </a:ext>
              </a:extLst>
            </p:cNvPr>
            <p:cNvGrpSpPr/>
            <p:nvPr/>
          </p:nvGrpSpPr>
          <p:grpSpPr>
            <a:xfrm>
              <a:off x="3823213" y="4590376"/>
              <a:ext cx="1840094" cy="1048356"/>
              <a:chOff x="3823213" y="1425146"/>
              <a:chExt cx="1840094" cy="1048356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D953997-C69E-4CE0-01D5-234D24184635}"/>
                  </a:ext>
                </a:extLst>
              </p:cNvPr>
              <p:cNvSpPr/>
              <p:nvPr/>
            </p:nvSpPr>
            <p:spPr>
              <a:xfrm>
                <a:off x="3823213" y="1662916"/>
                <a:ext cx="1838438" cy="40154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245467C-718B-8B6A-1440-974CAD84C77D}"/>
                  </a:ext>
                </a:extLst>
              </p:cNvPr>
              <p:cNvSpPr txBox="1"/>
              <p:nvPr/>
            </p:nvSpPr>
            <p:spPr>
              <a:xfrm flipH="1">
                <a:off x="4109572" y="1716620"/>
                <a:ext cx="1553735" cy="756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Lorem ipsum dolor sit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amet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,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Consectetur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adipiscing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elit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,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Sed do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eiusmod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tempor</a:t>
                </a:r>
                <a:endParaRPr lang="en-CA" sz="10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Incididunt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ut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 labore et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Dolore magna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aliqua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rPr>
                  <a:t>. 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F5C38D7-2BC4-12B8-6F13-93627CF7DE89}"/>
                  </a:ext>
                </a:extLst>
              </p:cNvPr>
              <p:cNvSpPr txBox="1"/>
              <p:nvPr/>
            </p:nvSpPr>
            <p:spPr>
              <a:xfrm flipH="1">
                <a:off x="4109572" y="1425146"/>
                <a:ext cx="1374647" cy="24328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CA" sz="1200" b="1" i="0" spc="3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Patient Journey</a:t>
                </a:r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DF8DED9-DC04-4A64-99E7-A8207D188B18}"/>
              </a:ext>
            </a:extLst>
          </p:cNvPr>
          <p:cNvGrpSpPr/>
          <p:nvPr/>
        </p:nvGrpSpPr>
        <p:grpSpPr>
          <a:xfrm>
            <a:off x="4927268" y="1077059"/>
            <a:ext cx="4006265" cy="5408461"/>
            <a:chOff x="4927268" y="1077059"/>
            <a:chExt cx="4006265" cy="5408461"/>
          </a:xfrm>
        </p:grpSpPr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0B571925-E6EF-BD0F-CD98-3DE8734B17A6}"/>
                </a:ext>
              </a:extLst>
            </p:cNvPr>
            <p:cNvSpPr/>
            <p:nvPr/>
          </p:nvSpPr>
          <p:spPr>
            <a:xfrm rot="16200000">
              <a:off x="4226170" y="1778157"/>
              <a:ext cx="5408461" cy="4006265"/>
            </a:xfrm>
            <a:prstGeom prst="rect">
              <a:avLst/>
            </a:prstGeom>
            <a:solidFill>
              <a:schemeClr val="bg2">
                <a:lumMod val="9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 dirty="0">
                <a:solidFill>
                  <a:schemeClr val="tx2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B415B52-31ED-4221-BA14-B6B455D3F6C0}"/>
                </a:ext>
              </a:extLst>
            </p:cNvPr>
            <p:cNvGrpSpPr/>
            <p:nvPr/>
          </p:nvGrpSpPr>
          <p:grpSpPr>
            <a:xfrm>
              <a:off x="5414473" y="1330835"/>
              <a:ext cx="3519060" cy="1659643"/>
              <a:chOff x="5414473" y="1330835"/>
              <a:chExt cx="3519060" cy="1659643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A3C5839C-CBBB-4722-BBD3-D828A30FF157}"/>
                  </a:ext>
                </a:extLst>
              </p:cNvPr>
              <p:cNvGrpSpPr/>
              <p:nvPr/>
            </p:nvGrpSpPr>
            <p:grpSpPr>
              <a:xfrm>
                <a:off x="5935533" y="1689860"/>
                <a:ext cx="2451040" cy="1300618"/>
                <a:chOff x="5935533" y="1689860"/>
                <a:chExt cx="2451040" cy="1300618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20A7570-726C-434A-E28F-FF9358CE8E2B}"/>
                    </a:ext>
                  </a:extLst>
                </p:cNvPr>
                <p:cNvSpPr txBox="1"/>
                <p:nvPr/>
              </p:nvSpPr>
              <p:spPr>
                <a:xfrm>
                  <a:off x="5935533" y="1689860"/>
                  <a:ext cx="1795831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en-CA" sz="1200" b="1" spc="3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+mj-lt"/>
                      <a:ea typeface="Verdana" panose="020B0604030504040204" pitchFamily="34" charset="0"/>
                      <a:cs typeface="Aparajita" panose="02020603050405020304" pitchFamily="18" charset="0"/>
                    </a:rPr>
                    <a:t>MARY SMITH</a:t>
                  </a:r>
                </a:p>
                <a:p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+mj-lt"/>
                      <a:ea typeface="Verdana" panose="020B0604030504040204" pitchFamily="34" charset="0"/>
                      <a:cs typeface="Aparajita" panose="02020603050405020304" pitchFamily="18" charset="0"/>
                    </a:rPr>
                    <a:t>Designation</a:t>
                  </a:r>
                  <a:endPara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95D1A480-3B1C-86AC-B375-A3C47ACF243E}"/>
                    </a:ext>
                  </a:extLst>
                </p:cNvPr>
                <p:cNvSpPr txBox="1"/>
                <p:nvPr/>
              </p:nvSpPr>
              <p:spPr>
                <a:xfrm>
                  <a:off x="5935533" y="2221037"/>
                  <a:ext cx="2451040" cy="76944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adipiscing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040E770-0D13-4CD5-A51D-62DBD7F47AFC}"/>
                  </a:ext>
                </a:extLst>
              </p:cNvPr>
              <p:cNvGrpSpPr/>
              <p:nvPr/>
            </p:nvGrpSpPr>
            <p:grpSpPr>
              <a:xfrm>
                <a:off x="5414473" y="1330835"/>
                <a:ext cx="3519060" cy="938970"/>
                <a:chOff x="5414473" y="1330835"/>
                <a:chExt cx="3519060" cy="938970"/>
              </a:xfrm>
            </p:grpSpPr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A38A4380-8732-5B1B-AD37-EB9E1D010E9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06271" y="2182303"/>
                  <a:ext cx="3227262" cy="0"/>
                </a:xfrm>
                <a:prstGeom prst="line">
                  <a:avLst/>
                </a:prstGeom>
                <a:ln w="952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0DE82F6C-8887-07E9-5AAA-BBE5A2666CCB}"/>
                    </a:ext>
                  </a:extLst>
                </p:cNvPr>
                <p:cNvSpPr/>
                <p:nvPr/>
              </p:nvSpPr>
              <p:spPr>
                <a:xfrm>
                  <a:off x="5414473" y="1330835"/>
                  <a:ext cx="460189" cy="938970"/>
                </a:xfrm>
                <a:custGeom>
                  <a:avLst/>
                  <a:gdLst>
                    <a:gd name="connsiteX0" fmla="*/ 211016 w 420137"/>
                    <a:gd name="connsiteY0" fmla="*/ 171450 h 857250"/>
                    <a:gd name="connsiteX1" fmla="*/ 254831 w 420137"/>
                    <a:gd name="connsiteY1" fmla="*/ 175260 h 857250"/>
                    <a:gd name="connsiteX2" fmla="*/ 334841 w 420137"/>
                    <a:gd name="connsiteY2" fmla="*/ 207645 h 857250"/>
                    <a:gd name="connsiteX3" fmla="*/ 350081 w 420137"/>
                    <a:gd name="connsiteY3" fmla="*/ 228600 h 857250"/>
                    <a:gd name="connsiteX4" fmla="*/ 418661 w 420137"/>
                    <a:gd name="connsiteY4" fmla="*/ 464820 h 857250"/>
                    <a:gd name="connsiteX5" fmla="*/ 393896 w 420137"/>
                    <a:gd name="connsiteY5" fmla="*/ 512445 h 857250"/>
                    <a:gd name="connsiteX6" fmla="*/ 382466 w 420137"/>
                    <a:gd name="connsiteY6" fmla="*/ 514350 h 857250"/>
                    <a:gd name="connsiteX7" fmla="*/ 346271 w 420137"/>
                    <a:gd name="connsiteY7" fmla="*/ 487680 h 857250"/>
                    <a:gd name="connsiteX8" fmla="*/ 287216 w 420137"/>
                    <a:gd name="connsiteY8" fmla="*/ 287655 h 857250"/>
                    <a:gd name="connsiteX9" fmla="*/ 287216 w 420137"/>
                    <a:gd name="connsiteY9" fmla="*/ 354330 h 857250"/>
                    <a:gd name="connsiteX10" fmla="*/ 357701 w 420137"/>
                    <a:gd name="connsiteY10" fmla="*/ 590550 h 857250"/>
                    <a:gd name="connsiteX11" fmla="*/ 306266 w 420137"/>
                    <a:gd name="connsiteY11" fmla="*/ 590550 h 857250"/>
                    <a:gd name="connsiteX12" fmla="*/ 306266 w 420137"/>
                    <a:gd name="connsiteY12" fmla="*/ 857250 h 857250"/>
                    <a:gd name="connsiteX13" fmla="*/ 230066 w 420137"/>
                    <a:gd name="connsiteY13" fmla="*/ 857250 h 857250"/>
                    <a:gd name="connsiteX14" fmla="*/ 230066 w 420137"/>
                    <a:gd name="connsiteY14" fmla="*/ 590550 h 857250"/>
                    <a:gd name="connsiteX15" fmla="*/ 191966 w 420137"/>
                    <a:gd name="connsiteY15" fmla="*/ 590550 h 857250"/>
                    <a:gd name="connsiteX16" fmla="*/ 191966 w 420137"/>
                    <a:gd name="connsiteY16" fmla="*/ 857250 h 857250"/>
                    <a:gd name="connsiteX17" fmla="*/ 115766 w 420137"/>
                    <a:gd name="connsiteY17" fmla="*/ 857250 h 857250"/>
                    <a:gd name="connsiteX18" fmla="*/ 115766 w 420137"/>
                    <a:gd name="connsiteY18" fmla="*/ 590550 h 857250"/>
                    <a:gd name="connsiteX19" fmla="*/ 64331 w 420137"/>
                    <a:gd name="connsiteY19" fmla="*/ 590550 h 857250"/>
                    <a:gd name="connsiteX20" fmla="*/ 134816 w 420137"/>
                    <a:gd name="connsiteY20" fmla="*/ 354330 h 857250"/>
                    <a:gd name="connsiteX21" fmla="*/ 134816 w 420137"/>
                    <a:gd name="connsiteY21" fmla="*/ 287655 h 857250"/>
                    <a:gd name="connsiteX22" fmla="*/ 75761 w 420137"/>
                    <a:gd name="connsiteY22" fmla="*/ 487680 h 857250"/>
                    <a:gd name="connsiteX23" fmla="*/ 39566 w 420137"/>
                    <a:gd name="connsiteY23" fmla="*/ 514350 h 857250"/>
                    <a:gd name="connsiteX24" fmla="*/ 28136 w 420137"/>
                    <a:gd name="connsiteY24" fmla="*/ 512445 h 857250"/>
                    <a:gd name="connsiteX25" fmla="*/ 1466 w 420137"/>
                    <a:gd name="connsiteY25" fmla="*/ 464820 h 857250"/>
                    <a:gd name="connsiteX26" fmla="*/ 71951 w 420137"/>
                    <a:gd name="connsiteY26" fmla="*/ 228600 h 857250"/>
                    <a:gd name="connsiteX27" fmla="*/ 87191 w 420137"/>
                    <a:gd name="connsiteY27" fmla="*/ 207645 h 857250"/>
                    <a:gd name="connsiteX28" fmla="*/ 167201 w 420137"/>
                    <a:gd name="connsiteY28" fmla="*/ 175260 h 857250"/>
                    <a:gd name="connsiteX29" fmla="*/ 211016 w 420137"/>
                    <a:gd name="connsiteY29" fmla="*/ 171450 h 857250"/>
                    <a:gd name="connsiteX30" fmla="*/ 211016 w 420137"/>
                    <a:gd name="connsiteY30" fmla="*/ 0 h 857250"/>
                    <a:gd name="connsiteX31" fmla="*/ 287216 w 420137"/>
                    <a:gd name="connsiteY31" fmla="*/ 76200 h 857250"/>
                    <a:gd name="connsiteX32" fmla="*/ 211016 w 420137"/>
                    <a:gd name="connsiteY32" fmla="*/ 152400 h 857250"/>
                    <a:gd name="connsiteX33" fmla="*/ 134816 w 420137"/>
                    <a:gd name="connsiteY33" fmla="*/ 76200 h 857250"/>
                    <a:gd name="connsiteX34" fmla="*/ 211016 w 420137"/>
                    <a:gd name="connsiteY34" fmla="*/ 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420137" h="857250">
                      <a:moveTo>
                        <a:pt x="211016" y="171450"/>
                      </a:moveTo>
                      <a:cubicBezTo>
                        <a:pt x="226256" y="171450"/>
                        <a:pt x="239591" y="173355"/>
                        <a:pt x="254831" y="175260"/>
                      </a:cubicBezTo>
                      <a:cubicBezTo>
                        <a:pt x="285311" y="182880"/>
                        <a:pt x="311981" y="192405"/>
                        <a:pt x="334841" y="207645"/>
                      </a:cubicBezTo>
                      <a:cubicBezTo>
                        <a:pt x="342461" y="211455"/>
                        <a:pt x="348176" y="219075"/>
                        <a:pt x="350081" y="228600"/>
                      </a:cubicBezTo>
                      <a:lnTo>
                        <a:pt x="418661" y="464820"/>
                      </a:lnTo>
                      <a:cubicBezTo>
                        <a:pt x="424376" y="485775"/>
                        <a:pt x="412946" y="506730"/>
                        <a:pt x="393896" y="512445"/>
                      </a:cubicBezTo>
                      <a:cubicBezTo>
                        <a:pt x="390086" y="514350"/>
                        <a:pt x="386276" y="514350"/>
                        <a:pt x="382466" y="514350"/>
                      </a:cubicBezTo>
                      <a:cubicBezTo>
                        <a:pt x="367226" y="514350"/>
                        <a:pt x="351986" y="504825"/>
                        <a:pt x="346271" y="487680"/>
                      </a:cubicBezTo>
                      <a:lnTo>
                        <a:pt x="287216" y="287655"/>
                      </a:lnTo>
                      <a:lnTo>
                        <a:pt x="287216" y="354330"/>
                      </a:lnTo>
                      <a:lnTo>
                        <a:pt x="357701" y="590550"/>
                      </a:lnTo>
                      <a:lnTo>
                        <a:pt x="306266" y="590550"/>
                      </a:lnTo>
                      <a:lnTo>
                        <a:pt x="306266" y="857250"/>
                      </a:lnTo>
                      <a:lnTo>
                        <a:pt x="230066" y="857250"/>
                      </a:lnTo>
                      <a:lnTo>
                        <a:pt x="230066" y="590550"/>
                      </a:lnTo>
                      <a:lnTo>
                        <a:pt x="191966" y="590550"/>
                      </a:lnTo>
                      <a:lnTo>
                        <a:pt x="191966" y="857250"/>
                      </a:lnTo>
                      <a:lnTo>
                        <a:pt x="115766" y="857250"/>
                      </a:lnTo>
                      <a:lnTo>
                        <a:pt x="115766" y="590550"/>
                      </a:lnTo>
                      <a:lnTo>
                        <a:pt x="64331" y="590550"/>
                      </a:lnTo>
                      <a:lnTo>
                        <a:pt x="134816" y="354330"/>
                      </a:lnTo>
                      <a:lnTo>
                        <a:pt x="134816" y="287655"/>
                      </a:lnTo>
                      <a:lnTo>
                        <a:pt x="75761" y="487680"/>
                      </a:lnTo>
                      <a:cubicBezTo>
                        <a:pt x="71951" y="502920"/>
                        <a:pt x="56711" y="514350"/>
                        <a:pt x="39566" y="514350"/>
                      </a:cubicBezTo>
                      <a:cubicBezTo>
                        <a:pt x="35756" y="514350"/>
                        <a:pt x="31946" y="514350"/>
                        <a:pt x="28136" y="512445"/>
                      </a:cubicBezTo>
                      <a:cubicBezTo>
                        <a:pt x="7181" y="506730"/>
                        <a:pt x="-4249" y="485775"/>
                        <a:pt x="1466" y="464820"/>
                      </a:cubicBezTo>
                      <a:lnTo>
                        <a:pt x="71951" y="228600"/>
                      </a:lnTo>
                      <a:cubicBezTo>
                        <a:pt x="73856" y="219075"/>
                        <a:pt x="79571" y="213360"/>
                        <a:pt x="87191" y="207645"/>
                      </a:cubicBezTo>
                      <a:cubicBezTo>
                        <a:pt x="110051" y="192405"/>
                        <a:pt x="136721" y="180975"/>
                        <a:pt x="167201" y="175260"/>
                      </a:cubicBezTo>
                      <a:cubicBezTo>
                        <a:pt x="182441" y="173355"/>
                        <a:pt x="195776" y="171450"/>
                        <a:pt x="211016" y="171450"/>
                      </a:cubicBezTo>
                      <a:close/>
                      <a:moveTo>
                        <a:pt x="211016" y="0"/>
                      </a:moveTo>
                      <a:cubicBezTo>
                        <a:pt x="253100" y="0"/>
                        <a:pt x="287216" y="34116"/>
                        <a:pt x="287216" y="76200"/>
                      </a:cubicBezTo>
                      <a:cubicBezTo>
                        <a:pt x="287216" y="118284"/>
                        <a:pt x="253100" y="152400"/>
                        <a:pt x="211016" y="152400"/>
                      </a:cubicBezTo>
                      <a:cubicBezTo>
                        <a:pt x="168932" y="152400"/>
                        <a:pt x="134816" y="118284"/>
                        <a:pt x="134816" y="76200"/>
                      </a:cubicBezTo>
                      <a:cubicBezTo>
                        <a:pt x="134816" y="34116"/>
                        <a:pt x="168932" y="0"/>
                        <a:pt x="2110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sz="1200">
                    <a:solidFill>
                      <a:schemeClr val="tx2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EE54E13-DF33-4CA8-9D32-52F41A2DA55C}"/>
                </a:ext>
              </a:extLst>
            </p:cNvPr>
            <p:cNvGrpSpPr/>
            <p:nvPr/>
          </p:nvGrpSpPr>
          <p:grpSpPr>
            <a:xfrm>
              <a:off x="5530319" y="3344817"/>
              <a:ext cx="2800163" cy="2532986"/>
              <a:chOff x="5530319" y="3344817"/>
              <a:chExt cx="2800163" cy="2532986"/>
            </a:xfrm>
          </p:grpSpPr>
          <p:sp>
            <p:nvSpPr>
              <p:cNvPr id="13" name="Google Shape;155;p17">
                <a:extLst>
                  <a:ext uri="{FF2B5EF4-FFF2-40B4-BE49-F238E27FC236}">
                    <a16:creationId xmlns:a16="http://schemas.microsoft.com/office/drawing/2014/main" id="{F1892112-7D15-6F8A-1796-3BD295243C45}"/>
                  </a:ext>
                </a:extLst>
              </p:cNvPr>
              <p:cNvSpPr/>
              <p:nvPr/>
            </p:nvSpPr>
            <p:spPr>
              <a:xfrm>
                <a:off x="6194247" y="4746552"/>
                <a:ext cx="1472307" cy="605295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800" b="1" kern="0" dirty="0">
                    <a:solidFill>
                      <a:schemeClr val="bg2"/>
                    </a:solidFill>
                    <a:ea typeface="Montserrat SemiBold"/>
                    <a:cs typeface="Montserrat SemiBold"/>
                    <a:sym typeface="Montserrat SemiBold"/>
                  </a:rPr>
                  <a:t>40%</a:t>
                </a:r>
                <a:endParaRPr sz="2800" b="1" kern="0" dirty="0">
                  <a:solidFill>
                    <a:schemeClr val="bg2"/>
                  </a:solidFill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aphicFrame>
            <p:nvGraphicFramePr>
              <p:cNvPr id="14" name="Chart 13">
                <a:extLst>
                  <a:ext uri="{FF2B5EF4-FFF2-40B4-BE49-F238E27FC236}">
                    <a16:creationId xmlns:a16="http://schemas.microsoft.com/office/drawing/2014/main" id="{7A6DFA52-34F2-C78D-62F5-379E02B7C7C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385146750"/>
                  </p:ext>
                </p:extLst>
              </p:nvPr>
            </p:nvGraphicFramePr>
            <p:xfrm>
              <a:off x="6246060" y="3344817"/>
              <a:ext cx="1368681" cy="125101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295AA59-83EB-9C4C-F39B-26378BA04D0F}"/>
                  </a:ext>
                </a:extLst>
              </p:cNvPr>
              <p:cNvSpPr txBox="1"/>
              <p:nvPr/>
            </p:nvSpPr>
            <p:spPr>
              <a:xfrm>
                <a:off x="5530319" y="5600804"/>
                <a:ext cx="280016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 b="0" i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ea typeface="Cambria" panose="02040503050406030204" pitchFamily="18" charset="0"/>
                    <a:cs typeface="Aparajita" panose="02020603050405020304" pitchFamily="18" charset="0"/>
                  </a:rPr>
                  <a:t>This PowerPoint graph is fully editable, allowing you to effortlessly adjust colors, values, and legends for a polished and tailored presentation.</a:t>
                </a:r>
                <a:endParaRPr lang="en-CA" sz="600" i="1" dirty="0">
                  <a:solidFill>
                    <a:schemeClr val="tx2">
                      <a:lumMod val="75000"/>
                      <a:lumOff val="25000"/>
                    </a:schemeClr>
                  </a:solidFill>
                  <a:ea typeface="Cambria" panose="02040503050406030204" pitchFamily="18" charset="0"/>
                  <a:cs typeface="Aparajita" panose="02020603050405020304" pitchFamily="18" charset="0"/>
                </a:endParaRPr>
              </a:p>
            </p:txBody>
          </p:sp>
        </p:grpSp>
      </p:grp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80596FBC-530B-622F-96C5-25A64CBFDA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189997"/>
              </p:ext>
            </p:extLst>
          </p:nvPr>
        </p:nvGraphicFramePr>
        <p:xfrm>
          <a:off x="389424" y="1077058"/>
          <a:ext cx="4412446" cy="5408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000">
                  <a:extLst>
                    <a:ext uri="{9D8B030D-6E8A-4147-A177-3AD203B41FA5}">
                      <a16:colId xmlns:a16="http://schemas.microsoft.com/office/drawing/2014/main" val="2864433873"/>
                    </a:ext>
                  </a:extLst>
                </a:gridCol>
                <a:gridCol w="3080446">
                  <a:extLst>
                    <a:ext uri="{9D8B030D-6E8A-4147-A177-3AD203B41FA5}">
                      <a16:colId xmlns:a16="http://schemas.microsoft.com/office/drawing/2014/main" val="2818536761"/>
                    </a:ext>
                  </a:extLst>
                </a:gridCol>
              </a:tblGrid>
              <a:tr h="52779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CA" sz="14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Information</a:t>
                      </a:r>
                      <a:endParaRPr lang="en-US" sz="1400" b="1" i="0" u="none" strike="noStrike" dirty="0">
                        <a:solidFill>
                          <a:schemeClr val="bg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186482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Causes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Family history and a sedentary lifestyle.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03991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Symptoms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Fatigue, joint stiffness, and breathlessness.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683613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Diagnosis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Blood tests and imaging confirmed arthritis.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660271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Treatment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Anti-inflammatory meds, physical therapy, and diet changes.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552422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Prevention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Stay active, eat healthy, and avoid smoking.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040189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Risk Factors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Age, family history, and inactivity.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538801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Complications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Risk of chronic pain and mobility issues.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0653545"/>
                  </a:ext>
                </a:extLst>
              </a:tr>
              <a:tr h="527793">
                <a:tc>
                  <a:txBody>
                    <a:bodyPr/>
                    <a:lstStyle/>
                    <a:p>
                      <a:pPr algn="r"/>
                      <a:r>
                        <a:rPr lang="en-CA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Prognosis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Condition can improve with proper management.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868641"/>
                  </a:ext>
                </a:extLst>
              </a:tr>
              <a:tr h="658326">
                <a:tc>
                  <a:txBody>
                    <a:bodyPr/>
                    <a:lstStyle/>
                    <a:p>
                      <a:pPr algn="r"/>
                      <a:r>
                        <a:rPr lang="en-CA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Lifestyle Modifications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Daily walking and stretching recommended.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041652"/>
                  </a:ext>
                </a:extLst>
              </a:tr>
            </a:tbl>
          </a:graphicData>
        </a:graphic>
      </p:graphicFrame>
      <p:grpSp>
        <p:nvGrpSpPr>
          <p:cNvPr id="43" name="Google Shape;520;p30">
            <a:extLst>
              <a:ext uri="{FF2B5EF4-FFF2-40B4-BE49-F238E27FC236}">
                <a16:creationId xmlns:a16="http://schemas.microsoft.com/office/drawing/2014/main" id="{6B2857A0-E9F6-2F14-A305-581F8DCE9D6B}"/>
              </a:ext>
            </a:extLst>
          </p:cNvPr>
          <p:cNvGrpSpPr/>
          <p:nvPr/>
        </p:nvGrpSpPr>
        <p:grpSpPr>
          <a:xfrm>
            <a:off x="7462414" y="248519"/>
            <a:ext cx="537900" cy="519860"/>
            <a:chOff x="276538" y="4265936"/>
            <a:chExt cx="537900" cy="519860"/>
          </a:xfrm>
          <a:solidFill>
            <a:schemeClr val="accent2"/>
          </a:solidFill>
        </p:grpSpPr>
        <p:sp>
          <p:nvSpPr>
            <p:cNvPr id="44" name="Google Shape;521;p30">
              <a:extLst>
                <a:ext uri="{FF2B5EF4-FFF2-40B4-BE49-F238E27FC236}">
                  <a16:creationId xmlns:a16="http://schemas.microsoft.com/office/drawing/2014/main" id="{84506B0D-3E35-048E-0F4E-2ED68F712702}"/>
                </a:ext>
              </a:extLst>
            </p:cNvPr>
            <p:cNvSpPr/>
            <p:nvPr/>
          </p:nvSpPr>
          <p:spPr>
            <a:xfrm rot="10800000">
              <a:off x="620490" y="4591849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522;p30">
              <a:extLst>
                <a:ext uri="{FF2B5EF4-FFF2-40B4-BE49-F238E27FC236}">
                  <a16:creationId xmlns:a16="http://schemas.microsoft.com/office/drawing/2014/main" id="{B4E98C93-D13F-1E89-7B23-B7A5000B0EBB}"/>
                </a:ext>
              </a:extLst>
            </p:cNvPr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55C1C555-4307-4466-A520-5739AFFE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dirty="0"/>
              <a:t>Patient case study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D07431B-DC5B-4EEA-6D46-77B56D29C743}"/>
              </a:ext>
            </a:extLst>
          </p:cNvPr>
          <p:cNvGrpSpPr/>
          <p:nvPr/>
        </p:nvGrpSpPr>
        <p:grpSpPr>
          <a:xfrm>
            <a:off x="8386573" y="515239"/>
            <a:ext cx="1940767" cy="744339"/>
            <a:chOff x="-53759" y="4953753"/>
            <a:chExt cx="1940767" cy="74433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FBBF428-2CB8-0CF0-00BD-B1A9C242F15F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108A4176-6BE0-7600-5C3D-EEC7D538FF70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7E41FB07-F5E5-3B9F-AE70-FDE121FADB84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7" name="Google Shape;520;p30">
              <a:extLst>
                <a:ext uri="{FF2B5EF4-FFF2-40B4-BE49-F238E27FC236}">
                  <a16:creationId xmlns:a16="http://schemas.microsoft.com/office/drawing/2014/main" id="{29C1C6FB-C8C2-37A2-0B6F-2B9688C025C9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8" name="Google Shape;521;p30">
                <a:extLst>
                  <a:ext uri="{FF2B5EF4-FFF2-40B4-BE49-F238E27FC236}">
                    <a16:creationId xmlns:a16="http://schemas.microsoft.com/office/drawing/2014/main" id="{4014BC4D-3EA8-AEB2-8C49-BB38F884649A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" name="Google Shape;522;p30">
                <a:extLst>
                  <a:ext uri="{FF2B5EF4-FFF2-40B4-BE49-F238E27FC236}">
                    <a16:creationId xmlns:a16="http://schemas.microsoft.com/office/drawing/2014/main" id="{55DE97ED-14C6-DB93-FC7B-2361494D3123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8831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27B96C-6834-A7C9-A369-BB9F765458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DFA846-8219-2CA0-81C9-A37D35BBA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sp>
        <p:nvSpPr>
          <p:cNvPr id="43" name="Google Shape;522;p30">
            <a:extLst>
              <a:ext uri="{FF2B5EF4-FFF2-40B4-BE49-F238E27FC236}">
                <a16:creationId xmlns:a16="http://schemas.microsoft.com/office/drawing/2014/main" id="{CB1DC3DF-52B6-51E4-48EF-7D4C58A3B6CD}"/>
              </a:ext>
            </a:extLst>
          </p:cNvPr>
          <p:cNvSpPr/>
          <p:nvPr/>
        </p:nvSpPr>
        <p:spPr>
          <a:xfrm rot="10800000">
            <a:off x="7268948" y="5909218"/>
            <a:ext cx="267245" cy="267245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84A07FB-FF13-48FD-B198-32A55EC1F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Comparing Treatment Efficacies or Statistical Analysis</a:t>
            </a:r>
            <a:endParaRPr lang="en-IN" sz="28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87CD95-BDAE-83D6-60D6-765C558D82C7}"/>
              </a:ext>
            </a:extLst>
          </p:cNvPr>
          <p:cNvGrpSpPr/>
          <p:nvPr/>
        </p:nvGrpSpPr>
        <p:grpSpPr>
          <a:xfrm>
            <a:off x="206729" y="1521077"/>
            <a:ext cx="11778542" cy="4467874"/>
            <a:chOff x="206729" y="1521077"/>
            <a:chExt cx="11778542" cy="446787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91452B4-047C-4AEF-B38A-D145883BE714}"/>
                </a:ext>
              </a:extLst>
            </p:cNvPr>
            <p:cNvGrpSpPr/>
            <p:nvPr/>
          </p:nvGrpSpPr>
          <p:grpSpPr>
            <a:xfrm>
              <a:off x="206729" y="1521077"/>
              <a:ext cx="11778542" cy="4467874"/>
              <a:chOff x="206729" y="1521077"/>
              <a:chExt cx="11778542" cy="4467874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73112BEE-24E3-4FF4-A666-7BFEFCB5201F}"/>
                  </a:ext>
                </a:extLst>
              </p:cNvPr>
              <p:cNvGrpSpPr/>
              <p:nvPr/>
            </p:nvGrpSpPr>
            <p:grpSpPr>
              <a:xfrm>
                <a:off x="206729" y="1521077"/>
                <a:ext cx="11778542" cy="4467874"/>
                <a:chOff x="916786" y="1883537"/>
                <a:chExt cx="10358428" cy="3929192"/>
              </a:xfrm>
            </p:grpSpPr>
            <p:grpSp>
              <p:nvGrpSpPr>
                <p:cNvPr id="119" name="Group 118">
                  <a:extLst>
                    <a:ext uri="{FF2B5EF4-FFF2-40B4-BE49-F238E27FC236}">
                      <a16:creationId xmlns:a16="http://schemas.microsoft.com/office/drawing/2014/main" id="{91FD4339-3F6C-4488-944D-437341D44844}"/>
                    </a:ext>
                  </a:extLst>
                </p:cNvPr>
                <p:cNvGrpSpPr/>
                <p:nvPr/>
              </p:nvGrpSpPr>
              <p:grpSpPr>
                <a:xfrm>
                  <a:off x="4274327" y="2296304"/>
                  <a:ext cx="3643346" cy="3130761"/>
                  <a:chOff x="4316351" y="2358456"/>
                  <a:chExt cx="3526412" cy="3030279"/>
                </a:xfrm>
              </p:grpSpPr>
              <p:grpSp>
                <p:nvGrpSpPr>
                  <p:cNvPr id="248" name="Group 247">
                    <a:extLst>
                      <a:ext uri="{FF2B5EF4-FFF2-40B4-BE49-F238E27FC236}">
                        <a16:creationId xmlns:a16="http://schemas.microsoft.com/office/drawing/2014/main" id="{C4D12C35-22A4-4D80-BE73-BED6E73BA76C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6096000" y="2358456"/>
                    <a:ext cx="1715276" cy="728819"/>
                    <a:chOff x="4329051" y="2256668"/>
                    <a:chExt cx="1715276" cy="728819"/>
                  </a:xfrm>
                </p:grpSpPr>
                <p:sp>
                  <p:nvSpPr>
                    <p:cNvPr id="252" name="Google Shape;1359;p44">
                      <a:extLst>
                        <a:ext uri="{FF2B5EF4-FFF2-40B4-BE49-F238E27FC236}">
                          <a16:creationId xmlns:a16="http://schemas.microsoft.com/office/drawing/2014/main" id="{961AC795-3B1F-4E24-920F-C94F39CE3FB3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329051" y="2256668"/>
                      <a:ext cx="1265828" cy="44294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1649" h="14574" extrusionOk="0">
                          <a:moveTo>
                            <a:pt x="14014" y="1"/>
                          </a:moveTo>
                          <a:lnTo>
                            <a:pt x="0" y="14050"/>
                          </a:lnTo>
                          <a:lnTo>
                            <a:pt x="536" y="14574"/>
                          </a:lnTo>
                          <a:lnTo>
                            <a:pt x="14323" y="739"/>
                          </a:lnTo>
                          <a:lnTo>
                            <a:pt x="41648" y="739"/>
                          </a:lnTo>
                          <a:lnTo>
                            <a:pt x="41648" y="1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53" name="Google Shape;1360;p44">
                      <a:extLst>
                        <a:ext uri="{FF2B5EF4-FFF2-40B4-BE49-F238E27FC236}">
                          <a16:creationId xmlns:a16="http://schemas.microsoft.com/office/drawing/2014/main" id="{D35BD138-A76B-40F8-B1F5-4B1B368E81D1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5177617" y="2536039"/>
                      <a:ext cx="866710" cy="4494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8517" h="14788" extrusionOk="0">
                          <a:moveTo>
                            <a:pt x="20170" y="5394"/>
                          </a:moveTo>
                          <a:cubicBezTo>
                            <a:pt x="17146" y="3644"/>
                            <a:pt x="13883" y="2286"/>
                            <a:pt x="10442" y="1358"/>
                          </a:cubicBezTo>
                          <a:cubicBezTo>
                            <a:pt x="7109" y="476"/>
                            <a:pt x="3608" y="0"/>
                            <a:pt x="1" y="0"/>
                          </a:cubicBezTo>
                          <a:lnTo>
                            <a:pt x="1" y="4215"/>
                          </a:lnTo>
                          <a:cubicBezTo>
                            <a:pt x="3227" y="4215"/>
                            <a:pt x="6359" y="4644"/>
                            <a:pt x="9347" y="5441"/>
                          </a:cubicBezTo>
                          <a:cubicBezTo>
                            <a:pt x="12431" y="6263"/>
                            <a:pt x="15360" y="7489"/>
                            <a:pt x="18062" y="9049"/>
                          </a:cubicBezTo>
                          <a:cubicBezTo>
                            <a:pt x="20801" y="10632"/>
                            <a:pt x="23313" y="12573"/>
                            <a:pt x="25540" y="14788"/>
                          </a:cubicBezTo>
                          <a:lnTo>
                            <a:pt x="28516" y="11811"/>
                          </a:lnTo>
                          <a:cubicBezTo>
                            <a:pt x="26040" y="9323"/>
                            <a:pt x="23230" y="7168"/>
                            <a:pt x="20170" y="5394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254" name="Group 253">
                      <a:extLst>
                        <a:ext uri="{FF2B5EF4-FFF2-40B4-BE49-F238E27FC236}">
                          <a16:creationId xmlns:a16="http://schemas.microsoft.com/office/drawing/2014/main" id="{387CB4D2-2804-4A3E-A61D-484206E7ED9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52641" y="2559927"/>
                      <a:ext cx="259858" cy="260192"/>
                      <a:chOff x="5452641" y="2559927"/>
                      <a:chExt cx="259858" cy="260192"/>
                    </a:xfrm>
                  </p:grpSpPr>
                  <p:sp>
                    <p:nvSpPr>
                      <p:cNvPr id="255" name="Google Shape;1361;p44">
                        <a:extLst>
                          <a:ext uri="{FF2B5EF4-FFF2-40B4-BE49-F238E27FC236}">
                            <a16:creationId xmlns:a16="http://schemas.microsoft.com/office/drawing/2014/main" id="{AC30506A-BC23-4CBE-9B9B-C8B9B341B5D1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5452641" y="2559927"/>
                        <a:ext cx="259858" cy="26019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550" h="8561" extrusionOk="0">
                            <a:moveTo>
                              <a:pt x="4275" y="0"/>
                            </a:moveTo>
                            <a:cubicBezTo>
                              <a:pt x="1906" y="0"/>
                              <a:pt x="1" y="1917"/>
                              <a:pt x="1" y="4274"/>
                            </a:cubicBezTo>
                            <a:cubicBezTo>
                              <a:pt x="1" y="6644"/>
                              <a:pt x="1906" y="8561"/>
                              <a:pt x="4275" y="8561"/>
                            </a:cubicBezTo>
                            <a:cubicBezTo>
                              <a:pt x="6632" y="8561"/>
                              <a:pt x="8549" y="6644"/>
                              <a:pt x="8549" y="4274"/>
                            </a:cubicBezTo>
                            <a:cubicBezTo>
                              <a:pt x="8549" y="1917"/>
                              <a:pt x="6632" y="0"/>
                              <a:pt x="427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56" name="Google Shape;1373;p44">
                        <a:extLst>
                          <a:ext uri="{FF2B5EF4-FFF2-40B4-BE49-F238E27FC236}">
                            <a16:creationId xmlns:a16="http://schemas.microsoft.com/office/drawing/2014/main" id="{FBF36880-B88B-48ED-A158-406E312F28AF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5513426" y="2621077"/>
                        <a:ext cx="138287" cy="13789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550" h="4537" extrusionOk="0">
                            <a:moveTo>
                              <a:pt x="4549" y="2262"/>
                            </a:moveTo>
                            <a:cubicBezTo>
                              <a:pt x="4549" y="3524"/>
                              <a:pt x="3525" y="4536"/>
                              <a:pt x="2275" y="4536"/>
                            </a:cubicBezTo>
                            <a:cubicBezTo>
                              <a:pt x="1025" y="4536"/>
                              <a:pt x="1" y="3524"/>
                              <a:pt x="1" y="2262"/>
                            </a:cubicBezTo>
                            <a:cubicBezTo>
                              <a:pt x="1" y="1012"/>
                              <a:pt x="1025" y="0"/>
                              <a:pt x="2275" y="0"/>
                            </a:cubicBezTo>
                            <a:cubicBezTo>
                              <a:pt x="3525" y="0"/>
                              <a:pt x="4549" y="1012"/>
                              <a:pt x="4549" y="2262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239" name="Group 238">
                    <a:extLst>
                      <a:ext uri="{FF2B5EF4-FFF2-40B4-BE49-F238E27FC236}">
                        <a16:creationId xmlns:a16="http://schemas.microsoft.com/office/drawing/2014/main" id="{FE8D171A-BEEB-4BCD-BF93-64F18253A75C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6872200" y="3863809"/>
                    <a:ext cx="965122" cy="867044"/>
                    <a:chOff x="4303005" y="3762021"/>
                    <a:chExt cx="965122" cy="867044"/>
                  </a:xfrm>
                </p:grpSpPr>
                <p:sp>
                  <p:nvSpPr>
                    <p:cNvPr id="243" name="Google Shape;1375;p44">
                      <a:extLst>
                        <a:ext uri="{FF2B5EF4-FFF2-40B4-BE49-F238E27FC236}">
                          <a16:creationId xmlns:a16="http://schemas.microsoft.com/office/drawing/2014/main" id="{2BF14B57-4237-4137-926A-AA68A0C99526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303005" y="4173448"/>
                      <a:ext cx="645603" cy="11874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242" h="3907" extrusionOk="0">
                          <a:moveTo>
                            <a:pt x="239" y="1"/>
                          </a:moveTo>
                          <a:lnTo>
                            <a:pt x="1" y="703"/>
                          </a:lnTo>
                          <a:lnTo>
                            <a:pt x="9061" y="3906"/>
                          </a:lnTo>
                          <a:lnTo>
                            <a:pt x="21242" y="3906"/>
                          </a:lnTo>
                          <a:lnTo>
                            <a:pt x="21242" y="3168"/>
                          </a:lnTo>
                          <a:lnTo>
                            <a:pt x="9192" y="3168"/>
                          </a:lnTo>
                          <a:lnTo>
                            <a:pt x="239" y="1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44" name="Google Shape;1376;p44">
                      <a:extLst>
                        <a:ext uri="{FF2B5EF4-FFF2-40B4-BE49-F238E27FC236}">
                          <a16:creationId xmlns:a16="http://schemas.microsoft.com/office/drawing/2014/main" id="{30D4469E-32F4-43F4-BE75-0F76DCEB2E05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818314" y="3762021"/>
                      <a:ext cx="449813" cy="86704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800" h="28528" extrusionOk="0">
                          <a:moveTo>
                            <a:pt x="10573" y="0"/>
                          </a:moveTo>
                          <a:cubicBezTo>
                            <a:pt x="10573" y="3227"/>
                            <a:pt x="10157" y="6370"/>
                            <a:pt x="9359" y="9347"/>
                          </a:cubicBezTo>
                          <a:cubicBezTo>
                            <a:pt x="8525" y="12431"/>
                            <a:pt x="7311" y="15360"/>
                            <a:pt x="5739" y="18062"/>
                          </a:cubicBezTo>
                          <a:cubicBezTo>
                            <a:pt x="4156" y="20801"/>
                            <a:pt x="2227" y="23313"/>
                            <a:pt x="1" y="25539"/>
                          </a:cubicBezTo>
                          <a:lnTo>
                            <a:pt x="2977" y="28528"/>
                          </a:lnTo>
                          <a:cubicBezTo>
                            <a:pt x="5466" y="26039"/>
                            <a:pt x="7621" y="23230"/>
                            <a:pt x="9395" y="20170"/>
                          </a:cubicBezTo>
                          <a:cubicBezTo>
                            <a:pt x="11145" y="17157"/>
                            <a:pt x="12514" y="13883"/>
                            <a:pt x="13431" y="10442"/>
                          </a:cubicBezTo>
                          <a:cubicBezTo>
                            <a:pt x="14324" y="7109"/>
                            <a:pt x="14800" y="3608"/>
                            <a:pt x="14800" y="0"/>
                          </a:cubicBezTo>
                          <a:lnTo>
                            <a:pt x="10573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245" name="Group 244">
                      <a:extLst>
                        <a:ext uri="{FF2B5EF4-FFF2-40B4-BE49-F238E27FC236}">
                          <a16:creationId xmlns:a16="http://schemas.microsoft.com/office/drawing/2014/main" id="{4904979A-67B1-4B1B-9DDC-4303607D8C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27340" y="4061998"/>
                      <a:ext cx="260223" cy="260223"/>
                      <a:chOff x="4827340" y="4061998"/>
                      <a:chExt cx="260223" cy="260223"/>
                    </a:xfrm>
                  </p:grpSpPr>
                  <p:sp>
                    <p:nvSpPr>
                      <p:cNvPr id="246" name="Google Shape;1377;p44">
                        <a:extLst>
                          <a:ext uri="{FF2B5EF4-FFF2-40B4-BE49-F238E27FC236}">
                            <a16:creationId xmlns:a16="http://schemas.microsoft.com/office/drawing/2014/main" id="{7265DBA1-62A8-481F-B401-6287377D09FF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827340" y="4061998"/>
                        <a:ext cx="260223" cy="26022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562" h="8562" extrusionOk="0">
                            <a:moveTo>
                              <a:pt x="4287" y="1"/>
                            </a:moveTo>
                            <a:cubicBezTo>
                              <a:pt x="1918" y="1"/>
                              <a:pt x="1" y="1918"/>
                              <a:pt x="1" y="4275"/>
                            </a:cubicBezTo>
                            <a:cubicBezTo>
                              <a:pt x="1" y="6644"/>
                              <a:pt x="1918" y="8561"/>
                              <a:pt x="4287" y="8561"/>
                            </a:cubicBezTo>
                            <a:cubicBezTo>
                              <a:pt x="6644" y="8561"/>
                              <a:pt x="8561" y="6644"/>
                              <a:pt x="8561" y="4275"/>
                            </a:cubicBezTo>
                            <a:cubicBezTo>
                              <a:pt x="8561" y="1918"/>
                              <a:pt x="6644" y="1"/>
                              <a:pt x="428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47" name="Google Shape;1378;p44">
                        <a:extLst>
                          <a:ext uri="{FF2B5EF4-FFF2-40B4-BE49-F238E27FC236}">
                            <a16:creationId xmlns:a16="http://schemas.microsoft.com/office/drawing/2014/main" id="{E6157E42-9257-4305-8E1E-3320577057C4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888491" y="4123148"/>
                        <a:ext cx="137922" cy="13792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538" h="4538" extrusionOk="0">
                            <a:moveTo>
                              <a:pt x="4537" y="2263"/>
                            </a:moveTo>
                            <a:cubicBezTo>
                              <a:pt x="4537" y="3525"/>
                              <a:pt x="3525" y="4537"/>
                              <a:pt x="2275" y="4537"/>
                            </a:cubicBezTo>
                            <a:cubicBezTo>
                              <a:pt x="1013" y="4537"/>
                              <a:pt x="1" y="3525"/>
                              <a:pt x="1" y="2263"/>
                            </a:cubicBezTo>
                            <a:cubicBezTo>
                              <a:pt x="1" y="1013"/>
                              <a:pt x="1013" y="1"/>
                              <a:pt x="2275" y="1"/>
                            </a:cubicBezTo>
                            <a:cubicBezTo>
                              <a:pt x="3525" y="1"/>
                              <a:pt x="4537" y="1013"/>
                              <a:pt x="4537" y="2263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230" name="Group 229">
                    <a:extLst>
                      <a:ext uri="{FF2B5EF4-FFF2-40B4-BE49-F238E27FC236}">
                        <a16:creationId xmlns:a16="http://schemas.microsoft.com/office/drawing/2014/main" id="{62BFFF49-0642-4152-9331-2F5E3064E023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6096000" y="4640009"/>
                    <a:ext cx="1746763" cy="748726"/>
                    <a:chOff x="4297564" y="4538221"/>
                    <a:chExt cx="1746763" cy="748726"/>
                  </a:xfrm>
                </p:grpSpPr>
                <p:sp>
                  <p:nvSpPr>
                    <p:cNvPr id="234" name="Google Shape;1391;p44">
                      <a:extLst>
                        <a:ext uri="{FF2B5EF4-FFF2-40B4-BE49-F238E27FC236}">
                          <a16:creationId xmlns:a16="http://schemas.microsoft.com/office/drawing/2014/main" id="{6578B3EF-1693-4528-AC40-7C3F42E2A5C5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297564" y="4843638"/>
                      <a:ext cx="1297315" cy="4433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2685" h="14586" extrusionOk="0">
                          <a:moveTo>
                            <a:pt x="536" y="0"/>
                          </a:moveTo>
                          <a:lnTo>
                            <a:pt x="0" y="524"/>
                          </a:lnTo>
                          <a:lnTo>
                            <a:pt x="14014" y="14585"/>
                          </a:lnTo>
                          <a:lnTo>
                            <a:pt x="42684" y="14585"/>
                          </a:lnTo>
                          <a:lnTo>
                            <a:pt x="42684" y="13835"/>
                          </a:lnTo>
                          <a:lnTo>
                            <a:pt x="14323" y="13835"/>
                          </a:lnTo>
                          <a:lnTo>
                            <a:pt x="536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35" name="Google Shape;1392;p44">
                      <a:extLst>
                        <a:ext uri="{FF2B5EF4-FFF2-40B4-BE49-F238E27FC236}">
                          <a16:creationId xmlns:a16="http://schemas.microsoft.com/office/drawing/2014/main" id="{D8AE4287-09A2-4A8D-9AC6-98AAB6204933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5177617" y="4538221"/>
                      <a:ext cx="866710" cy="44981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8517" h="14800" extrusionOk="0">
                          <a:moveTo>
                            <a:pt x="25540" y="0"/>
                          </a:moveTo>
                          <a:cubicBezTo>
                            <a:pt x="23313" y="2227"/>
                            <a:pt x="20801" y="4156"/>
                            <a:pt x="18062" y="5751"/>
                          </a:cubicBezTo>
                          <a:cubicBezTo>
                            <a:pt x="15360" y="7311"/>
                            <a:pt x="12431" y="8525"/>
                            <a:pt x="9347" y="9359"/>
                          </a:cubicBezTo>
                          <a:cubicBezTo>
                            <a:pt x="6359" y="10156"/>
                            <a:pt x="3227" y="10585"/>
                            <a:pt x="1" y="10585"/>
                          </a:cubicBezTo>
                          <a:lnTo>
                            <a:pt x="1" y="14800"/>
                          </a:lnTo>
                          <a:cubicBezTo>
                            <a:pt x="3608" y="14800"/>
                            <a:pt x="7109" y="14324"/>
                            <a:pt x="10442" y="13431"/>
                          </a:cubicBezTo>
                          <a:cubicBezTo>
                            <a:pt x="13883" y="12514"/>
                            <a:pt x="17146" y="11145"/>
                            <a:pt x="20170" y="9394"/>
                          </a:cubicBezTo>
                          <a:cubicBezTo>
                            <a:pt x="23230" y="7632"/>
                            <a:pt x="26040" y="5465"/>
                            <a:pt x="28516" y="2989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236" name="Group 235">
                      <a:extLst>
                        <a:ext uri="{FF2B5EF4-FFF2-40B4-BE49-F238E27FC236}">
                          <a16:creationId xmlns:a16="http://schemas.microsoft.com/office/drawing/2014/main" id="{613C325F-839F-4DAC-AECC-2990B87FEF9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52641" y="4705047"/>
                      <a:ext cx="259858" cy="260192"/>
                      <a:chOff x="5452641" y="4705047"/>
                      <a:chExt cx="259858" cy="260192"/>
                    </a:xfrm>
                  </p:grpSpPr>
                  <p:sp>
                    <p:nvSpPr>
                      <p:cNvPr id="237" name="Google Shape;1393;p44">
                        <a:extLst>
                          <a:ext uri="{FF2B5EF4-FFF2-40B4-BE49-F238E27FC236}">
                            <a16:creationId xmlns:a16="http://schemas.microsoft.com/office/drawing/2014/main" id="{30497F12-75F2-4B93-934C-DAD17D4DDAAD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5452641" y="4705047"/>
                        <a:ext cx="259858" cy="26019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550" h="8561" extrusionOk="0">
                            <a:moveTo>
                              <a:pt x="4275" y="0"/>
                            </a:moveTo>
                            <a:cubicBezTo>
                              <a:pt x="1906" y="0"/>
                              <a:pt x="1" y="1917"/>
                              <a:pt x="1" y="4286"/>
                            </a:cubicBezTo>
                            <a:cubicBezTo>
                              <a:pt x="1" y="6644"/>
                              <a:pt x="1906" y="8561"/>
                              <a:pt x="4275" y="8561"/>
                            </a:cubicBezTo>
                            <a:cubicBezTo>
                              <a:pt x="6632" y="8561"/>
                              <a:pt x="8549" y="6644"/>
                              <a:pt x="8549" y="4286"/>
                            </a:cubicBezTo>
                            <a:cubicBezTo>
                              <a:pt x="8549" y="1917"/>
                              <a:pt x="6632" y="0"/>
                              <a:pt x="427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38" name="Google Shape;1394;p44">
                        <a:extLst>
                          <a:ext uri="{FF2B5EF4-FFF2-40B4-BE49-F238E27FC236}">
                            <a16:creationId xmlns:a16="http://schemas.microsoft.com/office/drawing/2014/main" id="{7B145A58-162E-4F1E-BAB7-E37E8848BD87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5513426" y="4766197"/>
                        <a:ext cx="138287" cy="13789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550" h="4537" extrusionOk="0">
                            <a:moveTo>
                              <a:pt x="4549" y="2274"/>
                            </a:moveTo>
                            <a:cubicBezTo>
                              <a:pt x="4549" y="3525"/>
                              <a:pt x="3525" y="4537"/>
                              <a:pt x="2275" y="4537"/>
                            </a:cubicBezTo>
                            <a:cubicBezTo>
                              <a:pt x="1025" y="4537"/>
                              <a:pt x="1" y="3525"/>
                              <a:pt x="1" y="2274"/>
                            </a:cubicBezTo>
                            <a:cubicBezTo>
                              <a:pt x="1" y="1012"/>
                              <a:pt x="1025" y="0"/>
                              <a:pt x="2275" y="0"/>
                            </a:cubicBezTo>
                            <a:cubicBezTo>
                              <a:pt x="3525" y="0"/>
                              <a:pt x="4549" y="1012"/>
                              <a:pt x="4549" y="2274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221" name="Group 220">
                    <a:extLst>
                      <a:ext uri="{FF2B5EF4-FFF2-40B4-BE49-F238E27FC236}">
                        <a16:creationId xmlns:a16="http://schemas.microsoft.com/office/drawing/2014/main" id="{F8A9136B-16F3-4088-BB21-56A8417E191B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6872200" y="2996795"/>
                    <a:ext cx="965122" cy="867044"/>
                    <a:chOff x="4303005" y="2895007"/>
                    <a:chExt cx="965122" cy="867044"/>
                  </a:xfrm>
                </p:grpSpPr>
                <p:sp>
                  <p:nvSpPr>
                    <p:cNvPr id="225" name="Google Shape;1405;p44">
                      <a:extLst>
                        <a:ext uri="{FF2B5EF4-FFF2-40B4-BE49-F238E27FC236}">
                          <a16:creationId xmlns:a16="http://schemas.microsoft.com/office/drawing/2014/main" id="{5F8A478F-8C7E-47B8-B1CE-E3D0AEA4D1B3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303005" y="3262638"/>
                      <a:ext cx="645603" cy="1191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242" h="3919" extrusionOk="0">
                          <a:moveTo>
                            <a:pt x="9061" y="1"/>
                          </a:moveTo>
                          <a:lnTo>
                            <a:pt x="1" y="3216"/>
                          </a:lnTo>
                          <a:lnTo>
                            <a:pt x="239" y="3918"/>
                          </a:lnTo>
                          <a:lnTo>
                            <a:pt x="9192" y="751"/>
                          </a:lnTo>
                          <a:lnTo>
                            <a:pt x="21242" y="751"/>
                          </a:lnTo>
                          <a:lnTo>
                            <a:pt x="21242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26" name="Google Shape;1406;p44">
                      <a:extLst>
                        <a:ext uri="{FF2B5EF4-FFF2-40B4-BE49-F238E27FC236}">
                          <a16:creationId xmlns:a16="http://schemas.microsoft.com/office/drawing/2014/main" id="{2F303347-989C-49BF-958B-490FC0CEFE5E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818314" y="2895007"/>
                      <a:ext cx="449813" cy="86704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800" h="28528" extrusionOk="0">
                          <a:moveTo>
                            <a:pt x="13431" y="18086"/>
                          </a:moveTo>
                          <a:cubicBezTo>
                            <a:pt x="12514" y="14633"/>
                            <a:pt x="11145" y="11371"/>
                            <a:pt x="9395" y="8346"/>
                          </a:cubicBezTo>
                          <a:cubicBezTo>
                            <a:pt x="7621" y="5287"/>
                            <a:pt x="5466" y="2489"/>
                            <a:pt x="2977" y="0"/>
                          </a:cubicBezTo>
                          <a:lnTo>
                            <a:pt x="1" y="2977"/>
                          </a:lnTo>
                          <a:cubicBezTo>
                            <a:pt x="2227" y="5203"/>
                            <a:pt x="4156" y="7715"/>
                            <a:pt x="5739" y="10466"/>
                          </a:cubicBezTo>
                          <a:cubicBezTo>
                            <a:pt x="7311" y="13168"/>
                            <a:pt x="8525" y="16085"/>
                            <a:pt x="9359" y="19169"/>
                          </a:cubicBezTo>
                          <a:cubicBezTo>
                            <a:pt x="10157" y="22158"/>
                            <a:pt x="10573" y="25289"/>
                            <a:pt x="10573" y="28527"/>
                          </a:cubicBezTo>
                          <a:lnTo>
                            <a:pt x="14800" y="28527"/>
                          </a:lnTo>
                          <a:cubicBezTo>
                            <a:pt x="14800" y="24908"/>
                            <a:pt x="14324" y="21408"/>
                            <a:pt x="13431" y="18086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227" name="Group 226">
                      <a:extLst>
                        <a:ext uri="{FF2B5EF4-FFF2-40B4-BE49-F238E27FC236}">
                          <a16:creationId xmlns:a16="http://schemas.microsoft.com/office/drawing/2014/main" id="{E96408CD-5471-4A28-A8FE-07423AA76F2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16490" y="3223918"/>
                      <a:ext cx="259858" cy="259858"/>
                      <a:chOff x="4816490" y="3223918"/>
                      <a:chExt cx="259858" cy="259858"/>
                    </a:xfrm>
                  </p:grpSpPr>
                  <p:sp>
                    <p:nvSpPr>
                      <p:cNvPr id="228" name="Google Shape;1407;p44">
                        <a:extLst>
                          <a:ext uri="{FF2B5EF4-FFF2-40B4-BE49-F238E27FC236}">
                            <a16:creationId xmlns:a16="http://schemas.microsoft.com/office/drawing/2014/main" id="{089924DD-1843-4249-9998-3E73BF8907CB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816490" y="3223918"/>
                        <a:ext cx="259858" cy="25985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550" h="8550" extrusionOk="0">
                            <a:moveTo>
                              <a:pt x="4275" y="1"/>
                            </a:moveTo>
                            <a:cubicBezTo>
                              <a:pt x="1918" y="1"/>
                              <a:pt x="1" y="1918"/>
                              <a:pt x="1" y="4275"/>
                            </a:cubicBezTo>
                            <a:cubicBezTo>
                              <a:pt x="1" y="6633"/>
                              <a:pt x="1918" y="8550"/>
                              <a:pt x="4275" y="8550"/>
                            </a:cubicBezTo>
                            <a:cubicBezTo>
                              <a:pt x="6645" y="8550"/>
                              <a:pt x="8550" y="6633"/>
                              <a:pt x="8550" y="4275"/>
                            </a:cubicBezTo>
                            <a:cubicBezTo>
                              <a:pt x="8550" y="1918"/>
                              <a:pt x="6645" y="1"/>
                              <a:pt x="4275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29" name="Google Shape;1408;p44">
                        <a:extLst>
                          <a:ext uri="{FF2B5EF4-FFF2-40B4-BE49-F238E27FC236}">
                            <a16:creationId xmlns:a16="http://schemas.microsoft.com/office/drawing/2014/main" id="{C4CA0750-A1BB-43A9-8029-76960DCE6A64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877276" y="3284733"/>
                        <a:ext cx="138257" cy="13825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549" h="4549" extrusionOk="0">
                            <a:moveTo>
                              <a:pt x="4548" y="2274"/>
                            </a:moveTo>
                            <a:cubicBezTo>
                              <a:pt x="4548" y="3524"/>
                              <a:pt x="3524" y="4548"/>
                              <a:pt x="2274" y="4548"/>
                            </a:cubicBezTo>
                            <a:cubicBezTo>
                              <a:pt x="1024" y="4548"/>
                              <a:pt x="0" y="3524"/>
                              <a:pt x="0" y="2274"/>
                            </a:cubicBezTo>
                            <a:cubicBezTo>
                              <a:pt x="0" y="1024"/>
                              <a:pt x="1024" y="0"/>
                              <a:pt x="2274" y="0"/>
                            </a:cubicBezTo>
                            <a:cubicBezTo>
                              <a:pt x="3524" y="0"/>
                              <a:pt x="4548" y="1024"/>
                              <a:pt x="4548" y="2274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125" name="Group 124">
                    <a:extLst>
                      <a:ext uri="{FF2B5EF4-FFF2-40B4-BE49-F238E27FC236}">
                        <a16:creationId xmlns:a16="http://schemas.microsoft.com/office/drawing/2014/main" id="{B4100393-3A2F-9888-F4E2-67C5405FCBD7}"/>
                      </a:ext>
                    </a:extLst>
                  </p:cNvPr>
                  <p:cNvGrpSpPr/>
                  <p:nvPr/>
                </p:nvGrpSpPr>
                <p:grpSpPr>
                  <a:xfrm>
                    <a:off x="4347838" y="2358456"/>
                    <a:ext cx="1715276" cy="728819"/>
                    <a:chOff x="4329051" y="2256668"/>
                    <a:chExt cx="1715276" cy="728819"/>
                  </a:xfrm>
                </p:grpSpPr>
                <p:sp>
                  <p:nvSpPr>
                    <p:cNvPr id="127" name="Google Shape;1359;p44">
                      <a:extLst>
                        <a:ext uri="{FF2B5EF4-FFF2-40B4-BE49-F238E27FC236}">
                          <a16:creationId xmlns:a16="http://schemas.microsoft.com/office/drawing/2014/main" id="{51AC221E-EBEF-1CEA-3DAA-052F570AB13E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329051" y="2256668"/>
                      <a:ext cx="1265828" cy="44294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1649" h="14574" extrusionOk="0">
                          <a:moveTo>
                            <a:pt x="14014" y="1"/>
                          </a:moveTo>
                          <a:lnTo>
                            <a:pt x="0" y="14050"/>
                          </a:lnTo>
                          <a:lnTo>
                            <a:pt x="536" y="14574"/>
                          </a:lnTo>
                          <a:lnTo>
                            <a:pt x="14323" y="739"/>
                          </a:lnTo>
                          <a:lnTo>
                            <a:pt x="41648" y="739"/>
                          </a:lnTo>
                          <a:lnTo>
                            <a:pt x="41648" y="1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28" name="Google Shape;1360;p44">
                      <a:extLst>
                        <a:ext uri="{FF2B5EF4-FFF2-40B4-BE49-F238E27FC236}">
                          <a16:creationId xmlns:a16="http://schemas.microsoft.com/office/drawing/2014/main" id="{E50D5A44-3DC6-07DF-CDFC-01C8CD93B7EF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5177617" y="2536039"/>
                      <a:ext cx="866710" cy="4494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8517" h="14788" extrusionOk="0">
                          <a:moveTo>
                            <a:pt x="20170" y="5394"/>
                          </a:moveTo>
                          <a:cubicBezTo>
                            <a:pt x="17146" y="3644"/>
                            <a:pt x="13883" y="2286"/>
                            <a:pt x="10442" y="1358"/>
                          </a:cubicBezTo>
                          <a:cubicBezTo>
                            <a:pt x="7109" y="476"/>
                            <a:pt x="3608" y="0"/>
                            <a:pt x="1" y="0"/>
                          </a:cubicBezTo>
                          <a:lnTo>
                            <a:pt x="1" y="4215"/>
                          </a:lnTo>
                          <a:cubicBezTo>
                            <a:pt x="3227" y="4215"/>
                            <a:pt x="6359" y="4644"/>
                            <a:pt x="9347" y="5441"/>
                          </a:cubicBezTo>
                          <a:cubicBezTo>
                            <a:pt x="12431" y="6263"/>
                            <a:pt x="15360" y="7489"/>
                            <a:pt x="18062" y="9049"/>
                          </a:cubicBezTo>
                          <a:cubicBezTo>
                            <a:pt x="20801" y="10632"/>
                            <a:pt x="23313" y="12573"/>
                            <a:pt x="25540" y="14788"/>
                          </a:cubicBezTo>
                          <a:lnTo>
                            <a:pt x="28516" y="11811"/>
                          </a:lnTo>
                          <a:cubicBezTo>
                            <a:pt x="26040" y="9323"/>
                            <a:pt x="23230" y="7168"/>
                            <a:pt x="20170" y="5394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129" name="Group 128">
                      <a:extLst>
                        <a:ext uri="{FF2B5EF4-FFF2-40B4-BE49-F238E27FC236}">
                          <a16:creationId xmlns:a16="http://schemas.microsoft.com/office/drawing/2014/main" id="{E75F5F15-295F-27AD-6215-ACD605DDECE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52641" y="2559927"/>
                      <a:ext cx="259858" cy="260192"/>
                      <a:chOff x="5452641" y="2559927"/>
                      <a:chExt cx="259858" cy="260192"/>
                    </a:xfrm>
                  </p:grpSpPr>
                  <p:sp>
                    <p:nvSpPr>
                      <p:cNvPr id="131" name="Google Shape;1361;p44">
                        <a:extLst>
                          <a:ext uri="{FF2B5EF4-FFF2-40B4-BE49-F238E27FC236}">
                            <a16:creationId xmlns:a16="http://schemas.microsoft.com/office/drawing/2014/main" id="{9E3289A3-CFF5-77E1-4BB3-AA3E304B2D46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5452641" y="2559927"/>
                        <a:ext cx="259858" cy="26019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550" h="8561" extrusionOk="0">
                            <a:moveTo>
                              <a:pt x="4275" y="0"/>
                            </a:moveTo>
                            <a:cubicBezTo>
                              <a:pt x="1906" y="0"/>
                              <a:pt x="1" y="1917"/>
                              <a:pt x="1" y="4274"/>
                            </a:cubicBezTo>
                            <a:cubicBezTo>
                              <a:pt x="1" y="6644"/>
                              <a:pt x="1906" y="8561"/>
                              <a:pt x="4275" y="8561"/>
                            </a:cubicBezTo>
                            <a:cubicBezTo>
                              <a:pt x="6632" y="8561"/>
                              <a:pt x="8549" y="6644"/>
                              <a:pt x="8549" y="4274"/>
                            </a:cubicBezTo>
                            <a:cubicBezTo>
                              <a:pt x="8549" y="1917"/>
                              <a:pt x="6632" y="0"/>
                              <a:pt x="427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136" name="Google Shape;1373;p44">
                        <a:extLst>
                          <a:ext uri="{FF2B5EF4-FFF2-40B4-BE49-F238E27FC236}">
                            <a16:creationId xmlns:a16="http://schemas.microsoft.com/office/drawing/2014/main" id="{26F8847B-18B5-2BDF-BCAC-22B7A200962C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5513426" y="2621077"/>
                        <a:ext cx="138287" cy="13789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550" h="4537" extrusionOk="0">
                            <a:moveTo>
                              <a:pt x="4549" y="2262"/>
                            </a:moveTo>
                            <a:cubicBezTo>
                              <a:pt x="4549" y="3524"/>
                              <a:pt x="3525" y="4536"/>
                              <a:pt x="2275" y="4536"/>
                            </a:cubicBezTo>
                            <a:cubicBezTo>
                              <a:pt x="1025" y="4536"/>
                              <a:pt x="1" y="3524"/>
                              <a:pt x="1" y="2262"/>
                            </a:cubicBezTo>
                            <a:cubicBezTo>
                              <a:pt x="1" y="1012"/>
                              <a:pt x="1025" y="0"/>
                              <a:pt x="2275" y="0"/>
                            </a:cubicBezTo>
                            <a:cubicBezTo>
                              <a:pt x="3525" y="0"/>
                              <a:pt x="4549" y="1012"/>
                              <a:pt x="4549" y="2262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113" name="Group 112">
                    <a:extLst>
                      <a:ext uri="{FF2B5EF4-FFF2-40B4-BE49-F238E27FC236}">
                        <a16:creationId xmlns:a16="http://schemas.microsoft.com/office/drawing/2014/main" id="{6CA264BE-3017-6E5A-BADA-C9421E9EE29B}"/>
                      </a:ext>
                    </a:extLst>
                  </p:cNvPr>
                  <p:cNvGrpSpPr/>
                  <p:nvPr/>
                </p:nvGrpSpPr>
                <p:grpSpPr>
                  <a:xfrm>
                    <a:off x="4321792" y="3863809"/>
                    <a:ext cx="965122" cy="867044"/>
                    <a:chOff x="4303005" y="3762021"/>
                    <a:chExt cx="965122" cy="867044"/>
                  </a:xfrm>
                </p:grpSpPr>
                <p:sp>
                  <p:nvSpPr>
                    <p:cNvPr id="116" name="Google Shape;1375;p44">
                      <a:extLst>
                        <a:ext uri="{FF2B5EF4-FFF2-40B4-BE49-F238E27FC236}">
                          <a16:creationId xmlns:a16="http://schemas.microsoft.com/office/drawing/2014/main" id="{EA6EAF7D-D36F-316A-6FFD-F5503647B5F4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303005" y="4173448"/>
                      <a:ext cx="645603" cy="11874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242" h="3907" extrusionOk="0">
                          <a:moveTo>
                            <a:pt x="239" y="1"/>
                          </a:moveTo>
                          <a:lnTo>
                            <a:pt x="1" y="703"/>
                          </a:lnTo>
                          <a:lnTo>
                            <a:pt x="9061" y="3906"/>
                          </a:lnTo>
                          <a:lnTo>
                            <a:pt x="21242" y="3906"/>
                          </a:lnTo>
                          <a:lnTo>
                            <a:pt x="21242" y="3168"/>
                          </a:lnTo>
                          <a:lnTo>
                            <a:pt x="9192" y="3168"/>
                          </a:lnTo>
                          <a:lnTo>
                            <a:pt x="239" y="1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17" name="Google Shape;1376;p44">
                      <a:extLst>
                        <a:ext uri="{FF2B5EF4-FFF2-40B4-BE49-F238E27FC236}">
                          <a16:creationId xmlns:a16="http://schemas.microsoft.com/office/drawing/2014/main" id="{89E3B351-91C7-2D3D-B03B-467A9E998989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818314" y="3762021"/>
                      <a:ext cx="449813" cy="86704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800" h="28528" extrusionOk="0">
                          <a:moveTo>
                            <a:pt x="10573" y="0"/>
                          </a:moveTo>
                          <a:cubicBezTo>
                            <a:pt x="10573" y="3227"/>
                            <a:pt x="10157" y="6370"/>
                            <a:pt x="9359" y="9347"/>
                          </a:cubicBezTo>
                          <a:cubicBezTo>
                            <a:pt x="8525" y="12431"/>
                            <a:pt x="7311" y="15360"/>
                            <a:pt x="5739" y="18062"/>
                          </a:cubicBezTo>
                          <a:cubicBezTo>
                            <a:pt x="4156" y="20801"/>
                            <a:pt x="2227" y="23313"/>
                            <a:pt x="1" y="25539"/>
                          </a:cubicBezTo>
                          <a:lnTo>
                            <a:pt x="2977" y="28528"/>
                          </a:lnTo>
                          <a:cubicBezTo>
                            <a:pt x="5466" y="26039"/>
                            <a:pt x="7621" y="23230"/>
                            <a:pt x="9395" y="20170"/>
                          </a:cubicBezTo>
                          <a:cubicBezTo>
                            <a:pt x="11145" y="17157"/>
                            <a:pt x="12514" y="13883"/>
                            <a:pt x="13431" y="10442"/>
                          </a:cubicBezTo>
                          <a:cubicBezTo>
                            <a:pt x="14324" y="7109"/>
                            <a:pt x="14800" y="3608"/>
                            <a:pt x="14800" y="0"/>
                          </a:cubicBezTo>
                          <a:lnTo>
                            <a:pt x="10573" y="0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118" name="Group 117">
                      <a:extLst>
                        <a:ext uri="{FF2B5EF4-FFF2-40B4-BE49-F238E27FC236}">
                          <a16:creationId xmlns:a16="http://schemas.microsoft.com/office/drawing/2014/main" id="{64E0DBC4-A44F-3818-E102-08B7A737C5A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27340" y="4061998"/>
                      <a:ext cx="260223" cy="260223"/>
                      <a:chOff x="4827340" y="4061998"/>
                      <a:chExt cx="260223" cy="260223"/>
                    </a:xfrm>
                  </p:grpSpPr>
                  <p:sp>
                    <p:nvSpPr>
                      <p:cNvPr id="122" name="Google Shape;1377;p44">
                        <a:extLst>
                          <a:ext uri="{FF2B5EF4-FFF2-40B4-BE49-F238E27FC236}">
                            <a16:creationId xmlns:a16="http://schemas.microsoft.com/office/drawing/2014/main" id="{A5E3C62E-3631-1A27-65B8-6F034B4B0627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827340" y="4061998"/>
                        <a:ext cx="260223" cy="26022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562" h="8562" extrusionOk="0">
                            <a:moveTo>
                              <a:pt x="4287" y="1"/>
                            </a:moveTo>
                            <a:cubicBezTo>
                              <a:pt x="1918" y="1"/>
                              <a:pt x="1" y="1918"/>
                              <a:pt x="1" y="4275"/>
                            </a:cubicBezTo>
                            <a:cubicBezTo>
                              <a:pt x="1" y="6644"/>
                              <a:pt x="1918" y="8561"/>
                              <a:pt x="4287" y="8561"/>
                            </a:cubicBezTo>
                            <a:cubicBezTo>
                              <a:pt x="6644" y="8561"/>
                              <a:pt x="8561" y="6644"/>
                              <a:pt x="8561" y="4275"/>
                            </a:cubicBezTo>
                            <a:cubicBezTo>
                              <a:pt x="8561" y="1918"/>
                              <a:pt x="6644" y="1"/>
                              <a:pt x="428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123" name="Google Shape;1378;p44">
                        <a:extLst>
                          <a:ext uri="{FF2B5EF4-FFF2-40B4-BE49-F238E27FC236}">
                            <a16:creationId xmlns:a16="http://schemas.microsoft.com/office/drawing/2014/main" id="{5EEC956F-8130-8988-C08E-E0A685A87E71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888491" y="4123148"/>
                        <a:ext cx="137922" cy="13792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538" h="4538" extrusionOk="0">
                            <a:moveTo>
                              <a:pt x="4537" y="2263"/>
                            </a:moveTo>
                            <a:cubicBezTo>
                              <a:pt x="4537" y="3525"/>
                              <a:pt x="3525" y="4537"/>
                              <a:pt x="2275" y="4537"/>
                            </a:cubicBezTo>
                            <a:cubicBezTo>
                              <a:pt x="1013" y="4537"/>
                              <a:pt x="1" y="3525"/>
                              <a:pt x="1" y="2263"/>
                            </a:cubicBezTo>
                            <a:cubicBezTo>
                              <a:pt x="1" y="1013"/>
                              <a:pt x="1013" y="1"/>
                              <a:pt x="2275" y="1"/>
                            </a:cubicBezTo>
                            <a:cubicBezTo>
                              <a:pt x="3525" y="1"/>
                              <a:pt x="4537" y="1013"/>
                              <a:pt x="4537" y="2263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102" name="Group 101">
                    <a:extLst>
                      <a:ext uri="{FF2B5EF4-FFF2-40B4-BE49-F238E27FC236}">
                        <a16:creationId xmlns:a16="http://schemas.microsoft.com/office/drawing/2014/main" id="{831EBC3C-47DF-2BB2-838C-66F3F91721C7}"/>
                      </a:ext>
                    </a:extLst>
                  </p:cNvPr>
                  <p:cNvGrpSpPr/>
                  <p:nvPr/>
                </p:nvGrpSpPr>
                <p:grpSpPr>
                  <a:xfrm>
                    <a:off x="4316351" y="4640009"/>
                    <a:ext cx="1746763" cy="748726"/>
                    <a:chOff x="4297564" y="4538221"/>
                    <a:chExt cx="1746763" cy="748726"/>
                  </a:xfrm>
                </p:grpSpPr>
                <p:sp>
                  <p:nvSpPr>
                    <p:cNvPr id="104" name="Google Shape;1391;p44">
                      <a:extLst>
                        <a:ext uri="{FF2B5EF4-FFF2-40B4-BE49-F238E27FC236}">
                          <a16:creationId xmlns:a16="http://schemas.microsoft.com/office/drawing/2014/main" id="{AF7637EC-F9E7-5D49-4895-336872BB3887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297564" y="4843638"/>
                      <a:ext cx="1297315" cy="4433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2685" h="14586" extrusionOk="0">
                          <a:moveTo>
                            <a:pt x="536" y="0"/>
                          </a:moveTo>
                          <a:lnTo>
                            <a:pt x="0" y="524"/>
                          </a:lnTo>
                          <a:lnTo>
                            <a:pt x="14014" y="14585"/>
                          </a:lnTo>
                          <a:lnTo>
                            <a:pt x="42684" y="14585"/>
                          </a:lnTo>
                          <a:lnTo>
                            <a:pt x="42684" y="13835"/>
                          </a:lnTo>
                          <a:lnTo>
                            <a:pt x="14323" y="13835"/>
                          </a:lnTo>
                          <a:lnTo>
                            <a:pt x="536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05" name="Google Shape;1392;p44">
                      <a:extLst>
                        <a:ext uri="{FF2B5EF4-FFF2-40B4-BE49-F238E27FC236}">
                          <a16:creationId xmlns:a16="http://schemas.microsoft.com/office/drawing/2014/main" id="{96790F98-BF97-E292-B96F-9942E991BA00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5177617" y="4538221"/>
                      <a:ext cx="866710" cy="44981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8517" h="14800" extrusionOk="0">
                          <a:moveTo>
                            <a:pt x="25540" y="0"/>
                          </a:moveTo>
                          <a:cubicBezTo>
                            <a:pt x="23313" y="2227"/>
                            <a:pt x="20801" y="4156"/>
                            <a:pt x="18062" y="5751"/>
                          </a:cubicBezTo>
                          <a:cubicBezTo>
                            <a:pt x="15360" y="7311"/>
                            <a:pt x="12431" y="8525"/>
                            <a:pt x="9347" y="9359"/>
                          </a:cubicBezTo>
                          <a:cubicBezTo>
                            <a:pt x="6359" y="10156"/>
                            <a:pt x="3227" y="10585"/>
                            <a:pt x="1" y="10585"/>
                          </a:cubicBezTo>
                          <a:lnTo>
                            <a:pt x="1" y="14800"/>
                          </a:lnTo>
                          <a:cubicBezTo>
                            <a:pt x="3608" y="14800"/>
                            <a:pt x="7109" y="14324"/>
                            <a:pt x="10442" y="13431"/>
                          </a:cubicBezTo>
                          <a:cubicBezTo>
                            <a:pt x="13883" y="12514"/>
                            <a:pt x="17146" y="11145"/>
                            <a:pt x="20170" y="9394"/>
                          </a:cubicBezTo>
                          <a:cubicBezTo>
                            <a:pt x="23230" y="7632"/>
                            <a:pt x="26040" y="5465"/>
                            <a:pt x="28516" y="2989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107" name="Group 106">
                      <a:extLst>
                        <a:ext uri="{FF2B5EF4-FFF2-40B4-BE49-F238E27FC236}">
                          <a16:creationId xmlns:a16="http://schemas.microsoft.com/office/drawing/2014/main" id="{86B1CF91-0C4E-E7C8-73BB-EA21B09ED44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52641" y="4705047"/>
                      <a:ext cx="259858" cy="260192"/>
                      <a:chOff x="5452641" y="4705047"/>
                      <a:chExt cx="259858" cy="260192"/>
                    </a:xfrm>
                  </p:grpSpPr>
                  <p:sp>
                    <p:nvSpPr>
                      <p:cNvPr id="108" name="Google Shape;1393;p44">
                        <a:extLst>
                          <a:ext uri="{FF2B5EF4-FFF2-40B4-BE49-F238E27FC236}">
                            <a16:creationId xmlns:a16="http://schemas.microsoft.com/office/drawing/2014/main" id="{00B5A6F4-AC15-0B17-9EEA-B15C89565BF5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5452641" y="4705047"/>
                        <a:ext cx="259858" cy="26019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550" h="8561" extrusionOk="0">
                            <a:moveTo>
                              <a:pt x="4275" y="0"/>
                            </a:moveTo>
                            <a:cubicBezTo>
                              <a:pt x="1906" y="0"/>
                              <a:pt x="1" y="1917"/>
                              <a:pt x="1" y="4286"/>
                            </a:cubicBezTo>
                            <a:cubicBezTo>
                              <a:pt x="1" y="6644"/>
                              <a:pt x="1906" y="8561"/>
                              <a:pt x="4275" y="8561"/>
                            </a:cubicBezTo>
                            <a:cubicBezTo>
                              <a:pt x="6632" y="8561"/>
                              <a:pt x="8549" y="6644"/>
                              <a:pt x="8549" y="4286"/>
                            </a:cubicBezTo>
                            <a:cubicBezTo>
                              <a:pt x="8549" y="1917"/>
                              <a:pt x="6632" y="0"/>
                              <a:pt x="427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112" name="Google Shape;1394;p44">
                        <a:extLst>
                          <a:ext uri="{FF2B5EF4-FFF2-40B4-BE49-F238E27FC236}">
                            <a16:creationId xmlns:a16="http://schemas.microsoft.com/office/drawing/2014/main" id="{2A9EBD8C-093E-990C-0A7E-460048B62CE1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5513426" y="4766197"/>
                        <a:ext cx="138287" cy="13789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550" h="4537" extrusionOk="0">
                            <a:moveTo>
                              <a:pt x="4549" y="2274"/>
                            </a:moveTo>
                            <a:cubicBezTo>
                              <a:pt x="4549" y="3525"/>
                              <a:pt x="3525" y="4537"/>
                              <a:pt x="2275" y="4537"/>
                            </a:cubicBezTo>
                            <a:cubicBezTo>
                              <a:pt x="1025" y="4537"/>
                              <a:pt x="1" y="3525"/>
                              <a:pt x="1" y="2274"/>
                            </a:cubicBezTo>
                            <a:cubicBezTo>
                              <a:pt x="1" y="1012"/>
                              <a:pt x="1025" y="0"/>
                              <a:pt x="2275" y="0"/>
                            </a:cubicBezTo>
                            <a:cubicBezTo>
                              <a:pt x="3525" y="0"/>
                              <a:pt x="4549" y="1012"/>
                              <a:pt x="4549" y="2274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3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94" name="Group 93">
                    <a:extLst>
                      <a:ext uri="{FF2B5EF4-FFF2-40B4-BE49-F238E27FC236}">
                        <a16:creationId xmlns:a16="http://schemas.microsoft.com/office/drawing/2014/main" id="{A9F439BB-29AB-2C4F-819E-E2095EE7215E}"/>
                      </a:ext>
                    </a:extLst>
                  </p:cNvPr>
                  <p:cNvGrpSpPr/>
                  <p:nvPr/>
                </p:nvGrpSpPr>
                <p:grpSpPr>
                  <a:xfrm>
                    <a:off x="4321792" y="2996795"/>
                    <a:ext cx="965122" cy="867044"/>
                    <a:chOff x="4303005" y="2895007"/>
                    <a:chExt cx="965122" cy="867044"/>
                  </a:xfrm>
                </p:grpSpPr>
                <p:sp>
                  <p:nvSpPr>
                    <p:cNvPr id="96" name="Google Shape;1405;p44">
                      <a:extLst>
                        <a:ext uri="{FF2B5EF4-FFF2-40B4-BE49-F238E27FC236}">
                          <a16:creationId xmlns:a16="http://schemas.microsoft.com/office/drawing/2014/main" id="{A161E4D0-AB4A-4DD8-C178-0D7467B99EC7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303005" y="3262638"/>
                      <a:ext cx="645603" cy="1191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242" h="3919" extrusionOk="0">
                          <a:moveTo>
                            <a:pt x="9061" y="1"/>
                          </a:moveTo>
                          <a:lnTo>
                            <a:pt x="1" y="3216"/>
                          </a:lnTo>
                          <a:lnTo>
                            <a:pt x="239" y="3918"/>
                          </a:lnTo>
                          <a:lnTo>
                            <a:pt x="9192" y="751"/>
                          </a:lnTo>
                          <a:lnTo>
                            <a:pt x="21242" y="751"/>
                          </a:lnTo>
                          <a:lnTo>
                            <a:pt x="21242" y="1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98" name="Google Shape;1406;p44">
                      <a:extLst>
                        <a:ext uri="{FF2B5EF4-FFF2-40B4-BE49-F238E27FC236}">
                          <a16:creationId xmlns:a16="http://schemas.microsoft.com/office/drawing/2014/main" id="{AAA06EE4-549A-CEAE-8068-B6C4FD5010C6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818314" y="2895007"/>
                      <a:ext cx="449813" cy="86704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800" h="28528" extrusionOk="0">
                          <a:moveTo>
                            <a:pt x="13431" y="18086"/>
                          </a:moveTo>
                          <a:cubicBezTo>
                            <a:pt x="12514" y="14633"/>
                            <a:pt x="11145" y="11371"/>
                            <a:pt x="9395" y="8346"/>
                          </a:cubicBezTo>
                          <a:cubicBezTo>
                            <a:pt x="7621" y="5287"/>
                            <a:pt x="5466" y="2489"/>
                            <a:pt x="2977" y="0"/>
                          </a:cubicBezTo>
                          <a:lnTo>
                            <a:pt x="1" y="2977"/>
                          </a:lnTo>
                          <a:cubicBezTo>
                            <a:pt x="2227" y="5203"/>
                            <a:pt x="4156" y="7715"/>
                            <a:pt x="5739" y="10466"/>
                          </a:cubicBezTo>
                          <a:cubicBezTo>
                            <a:pt x="7311" y="13168"/>
                            <a:pt x="8525" y="16085"/>
                            <a:pt x="9359" y="19169"/>
                          </a:cubicBezTo>
                          <a:cubicBezTo>
                            <a:pt x="10157" y="22158"/>
                            <a:pt x="10573" y="25289"/>
                            <a:pt x="10573" y="28527"/>
                          </a:cubicBezTo>
                          <a:lnTo>
                            <a:pt x="14800" y="28527"/>
                          </a:lnTo>
                          <a:cubicBezTo>
                            <a:pt x="14800" y="24908"/>
                            <a:pt x="14324" y="21408"/>
                            <a:pt x="13431" y="18086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99" name="Group 98">
                      <a:extLst>
                        <a:ext uri="{FF2B5EF4-FFF2-40B4-BE49-F238E27FC236}">
                          <a16:creationId xmlns:a16="http://schemas.microsoft.com/office/drawing/2014/main" id="{8765564D-9764-8AE8-8043-223D1499CA9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16490" y="3223918"/>
                      <a:ext cx="259858" cy="259858"/>
                      <a:chOff x="4816490" y="3223918"/>
                      <a:chExt cx="259858" cy="259858"/>
                    </a:xfrm>
                  </p:grpSpPr>
                  <p:sp>
                    <p:nvSpPr>
                      <p:cNvPr id="100" name="Google Shape;1407;p44">
                        <a:extLst>
                          <a:ext uri="{FF2B5EF4-FFF2-40B4-BE49-F238E27FC236}">
                            <a16:creationId xmlns:a16="http://schemas.microsoft.com/office/drawing/2014/main" id="{D39B4203-2E78-6DAE-B0D6-61C2E7906CD5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816490" y="3223918"/>
                        <a:ext cx="259858" cy="25985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550" h="8550" extrusionOk="0">
                            <a:moveTo>
                              <a:pt x="4275" y="1"/>
                            </a:moveTo>
                            <a:cubicBezTo>
                              <a:pt x="1918" y="1"/>
                              <a:pt x="1" y="1918"/>
                              <a:pt x="1" y="4275"/>
                            </a:cubicBezTo>
                            <a:cubicBezTo>
                              <a:pt x="1" y="6633"/>
                              <a:pt x="1918" y="8550"/>
                              <a:pt x="4275" y="8550"/>
                            </a:cubicBezTo>
                            <a:cubicBezTo>
                              <a:pt x="6645" y="8550"/>
                              <a:pt x="8550" y="6633"/>
                              <a:pt x="8550" y="4275"/>
                            </a:cubicBezTo>
                            <a:cubicBezTo>
                              <a:pt x="8550" y="1918"/>
                              <a:pt x="6645" y="1"/>
                              <a:pt x="4275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101" name="Google Shape;1408;p44">
                        <a:extLst>
                          <a:ext uri="{FF2B5EF4-FFF2-40B4-BE49-F238E27FC236}">
                            <a16:creationId xmlns:a16="http://schemas.microsoft.com/office/drawing/2014/main" id="{0BD3A646-DD96-CEEC-D100-BDE1302F4F7B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877276" y="3284733"/>
                        <a:ext cx="138257" cy="13825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549" h="4549" extrusionOk="0">
                            <a:moveTo>
                              <a:pt x="4548" y="2274"/>
                            </a:moveTo>
                            <a:cubicBezTo>
                              <a:pt x="4548" y="3524"/>
                              <a:pt x="3524" y="4548"/>
                              <a:pt x="2274" y="4548"/>
                            </a:cubicBezTo>
                            <a:cubicBezTo>
                              <a:pt x="1024" y="4548"/>
                              <a:pt x="0" y="3524"/>
                              <a:pt x="0" y="2274"/>
                            </a:cubicBezTo>
                            <a:cubicBezTo>
                              <a:pt x="0" y="1024"/>
                              <a:pt x="1024" y="0"/>
                              <a:pt x="2274" y="0"/>
                            </a:cubicBezTo>
                            <a:cubicBezTo>
                              <a:pt x="3524" y="0"/>
                              <a:pt x="4548" y="1024"/>
                              <a:pt x="4548" y="2274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3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96664B0F-8169-4455-892C-47FC1759F378}"/>
                    </a:ext>
                  </a:extLst>
                </p:cNvPr>
                <p:cNvGrpSpPr/>
                <p:nvPr/>
              </p:nvGrpSpPr>
              <p:grpSpPr>
                <a:xfrm>
                  <a:off x="916786" y="1883537"/>
                  <a:ext cx="3367981" cy="3929192"/>
                  <a:chOff x="916786" y="1883537"/>
                  <a:chExt cx="3367981" cy="3929192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68186B72-DB5F-4FDB-9C3D-E0E65B2757B4}"/>
                      </a:ext>
                    </a:extLst>
                  </p:cNvPr>
                  <p:cNvGrpSpPr/>
                  <p:nvPr/>
                </p:nvGrpSpPr>
                <p:grpSpPr>
                  <a:xfrm>
                    <a:off x="916786" y="4988996"/>
                    <a:ext cx="3367981" cy="823733"/>
                    <a:chOff x="916786" y="5077483"/>
                    <a:chExt cx="3367981" cy="823733"/>
                  </a:xfrm>
                </p:grpSpPr>
                <p:grpSp>
                  <p:nvGrpSpPr>
                    <p:cNvPr id="82" name="Group 81">
                      <a:extLst>
                        <a:ext uri="{FF2B5EF4-FFF2-40B4-BE49-F238E27FC236}">
                          <a16:creationId xmlns:a16="http://schemas.microsoft.com/office/drawing/2014/main" id="{6DA4D217-D1C9-73B7-FCC0-EBA04A70FBC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6786" y="5077483"/>
                      <a:ext cx="2454452" cy="823733"/>
                      <a:chOff x="10417430" y="1540929"/>
                      <a:chExt cx="2981736" cy="797295"/>
                    </a:xfrm>
                  </p:grpSpPr>
                  <p:sp>
                    <p:nvSpPr>
                      <p:cNvPr id="84" name="TextBox 83">
                        <a:extLst>
                          <a:ext uri="{FF2B5EF4-FFF2-40B4-BE49-F238E27FC236}">
                            <a16:creationId xmlns:a16="http://schemas.microsoft.com/office/drawing/2014/main" id="{E98BB163-40D2-7EB6-BD4C-A1268445C05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527882" y="1784226"/>
                        <a:ext cx="2871283" cy="5539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r"/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Lorem ipsum dolor sit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amet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consectetur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adipisicing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elit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sed do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eiusmod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tempor</a:t>
                        </a:r>
                        <a:endParaRPr lang="en-CA" sz="10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85" name="TextBox 84">
                        <a:extLst>
                          <a:ext uri="{FF2B5EF4-FFF2-40B4-BE49-F238E27FC236}">
                            <a16:creationId xmlns:a16="http://schemas.microsoft.com/office/drawing/2014/main" id="{AA5730E3-38DD-B4CE-BCCD-90DA265EE32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417430" y="1540929"/>
                        <a:ext cx="2981736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r"/>
                        <a:r>
                          <a:rPr lang="en-US" sz="1400" b="1" dirty="0">
                            <a:solidFill>
                              <a:schemeClr val="accent3"/>
                            </a:solidFill>
                          </a:rPr>
                          <a:t>Placeholder Title</a:t>
                        </a:r>
                        <a:endParaRPr lang="en-CA" sz="1400" dirty="0">
                          <a:solidFill>
                            <a:schemeClr val="accent3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7" name="Group 26">
                      <a:extLst>
                        <a:ext uri="{FF2B5EF4-FFF2-40B4-BE49-F238E27FC236}">
                          <a16:creationId xmlns:a16="http://schemas.microsoft.com/office/drawing/2014/main" id="{72A1E474-D686-4ED6-B417-3758F268DA8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11816" y="5202670"/>
                      <a:ext cx="572951" cy="573358"/>
                      <a:chOff x="3711816" y="5123175"/>
                      <a:chExt cx="572951" cy="573358"/>
                    </a:xfrm>
                  </p:grpSpPr>
                  <p:sp>
                    <p:nvSpPr>
                      <p:cNvPr id="103" name="Google Shape;1398;p44">
                        <a:extLst>
                          <a:ext uri="{FF2B5EF4-FFF2-40B4-BE49-F238E27FC236}">
                            <a16:creationId xmlns:a16="http://schemas.microsoft.com/office/drawing/2014/main" id="{9DA4EE68-4AE8-CCDE-1AC3-AD6FBF951A14}"/>
                          </a:ext>
                        </a:extLst>
                      </p:cNvPr>
                      <p:cNvSpPr/>
                      <p:nvPr/>
                    </p:nvSpPr>
                    <p:spPr>
                      <a:xfrm rot="2700000">
                        <a:off x="3711613" y="5123378"/>
                        <a:ext cx="573358" cy="572951"/>
                      </a:xfrm>
                      <a:prstGeom prst="roundRect">
                        <a:avLst/>
                      </a:prstGeom>
                      <a:solidFill>
                        <a:schemeClr val="accent3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135" name="Freeform: Shape 134">
                        <a:extLst>
                          <a:ext uri="{FF2B5EF4-FFF2-40B4-BE49-F238E27FC236}">
                            <a16:creationId xmlns:a16="http://schemas.microsoft.com/office/drawing/2014/main" id="{C85E8AAF-7D36-4C47-B8C3-1CCB91ABAE2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24108" y="5242819"/>
                        <a:ext cx="348367" cy="334068"/>
                      </a:xfrm>
                      <a:custGeom>
                        <a:avLst/>
                        <a:gdLst>
                          <a:gd name="connsiteX0" fmla="*/ 45464 w 760826"/>
                          <a:gd name="connsiteY0" fmla="*/ 322694 h 729597"/>
                          <a:gd name="connsiteX1" fmla="*/ 26641 w 760826"/>
                          <a:gd name="connsiteY1" fmla="*/ 330559 h 729597"/>
                          <a:gd name="connsiteX2" fmla="*/ 17116 w 760826"/>
                          <a:gd name="connsiteY2" fmla="*/ 353403 h 729597"/>
                          <a:gd name="connsiteX3" fmla="*/ 27609 w 760826"/>
                          <a:gd name="connsiteY3" fmla="*/ 376248 h 729597"/>
                          <a:gd name="connsiteX4" fmla="*/ 344801 w 760826"/>
                          <a:gd name="connsiteY4" fmla="*/ 651540 h 729597"/>
                          <a:gd name="connsiteX5" fmla="*/ 389561 w 760826"/>
                          <a:gd name="connsiteY5" fmla="*/ 664860 h 729597"/>
                          <a:gd name="connsiteX6" fmla="*/ 518148 w 760826"/>
                          <a:gd name="connsiteY6" fmla="*/ 642944 h 729597"/>
                          <a:gd name="connsiteX7" fmla="*/ 558146 w 760826"/>
                          <a:gd name="connsiteY7" fmla="*/ 644842 h 729597"/>
                          <a:gd name="connsiteX8" fmla="*/ 575298 w 760826"/>
                          <a:gd name="connsiteY8" fmla="*/ 649605 h 729597"/>
                          <a:gd name="connsiteX9" fmla="*/ 660050 w 760826"/>
                          <a:gd name="connsiteY9" fmla="*/ 454384 h 729597"/>
                          <a:gd name="connsiteX10" fmla="*/ 573358 w 760826"/>
                          <a:gd name="connsiteY10" fmla="*/ 411521 h 729597"/>
                          <a:gd name="connsiteX11" fmla="*/ 522868 w 760826"/>
                          <a:gd name="connsiteY11" fmla="*/ 405791 h 729597"/>
                          <a:gd name="connsiteX12" fmla="*/ 314289 w 760826"/>
                          <a:gd name="connsiteY12" fmla="*/ 456281 h 729597"/>
                          <a:gd name="connsiteX13" fmla="*/ 294271 w 760826"/>
                          <a:gd name="connsiteY13" fmla="*/ 474364 h 729597"/>
                          <a:gd name="connsiteX14" fmla="*/ 292374 w 760826"/>
                          <a:gd name="connsiteY14" fmla="*/ 482921 h 729597"/>
                          <a:gd name="connsiteX15" fmla="*/ 292374 w 760826"/>
                          <a:gd name="connsiteY15" fmla="*/ 486717 h 729597"/>
                          <a:gd name="connsiteX16" fmla="*/ 303796 w 760826"/>
                          <a:gd name="connsiteY16" fmla="*/ 504799 h 729597"/>
                          <a:gd name="connsiteX17" fmla="*/ 324744 w 760826"/>
                          <a:gd name="connsiteY17" fmla="*/ 509561 h 729597"/>
                          <a:gd name="connsiteX18" fmla="*/ 501928 w 760826"/>
                          <a:gd name="connsiteY18" fmla="*/ 477192 h 729597"/>
                          <a:gd name="connsiteX19" fmla="*/ 512420 w 760826"/>
                          <a:gd name="connsiteY19" fmla="*/ 484819 h 729597"/>
                          <a:gd name="connsiteX20" fmla="*/ 504793 w 760826"/>
                          <a:gd name="connsiteY20" fmla="*/ 495312 h 729597"/>
                          <a:gd name="connsiteX21" fmla="*/ 327609 w 760826"/>
                          <a:gd name="connsiteY21" fmla="*/ 527681 h 729597"/>
                          <a:gd name="connsiteX22" fmla="*/ 319051 w 760826"/>
                          <a:gd name="connsiteY22" fmla="*/ 528649 h 729597"/>
                          <a:gd name="connsiteX23" fmla="*/ 292374 w 760826"/>
                          <a:gd name="connsiteY23" fmla="*/ 520091 h 729597"/>
                          <a:gd name="connsiteX24" fmla="*/ 274291 w 760826"/>
                          <a:gd name="connsiteY24" fmla="*/ 489619 h 729597"/>
                          <a:gd name="connsiteX25" fmla="*/ 274291 w 760826"/>
                          <a:gd name="connsiteY25" fmla="*/ 482959 h 729597"/>
                          <a:gd name="connsiteX26" fmla="*/ 275259 w 760826"/>
                          <a:gd name="connsiteY26" fmla="*/ 475331 h 729597"/>
                          <a:gd name="connsiteX27" fmla="*/ 65709 w 760826"/>
                          <a:gd name="connsiteY27" fmla="*/ 327694 h 729597"/>
                          <a:gd name="connsiteX28" fmla="*/ 45464 w 760826"/>
                          <a:gd name="connsiteY28" fmla="*/ 322694 h 729597"/>
                          <a:gd name="connsiteX29" fmla="*/ 45016 w 760826"/>
                          <a:gd name="connsiteY29" fmla="*/ 305529 h 729597"/>
                          <a:gd name="connsiteX30" fmla="*/ 76200 w 760826"/>
                          <a:gd name="connsiteY30" fmla="*/ 314333 h 729597"/>
                          <a:gd name="connsiteX31" fmla="*/ 281959 w 760826"/>
                          <a:gd name="connsiteY31" fmla="*/ 459141 h 729597"/>
                          <a:gd name="connsiteX32" fmla="*/ 309566 w 760826"/>
                          <a:gd name="connsiteY32" fmla="*/ 440091 h 729597"/>
                          <a:gd name="connsiteX33" fmla="*/ 518145 w 760826"/>
                          <a:gd name="connsiteY33" fmla="*/ 389601 h 729597"/>
                          <a:gd name="connsiteX34" fmla="*/ 580057 w 760826"/>
                          <a:gd name="connsiteY34" fmla="*/ 396261 h 729597"/>
                          <a:gd name="connsiteX35" fmla="*/ 665782 w 760826"/>
                          <a:gd name="connsiteY35" fmla="*/ 438156 h 729597"/>
                          <a:gd name="connsiteX36" fmla="*/ 673409 w 760826"/>
                          <a:gd name="connsiteY36" fmla="*/ 421004 h 729597"/>
                          <a:gd name="connsiteX37" fmla="*/ 684832 w 760826"/>
                          <a:gd name="connsiteY37" fmla="*/ 416241 h 729597"/>
                          <a:gd name="connsiteX38" fmla="*/ 755302 w 760826"/>
                          <a:gd name="connsiteY38" fmla="*/ 446751 h 729597"/>
                          <a:gd name="connsiteX39" fmla="*/ 755307 w 760826"/>
                          <a:gd name="connsiteY39" fmla="*/ 446752 h 729597"/>
                          <a:gd name="connsiteX40" fmla="*/ 760106 w 760826"/>
                          <a:gd name="connsiteY40" fmla="*/ 459142 h 729597"/>
                          <a:gd name="connsiteX41" fmla="*/ 748684 w 760826"/>
                          <a:gd name="connsiteY41" fmla="*/ 463905 h 729597"/>
                          <a:gd name="connsiteX42" fmla="*/ 685804 w 760826"/>
                          <a:gd name="connsiteY42" fmla="*/ 437227 h 729597"/>
                          <a:gd name="connsiteX43" fmla="*/ 678176 w 760826"/>
                          <a:gd name="connsiteY43" fmla="*/ 455309 h 729597"/>
                          <a:gd name="connsiteX44" fmla="*/ 580059 w 760826"/>
                          <a:gd name="connsiteY44" fmla="*/ 685805 h 729597"/>
                          <a:gd name="connsiteX45" fmla="*/ 643869 w 760826"/>
                          <a:gd name="connsiteY45" fmla="*/ 712445 h 729597"/>
                          <a:gd name="connsiteX46" fmla="*/ 648632 w 760826"/>
                          <a:gd name="connsiteY46" fmla="*/ 723868 h 729597"/>
                          <a:gd name="connsiteX47" fmla="*/ 640074 w 760826"/>
                          <a:gd name="connsiteY47" fmla="*/ 729597 h 729597"/>
                          <a:gd name="connsiteX48" fmla="*/ 636279 w 760826"/>
                          <a:gd name="connsiteY48" fmla="*/ 728630 h 729597"/>
                          <a:gd name="connsiteX49" fmla="*/ 564841 w 760826"/>
                          <a:gd name="connsiteY49" fmla="*/ 698158 h 729597"/>
                          <a:gd name="connsiteX50" fmla="*/ 560079 w 760826"/>
                          <a:gd name="connsiteY50" fmla="*/ 693395 h 729597"/>
                          <a:gd name="connsiteX51" fmla="*/ 560079 w 760826"/>
                          <a:gd name="connsiteY51" fmla="*/ 686735 h 729597"/>
                          <a:gd name="connsiteX52" fmla="*/ 568637 w 760826"/>
                          <a:gd name="connsiteY52" fmla="*/ 666717 h 729597"/>
                          <a:gd name="connsiteX53" fmla="*/ 554349 w 760826"/>
                          <a:gd name="connsiteY53" fmla="*/ 662922 h 729597"/>
                          <a:gd name="connsiteX54" fmla="*/ 521979 w 760826"/>
                          <a:gd name="connsiteY54" fmla="*/ 661025 h 729597"/>
                          <a:gd name="connsiteX55" fmla="*/ 392420 w 760826"/>
                          <a:gd name="connsiteY55" fmla="*/ 682940 h 729597"/>
                          <a:gd name="connsiteX56" fmla="*/ 380030 w 760826"/>
                          <a:gd name="connsiteY56" fmla="*/ 683907 h 729597"/>
                          <a:gd name="connsiteX57" fmla="*/ 332405 w 760826"/>
                          <a:gd name="connsiteY57" fmla="*/ 665825 h 729597"/>
                          <a:gd name="connsiteX58" fmla="*/ 16185 w 760826"/>
                          <a:gd name="connsiteY58" fmla="*/ 390533 h 729597"/>
                          <a:gd name="connsiteX59" fmla="*/ 0 w 760826"/>
                          <a:gd name="connsiteY59" fmla="*/ 354331 h 729597"/>
                          <a:gd name="connsiteX60" fmla="*/ 15255 w 760826"/>
                          <a:gd name="connsiteY60" fmla="*/ 318128 h 729597"/>
                          <a:gd name="connsiteX61" fmla="*/ 45016 w 760826"/>
                          <a:gd name="connsiteY61" fmla="*/ 305529 h 729597"/>
                          <a:gd name="connsiteX62" fmla="*/ 170489 w 760826"/>
                          <a:gd name="connsiteY62" fmla="*/ 196230 h 729597"/>
                          <a:gd name="connsiteX63" fmla="*/ 170489 w 760826"/>
                          <a:gd name="connsiteY63" fmla="*/ 293375 h 729597"/>
                          <a:gd name="connsiteX64" fmla="*/ 521943 w 760826"/>
                          <a:gd name="connsiteY64" fmla="*/ 293375 h 729597"/>
                          <a:gd name="connsiteX65" fmla="*/ 521950 w 760826"/>
                          <a:gd name="connsiteY65" fmla="*/ 196230 h 729597"/>
                          <a:gd name="connsiteX66" fmla="*/ 441956 w 760826"/>
                          <a:gd name="connsiteY66" fmla="*/ 238125 h 729597"/>
                          <a:gd name="connsiteX67" fmla="*/ 250484 w 760826"/>
                          <a:gd name="connsiteY67" fmla="*/ 238125 h 729597"/>
                          <a:gd name="connsiteX68" fmla="*/ 170489 w 760826"/>
                          <a:gd name="connsiteY68" fmla="*/ 196230 h 729597"/>
                          <a:gd name="connsiteX69" fmla="*/ 339107 w 760826"/>
                          <a:gd name="connsiteY69" fmla="*/ 95288 h 729597"/>
                          <a:gd name="connsiteX70" fmla="*/ 339107 w 760826"/>
                          <a:gd name="connsiteY70" fmla="*/ 123863 h 729597"/>
                          <a:gd name="connsiteX71" fmla="*/ 330549 w 760826"/>
                          <a:gd name="connsiteY71" fmla="*/ 132421 h 729597"/>
                          <a:gd name="connsiteX72" fmla="*/ 301974 w 760826"/>
                          <a:gd name="connsiteY72" fmla="*/ 132421 h 729597"/>
                          <a:gd name="connsiteX73" fmla="*/ 301974 w 760826"/>
                          <a:gd name="connsiteY73" fmla="*/ 148606 h 729597"/>
                          <a:gd name="connsiteX74" fmla="*/ 330549 w 760826"/>
                          <a:gd name="connsiteY74" fmla="*/ 148606 h 729597"/>
                          <a:gd name="connsiteX75" fmla="*/ 339107 w 760826"/>
                          <a:gd name="connsiteY75" fmla="*/ 157163 h 729597"/>
                          <a:gd name="connsiteX76" fmla="*/ 339107 w 760826"/>
                          <a:gd name="connsiteY76" fmla="*/ 185738 h 729597"/>
                          <a:gd name="connsiteX77" fmla="*/ 355292 w 760826"/>
                          <a:gd name="connsiteY77" fmla="*/ 185738 h 729597"/>
                          <a:gd name="connsiteX78" fmla="*/ 355292 w 760826"/>
                          <a:gd name="connsiteY78" fmla="*/ 157163 h 729597"/>
                          <a:gd name="connsiteX79" fmla="*/ 363849 w 760826"/>
                          <a:gd name="connsiteY79" fmla="*/ 148606 h 729597"/>
                          <a:gd name="connsiteX80" fmla="*/ 392424 w 760826"/>
                          <a:gd name="connsiteY80" fmla="*/ 148606 h 729597"/>
                          <a:gd name="connsiteX81" fmla="*/ 392424 w 760826"/>
                          <a:gd name="connsiteY81" fmla="*/ 132421 h 729597"/>
                          <a:gd name="connsiteX82" fmla="*/ 363849 w 760826"/>
                          <a:gd name="connsiteY82" fmla="*/ 132421 h 729597"/>
                          <a:gd name="connsiteX83" fmla="*/ 355292 w 760826"/>
                          <a:gd name="connsiteY83" fmla="*/ 123863 h 729597"/>
                          <a:gd name="connsiteX84" fmla="*/ 355292 w 760826"/>
                          <a:gd name="connsiteY84" fmla="*/ 95288 h 729597"/>
                          <a:gd name="connsiteX85" fmla="*/ 329544 w 760826"/>
                          <a:gd name="connsiteY85" fmla="*/ 77168 h 729597"/>
                          <a:gd name="connsiteX86" fmla="*/ 363849 w 760826"/>
                          <a:gd name="connsiteY86" fmla="*/ 77168 h 729597"/>
                          <a:gd name="connsiteX87" fmla="*/ 372407 w 760826"/>
                          <a:gd name="connsiteY87" fmla="*/ 85725 h 729597"/>
                          <a:gd name="connsiteX88" fmla="*/ 372407 w 760826"/>
                          <a:gd name="connsiteY88" fmla="*/ 114300 h 729597"/>
                          <a:gd name="connsiteX89" fmla="*/ 400982 w 760826"/>
                          <a:gd name="connsiteY89" fmla="*/ 114300 h 729597"/>
                          <a:gd name="connsiteX90" fmla="*/ 409540 w 760826"/>
                          <a:gd name="connsiteY90" fmla="*/ 122858 h 729597"/>
                          <a:gd name="connsiteX91" fmla="*/ 409540 w 760826"/>
                          <a:gd name="connsiteY91" fmla="*/ 157163 h 729597"/>
                          <a:gd name="connsiteX92" fmla="*/ 400982 w 760826"/>
                          <a:gd name="connsiteY92" fmla="*/ 165721 h 729597"/>
                          <a:gd name="connsiteX93" fmla="*/ 372407 w 760826"/>
                          <a:gd name="connsiteY93" fmla="*/ 165721 h 729597"/>
                          <a:gd name="connsiteX94" fmla="*/ 372407 w 760826"/>
                          <a:gd name="connsiteY94" fmla="*/ 194296 h 729597"/>
                          <a:gd name="connsiteX95" fmla="*/ 363849 w 760826"/>
                          <a:gd name="connsiteY95" fmla="*/ 202854 h 729597"/>
                          <a:gd name="connsiteX96" fmla="*/ 329544 w 760826"/>
                          <a:gd name="connsiteY96" fmla="*/ 202854 h 729597"/>
                          <a:gd name="connsiteX97" fmla="*/ 320986 w 760826"/>
                          <a:gd name="connsiteY97" fmla="*/ 194296 h 729597"/>
                          <a:gd name="connsiteX98" fmla="*/ 320986 w 760826"/>
                          <a:gd name="connsiteY98" fmla="*/ 165721 h 729597"/>
                          <a:gd name="connsiteX99" fmla="*/ 292411 w 760826"/>
                          <a:gd name="connsiteY99" fmla="*/ 165721 h 729597"/>
                          <a:gd name="connsiteX100" fmla="*/ 283854 w 760826"/>
                          <a:gd name="connsiteY100" fmla="*/ 157163 h 729597"/>
                          <a:gd name="connsiteX101" fmla="*/ 283854 w 760826"/>
                          <a:gd name="connsiteY101" fmla="*/ 122858 h 729597"/>
                          <a:gd name="connsiteX102" fmla="*/ 292411 w 760826"/>
                          <a:gd name="connsiteY102" fmla="*/ 114300 h 729597"/>
                          <a:gd name="connsiteX103" fmla="*/ 320986 w 760826"/>
                          <a:gd name="connsiteY103" fmla="*/ 114300 h 729597"/>
                          <a:gd name="connsiteX104" fmla="*/ 320986 w 760826"/>
                          <a:gd name="connsiteY104" fmla="*/ 85725 h 729597"/>
                          <a:gd name="connsiteX105" fmla="*/ 329544 w 760826"/>
                          <a:gd name="connsiteY105" fmla="*/ 77168 h 729597"/>
                          <a:gd name="connsiteX106" fmla="*/ 469555 w 760826"/>
                          <a:gd name="connsiteY106" fmla="*/ 58117 h 729597"/>
                          <a:gd name="connsiteX107" fmla="*/ 469555 w 760826"/>
                          <a:gd name="connsiteY107" fmla="*/ 73373 h 729597"/>
                          <a:gd name="connsiteX108" fmla="*/ 488605 w 760826"/>
                          <a:gd name="connsiteY108" fmla="*/ 73373 h 729597"/>
                          <a:gd name="connsiteX109" fmla="*/ 488605 w 760826"/>
                          <a:gd name="connsiteY109" fmla="*/ 58117 h 729597"/>
                          <a:gd name="connsiteX110" fmla="*/ 203827 w 760826"/>
                          <a:gd name="connsiteY110" fmla="*/ 58117 h 729597"/>
                          <a:gd name="connsiteX111" fmla="*/ 203827 w 760826"/>
                          <a:gd name="connsiteY111" fmla="*/ 73373 h 729597"/>
                          <a:gd name="connsiteX112" fmla="*/ 222877 w 760826"/>
                          <a:gd name="connsiteY112" fmla="*/ 73373 h 729597"/>
                          <a:gd name="connsiteX113" fmla="*/ 222877 w 760826"/>
                          <a:gd name="connsiteY113" fmla="*/ 58117 h 729597"/>
                          <a:gd name="connsiteX114" fmla="*/ 170486 w 760826"/>
                          <a:gd name="connsiteY114" fmla="*/ 58117 h 729597"/>
                          <a:gd name="connsiteX115" fmla="*/ 170486 w 760826"/>
                          <a:gd name="connsiteY115" fmla="*/ 140048 h 729597"/>
                          <a:gd name="connsiteX116" fmla="*/ 250481 w 760826"/>
                          <a:gd name="connsiteY116" fmla="*/ 220042 h 729597"/>
                          <a:gd name="connsiteX117" fmla="*/ 440981 w 760826"/>
                          <a:gd name="connsiteY117" fmla="*/ 220042 h 729597"/>
                          <a:gd name="connsiteX118" fmla="*/ 520976 w 760826"/>
                          <a:gd name="connsiteY118" fmla="*/ 140048 h 729597"/>
                          <a:gd name="connsiteX119" fmla="*/ 520976 w 760826"/>
                          <a:gd name="connsiteY119" fmla="*/ 58117 h 729597"/>
                          <a:gd name="connsiteX120" fmla="*/ 505721 w 760826"/>
                          <a:gd name="connsiteY120" fmla="*/ 58117 h 729597"/>
                          <a:gd name="connsiteX121" fmla="*/ 505721 w 760826"/>
                          <a:gd name="connsiteY121" fmla="*/ 81930 h 729597"/>
                          <a:gd name="connsiteX122" fmla="*/ 497163 w 760826"/>
                          <a:gd name="connsiteY122" fmla="*/ 90488 h 729597"/>
                          <a:gd name="connsiteX123" fmla="*/ 460031 w 760826"/>
                          <a:gd name="connsiteY123" fmla="*/ 90488 h 729597"/>
                          <a:gd name="connsiteX124" fmla="*/ 451473 w 760826"/>
                          <a:gd name="connsiteY124" fmla="*/ 81930 h 729597"/>
                          <a:gd name="connsiteX125" fmla="*/ 451473 w 760826"/>
                          <a:gd name="connsiteY125" fmla="*/ 58117 h 729597"/>
                          <a:gd name="connsiteX126" fmla="*/ 239989 w 760826"/>
                          <a:gd name="connsiteY126" fmla="*/ 58117 h 729597"/>
                          <a:gd name="connsiteX127" fmla="*/ 239989 w 760826"/>
                          <a:gd name="connsiteY127" fmla="*/ 81930 h 729597"/>
                          <a:gd name="connsiteX128" fmla="*/ 231431 w 760826"/>
                          <a:gd name="connsiteY128" fmla="*/ 90488 h 729597"/>
                          <a:gd name="connsiteX129" fmla="*/ 194299 w 760826"/>
                          <a:gd name="connsiteY129" fmla="*/ 90488 h 729597"/>
                          <a:gd name="connsiteX130" fmla="*/ 185742 w 760826"/>
                          <a:gd name="connsiteY130" fmla="*/ 81930 h 729597"/>
                          <a:gd name="connsiteX131" fmla="*/ 185742 w 760826"/>
                          <a:gd name="connsiteY131" fmla="*/ 58117 h 729597"/>
                          <a:gd name="connsiteX132" fmla="*/ 297180 w 760826"/>
                          <a:gd name="connsiteY132" fmla="*/ 18082 h 729597"/>
                          <a:gd name="connsiteX133" fmla="*/ 285757 w 760826"/>
                          <a:gd name="connsiteY133" fmla="*/ 28575 h 729597"/>
                          <a:gd name="connsiteX134" fmla="*/ 285761 w 760826"/>
                          <a:gd name="connsiteY134" fmla="*/ 39997 h 729597"/>
                          <a:gd name="connsiteX135" fmla="*/ 406719 w 760826"/>
                          <a:gd name="connsiteY135" fmla="*/ 39997 h 729597"/>
                          <a:gd name="connsiteX136" fmla="*/ 406719 w 760826"/>
                          <a:gd name="connsiteY136" fmla="*/ 28575 h 729597"/>
                          <a:gd name="connsiteX137" fmla="*/ 395297 w 760826"/>
                          <a:gd name="connsiteY137" fmla="*/ 18082 h 729597"/>
                          <a:gd name="connsiteX138" fmla="*/ 297178 w 760826"/>
                          <a:gd name="connsiteY138" fmla="*/ 0 h 729597"/>
                          <a:gd name="connsiteX139" fmla="*/ 395295 w 760826"/>
                          <a:gd name="connsiteY139" fmla="*/ 0 h 729597"/>
                          <a:gd name="connsiteX140" fmla="*/ 395292 w 760826"/>
                          <a:gd name="connsiteY140" fmla="*/ 1 h 729597"/>
                          <a:gd name="connsiteX141" fmla="*/ 424797 w 760826"/>
                          <a:gd name="connsiteY141" fmla="*/ 28576 h 729597"/>
                          <a:gd name="connsiteX142" fmla="*/ 424797 w 760826"/>
                          <a:gd name="connsiteY142" fmla="*/ 39998 h 729597"/>
                          <a:gd name="connsiteX143" fmla="*/ 531506 w 760826"/>
                          <a:gd name="connsiteY143" fmla="*/ 40035 h 729597"/>
                          <a:gd name="connsiteX144" fmla="*/ 540064 w 760826"/>
                          <a:gd name="connsiteY144" fmla="*/ 48593 h 729597"/>
                          <a:gd name="connsiteX145" fmla="*/ 540064 w 760826"/>
                          <a:gd name="connsiteY145" fmla="*/ 301939 h 729597"/>
                          <a:gd name="connsiteX146" fmla="*/ 531506 w 760826"/>
                          <a:gd name="connsiteY146" fmla="*/ 310496 h 729597"/>
                          <a:gd name="connsiteX147" fmla="*/ 161926 w 760826"/>
                          <a:gd name="connsiteY147" fmla="*/ 310496 h 729597"/>
                          <a:gd name="connsiteX148" fmla="*/ 153369 w 760826"/>
                          <a:gd name="connsiteY148" fmla="*/ 301939 h 729597"/>
                          <a:gd name="connsiteX149" fmla="*/ 153369 w 760826"/>
                          <a:gd name="connsiteY149" fmla="*/ 48555 h 729597"/>
                          <a:gd name="connsiteX150" fmla="*/ 161926 w 760826"/>
                          <a:gd name="connsiteY150" fmla="*/ 39997 h 729597"/>
                          <a:gd name="connsiteX151" fmla="*/ 267635 w 760826"/>
                          <a:gd name="connsiteY151" fmla="*/ 39997 h 729597"/>
                          <a:gd name="connsiteX152" fmla="*/ 267635 w 760826"/>
                          <a:gd name="connsiteY152" fmla="*/ 28575 h 729597"/>
                          <a:gd name="connsiteX153" fmla="*/ 297178 w 760826"/>
                          <a:gd name="connsiteY153" fmla="*/ 0 h 7295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  <a:cxn ang="0">
                            <a:pos x="connsiteX110" y="connsiteY110"/>
                          </a:cxn>
                          <a:cxn ang="0">
                            <a:pos x="connsiteX111" y="connsiteY111"/>
                          </a:cxn>
                          <a:cxn ang="0">
                            <a:pos x="connsiteX112" y="connsiteY112"/>
                          </a:cxn>
                          <a:cxn ang="0">
                            <a:pos x="connsiteX113" y="connsiteY113"/>
                          </a:cxn>
                          <a:cxn ang="0">
                            <a:pos x="connsiteX114" y="connsiteY114"/>
                          </a:cxn>
                          <a:cxn ang="0">
                            <a:pos x="connsiteX115" y="connsiteY115"/>
                          </a:cxn>
                          <a:cxn ang="0">
                            <a:pos x="connsiteX116" y="connsiteY116"/>
                          </a:cxn>
                          <a:cxn ang="0">
                            <a:pos x="connsiteX117" y="connsiteY117"/>
                          </a:cxn>
                          <a:cxn ang="0">
                            <a:pos x="connsiteX118" y="connsiteY118"/>
                          </a:cxn>
                          <a:cxn ang="0">
                            <a:pos x="connsiteX119" y="connsiteY119"/>
                          </a:cxn>
                          <a:cxn ang="0">
                            <a:pos x="connsiteX120" y="connsiteY120"/>
                          </a:cxn>
                          <a:cxn ang="0">
                            <a:pos x="connsiteX121" y="connsiteY121"/>
                          </a:cxn>
                          <a:cxn ang="0">
                            <a:pos x="connsiteX122" y="connsiteY122"/>
                          </a:cxn>
                          <a:cxn ang="0">
                            <a:pos x="connsiteX123" y="connsiteY123"/>
                          </a:cxn>
                          <a:cxn ang="0">
                            <a:pos x="connsiteX124" y="connsiteY124"/>
                          </a:cxn>
                          <a:cxn ang="0">
                            <a:pos x="connsiteX125" y="connsiteY125"/>
                          </a:cxn>
                          <a:cxn ang="0">
                            <a:pos x="connsiteX126" y="connsiteY126"/>
                          </a:cxn>
                          <a:cxn ang="0">
                            <a:pos x="connsiteX127" y="connsiteY127"/>
                          </a:cxn>
                          <a:cxn ang="0">
                            <a:pos x="connsiteX128" y="connsiteY128"/>
                          </a:cxn>
                          <a:cxn ang="0">
                            <a:pos x="connsiteX129" y="connsiteY129"/>
                          </a:cxn>
                          <a:cxn ang="0">
                            <a:pos x="connsiteX130" y="connsiteY130"/>
                          </a:cxn>
                          <a:cxn ang="0">
                            <a:pos x="connsiteX131" y="connsiteY131"/>
                          </a:cxn>
                          <a:cxn ang="0">
                            <a:pos x="connsiteX132" y="connsiteY132"/>
                          </a:cxn>
                          <a:cxn ang="0">
                            <a:pos x="connsiteX133" y="connsiteY133"/>
                          </a:cxn>
                          <a:cxn ang="0">
                            <a:pos x="connsiteX134" y="connsiteY134"/>
                          </a:cxn>
                          <a:cxn ang="0">
                            <a:pos x="connsiteX135" y="connsiteY135"/>
                          </a:cxn>
                          <a:cxn ang="0">
                            <a:pos x="connsiteX136" y="connsiteY136"/>
                          </a:cxn>
                          <a:cxn ang="0">
                            <a:pos x="connsiteX137" y="connsiteY137"/>
                          </a:cxn>
                          <a:cxn ang="0">
                            <a:pos x="connsiteX138" y="connsiteY138"/>
                          </a:cxn>
                          <a:cxn ang="0">
                            <a:pos x="connsiteX139" y="connsiteY139"/>
                          </a:cxn>
                          <a:cxn ang="0">
                            <a:pos x="connsiteX140" y="connsiteY140"/>
                          </a:cxn>
                          <a:cxn ang="0">
                            <a:pos x="connsiteX141" y="connsiteY141"/>
                          </a:cxn>
                          <a:cxn ang="0">
                            <a:pos x="connsiteX142" y="connsiteY142"/>
                          </a:cxn>
                          <a:cxn ang="0">
                            <a:pos x="connsiteX143" y="connsiteY143"/>
                          </a:cxn>
                          <a:cxn ang="0">
                            <a:pos x="connsiteX144" y="connsiteY144"/>
                          </a:cxn>
                          <a:cxn ang="0">
                            <a:pos x="connsiteX145" y="connsiteY145"/>
                          </a:cxn>
                          <a:cxn ang="0">
                            <a:pos x="connsiteX146" y="connsiteY146"/>
                          </a:cxn>
                          <a:cxn ang="0">
                            <a:pos x="connsiteX147" y="connsiteY147"/>
                          </a:cxn>
                          <a:cxn ang="0">
                            <a:pos x="connsiteX148" y="connsiteY148"/>
                          </a:cxn>
                          <a:cxn ang="0">
                            <a:pos x="connsiteX149" y="connsiteY149"/>
                          </a:cxn>
                          <a:cxn ang="0">
                            <a:pos x="connsiteX150" y="connsiteY150"/>
                          </a:cxn>
                          <a:cxn ang="0">
                            <a:pos x="connsiteX151" y="connsiteY151"/>
                          </a:cxn>
                          <a:cxn ang="0">
                            <a:pos x="connsiteX152" y="connsiteY152"/>
                          </a:cxn>
                          <a:cxn ang="0">
                            <a:pos x="connsiteX153" y="connsiteY153"/>
                          </a:cxn>
                        </a:cxnLst>
                        <a:rect l="l" t="t" r="r" b="b"/>
                        <a:pathLst>
                          <a:path w="760826" h="729597">
                            <a:moveTo>
                              <a:pt x="45464" y="322694"/>
                            </a:moveTo>
                            <a:cubicBezTo>
                              <a:pt x="38557" y="323173"/>
                              <a:pt x="31888" y="325797"/>
                              <a:pt x="26641" y="330559"/>
                            </a:cubicBezTo>
                            <a:cubicBezTo>
                              <a:pt x="20911" y="336251"/>
                              <a:pt x="17116" y="344846"/>
                              <a:pt x="17116" y="353403"/>
                            </a:cubicBezTo>
                            <a:cubicBezTo>
                              <a:pt x="17116" y="362928"/>
                              <a:pt x="20949" y="370518"/>
                              <a:pt x="27609" y="376248"/>
                            </a:cubicBezTo>
                            <a:lnTo>
                              <a:pt x="344801" y="651540"/>
                            </a:lnTo>
                            <a:cubicBezTo>
                              <a:pt x="357191" y="662962"/>
                              <a:pt x="373376" y="667725"/>
                              <a:pt x="389561" y="664860"/>
                            </a:cubicBezTo>
                            <a:lnTo>
                              <a:pt x="518148" y="642944"/>
                            </a:lnTo>
                            <a:cubicBezTo>
                              <a:pt x="531468" y="641047"/>
                              <a:pt x="544826" y="641047"/>
                              <a:pt x="558146" y="644842"/>
                            </a:cubicBezTo>
                            <a:lnTo>
                              <a:pt x="575298" y="649605"/>
                            </a:lnTo>
                            <a:lnTo>
                              <a:pt x="660050" y="454384"/>
                            </a:lnTo>
                            <a:lnTo>
                              <a:pt x="573358" y="411521"/>
                            </a:lnTo>
                            <a:cubicBezTo>
                              <a:pt x="558102" y="403894"/>
                              <a:pt x="540020" y="401996"/>
                              <a:pt x="522868" y="405791"/>
                            </a:cubicBezTo>
                            <a:lnTo>
                              <a:pt x="314289" y="456281"/>
                            </a:lnTo>
                            <a:cubicBezTo>
                              <a:pt x="304764" y="458179"/>
                              <a:pt x="297136" y="465806"/>
                              <a:pt x="294271" y="474364"/>
                            </a:cubicBezTo>
                            <a:cubicBezTo>
                              <a:pt x="293341" y="477192"/>
                              <a:pt x="292374" y="480056"/>
                              <a:pt x="292374" y="482921"/>
                            </a:cubicBezTo>
                            <a:lnTo>
                              <a:pt x="292374" y="486717"/>
                            </a:lnTo>
                            <a:cubicBezTo>
                              <a:pt x="293303" y="493376"/>
                              <a:pt x="298066" y="500036"/>
                              <a:pt x="303796" y="504799"/>
                            </a:cubicBezTo>
                            <a:cubicBezTo>
                              <a:pt x="309488" y="509561"/>
                              <a:pt x="317116" y="510529"/>
                              <a:pt x="324744" y="509561"/>
                            </a:cubicBezTo>
                            <a:lnTo>
                              <a:pt x="501928" y="477192"/>
                            </a:lnTo>
                            <a:cubicBezTo>
                              <a:pt x="506691" y="476261"/>
                              <a:pt x="511453" y="480056"/>
                              <a:pt x="512420" y="484819"/>
                            </a:cubicBezTo>
                            <a:cubicBezTo>
                              <a:pt x="513351" y="489582"/>
                              <a:pt x="509555" y="494344"/>
                              <a:pt x="504793" y="495312"/>
                            </a:cubicBezTo>
                            <a:lnTo>
                              <a:pt x="327609" y="527681"/>
                            </a:lnTo>
                            <a:cubicBezTo>
                              <a:pt x="324781" y="528649"/>
                              <a:pt x="321916" y="528649"/>
                              <a:pt x="319051" y="528649"/>
                            </a:cubicBezTo>
                            <a:cubicBezTo>
                              <a:pt x="309526" y="528649"/>
                              <a:pt x="300001" y="525821"/>
                              <a:pt x="292374" y="520091"/>
                            </a:cubicBezTo>
                            <a:cubicBezTo>
                              <a:pt x="282849" y="512464"/>
                              <a:pt x="276189" y="502009"/>
                              <a:pt x="274291" y="489619"/>
                            </a:cubicBezTo>
                            <a:lnTo>
                              <a:pt x="274291" y="482959"/>
                            </a:lnTo>
                            <a:cubicBezTo>
                              <a:pt x="274291" y="481061"/>
                              <a:pt x="274291" y="478196"/>
                              <a:pt x="275259" y="475331"/>
                            </a:cubicBezTo>
                            <a:lnTo>
                              <a:pt x="65709" y="327694"/>
                            </a:lnTo>
                            <a:cubicBezTo>
                              <a:pt x="59514" y="323880"/>
                              <a:pt x="52370" y="322215"/>
                              <a:pt x="45464" y="322694"/>
                            </a:cubicBezTo>
                            <a:close/>
                            <a:moveTo>
                              <a:pt x="45016" y="305529"/>
                            </a:moveTo>
                            <a:cubicBezTo>
                              <a:pt x="55969" y="304817"/>
                              <a:pt x="67159" y="307673"/>
                              <a:pt x="76200" y="314333"/>
                            </a:cubicBezTo>
                            <a:lnTo>
                              <a:pt x="281959" y="459141"/>
                            </a:lnTo>
                            <a:cubicBezTo>
                              <a:pt x="288619" y="449616"/>
                              <a:pt x="298144" y="442956"/>
                              <a:pt x="309566" y="440091"/>
                            </a:cubicBezTo>
                            <a:lnTo>
                              <a:pt x="518145" y="389601"/>
                            </a:lnTo>
                            <a:cubicBezTo>
                              <a:pt x="539092" y="384839"/>
                              <a:pt x="561007" y="386736"/>
                              <a:pt x="580057" y="396261"/>
                            </a:cubicBezTo>
                            <a:lnTo>
                              <a:pt x="665782" y="438156"/>
                            </a:lnTo>
                            <a:lnTo>
                              <a:pt x="673409" y="421004"/>
                            </a:lnTo>
                            <a:cubicBezTo>
                              <a:pt x="675307" y="416241"/>
                              <a:pt x="680069" y="414343"/>
                              <a:pt x="684832" y="416241"/>
                            </a:cubicBezTo>
                            <a:lnTo>
                              <a:pt x="755302" y="446751"/>
                            </a:lnTo>
                            <a:lnTo>
                              <a:pt x="755307" y="446752"/>
                            </a:lnTo>
                            <a:cubicBezTo>
                              <a:pt x="760069" y="448649"/>
                              <a:pt x="762004" y="454342"/>
                              <a:pt x="760106" y="459142"/>
                            </a:cubicBezTo>
                            <a:cubicBezTo>
                              <a:pt x="758209" y="463905"/>
                              <a:pt x="753447" y="465802"/>
                              <a:pt x="748684" y="463905"/>
                            </a:cubicBezTo>
                            <a:lnTo>
                              <a:pt x="685804" y="437227"/>
                            </a:lnTo>
                            <a:lnTo>
                              <a:pt x="678176" y="455309"/>
                            </a:lnTo>
                            <a:lnTo>
                              <a:pt x="580059" y="685805"/>
                            </a:lnTo>
                            <a:lnTo>
                              <a:pt x="643869" y="712445"/>
                            </a:lnTo>
                            <a:cubicBezTo>
                              <a:pt x="648632" y="714343"/>
                              <a:pt x="650529" y="719105"/>
                              <a:pt x="648632" y="723868"/>
                            </a:cubicBezTo>
                            <a:cubicBezTo>
                              <a:pt x="646734" y="727700"/>
                              <a:pt x="643869" y="729597"/>
                              <a:pt x="640074" y="729597"/>
                            </a:cubicBezTo>
                            <a:cubicBezTo>
                              <a:pt x="638177" y="729597"/>
                              <a:pt x="637246" y="729597"/>
                              <a:pt x="636279" y="728630"/>
                            </a:cubicBezTo>
                            <a:lnTo>
                              <a:pt x="564841" y="698158"/>
                            </a:lnTo>
                            <a:cubicBezTo>
                              <a:pt x="562944" y="697190"/>
                              <a:pt x="561046" y="695293"/>
                              <a:pt x="560079" y="693395"/>
                            </a:cubicBezTo>
                            <a:cubicBezTo>
                              <a:pt x="559112" y="691498"/>
                              <a:pt x="559112" y="688633"/>
                              <a:pt x="560079" y="686735"/>
                            </a:cubicBezTo>
                            <a:lnTo>
                              <a:pt x="568637" y="666717"/>
                            </a:lnTo>
                            <a:lnTo>
                              <a:pt x="554349" y="662922"/>
                            </a:lnTo>
                            <a:cubicBezTo>
                              <a:pt x="543894" y="660057"/>
                              <a:pt x="532472" y="659127"/>
                              <a:pt x="521979" y="661025"/>
                            </a:cubicBezTo>
                            <a:lnTo>
                              <a:pt x="392420" y="682940"/>
                            </a:lnTo>
                            <a:cubicBezTo>
                              <a:pt x="388588" y="683907"/>
                              <a:pt x="383825" y="683907"/>
                              <a:pt x="380030" y="683907"/>
                            </a:cubicBezTo>
                            <a:cubicBezTo>
                              <a:pt x="362877" y="683907"/>
                              <a:pt x="345725" y="678215"/>
                              <a:pt x="332405" y="665825"/>
                            </a:cubicBezTo>
                            <a:lnTo>
                              <a:pt x="16185" y="390533"/>
                            </a:lnTo>
                            <a:cubicBezTo>
                              <a:pt x="5730" y="381008"/>
                              <a:pt x="0" y="367650"/>
                              <a:pt x="0" y="354331"/>
                            </a:cubicBezTo>
                            <a:cubicBezTo>
                              <a:pt x="0" y="340973"/>
                              <a:pt x="5730" y="327653"/>
                              <a:pt x="15255" y="318128"/>
                            </a:cubicBezTo>
                            <a:cubicBezTo>
                              <a:pt x="23348" y="310519"/>
                              <a:pt x="34063" y="306240"/>
                              <a:pt x="45016" y="305529"/>
                            </a:cubicBezTo>
                            <a:close/>
                            <a:moveTo>
                              <a:pt x="170489" y="196230"/>
                            </a:moveTo>
                            <a:lnTo>
                              <a:pt x="170489" y="293375"/>
                            </a:lnTo>
                            <a:lnTo>
                              <a:pt x="521943" y="293375"/>
                            </a:lnTo>
                            <a:lnTo>
                              <a:pt x="521950" y="196230"/>
                            </a:lnTo>
                            <a:cubicBezTo>
                              <a:pt x="503868" y="221940"/>
                              <a:pt x="475293" y="238125"/>
                              <a:pt x="441956" y="238125"/>
                            </a:cubicBezTo>
                            <a:lnTo>
                              <a:pt x="250484" y="238125"/>
                            </a:lnTo>
                            <a:cubicBezTo>
                              <a:pt x="217147" y="238125"/>
                              <a:pt x="188572" y="221010"/>
                              <a:pt x="170489" y="196230"/>
                            </a:cubicBezTo>
                            <a:close/>
                            <a:moveTo>
                              <a:pt x="339107" y="95288"/>
                            </a:moveTo>
                            <a:lnTo>
                              <a:pt x="339107" y="123863"/>
                            </a:lnTo>
                            <a:cubicBezTo>
                              <a:pt x="339107" y="128626"/>
                              <a:pt x="335312" y="132421"/>
                              <a:pt x="330549" y="132421"/>
                            </a:cubicBezTo>
                            <a:lnTo>
                              <a:pt x="301974" y="132421"/>
                            </a:lnTo>
                            <a:lnTo>
                              <a:pt x="301974" y="148606"/>
                            </a:lnTo>
                            <a:lnTo>
                              <a:pt x="330549" y="148606"/>
                            </a:lnTo>
                            <a:cubicBezTo>
                              <a:pt x="335312" y="148606"/>
                              <a:pt x="339107" y="152401"/>
                              <a:pt x="339107" y="157163"/>
                            </a:cubicBezTo>
                            <a:lnTo>
                              <a:pt x="339107" y="185738"/>
                            </a:lnTo>
                            <a:lnTo>
                              <a:pt x="355292" y="185738"/>
                            </a:lnTo>
                            <a:lnTo>
                              <a:pt x="355292" y="157163"/>
                            </a:lnTo>
                            <a:cubicBezTo>
                              <a:pt x="355292" y="152401"/>
                              <a:pt x="359087" y="148606"/>
                              <a:pt x="363849" y="148606"/>
                            </a:cubicBezTo>
                            <a:lnTo>
                              <a:pt x="392424" y="148606"/>
                            </a:lnTo>
                            <a:lnTo>
                              <a:pt x="392424" y="132421"/>
                            </a:lnTo>
                            <a:lnTo>
                              <a:pt x="363849" y="132421"/>
                            </a:lnTo>
                            <a:cubicBezTo>
                              <a:pt x="359087" y="132421"/>
                              <a:pt x="355292" y="128626"/>
                              <a:pt x="355292" y="123863"/>
                            </a:cubicBezTo>
                            <a:lnTo>
                              <a:pt x="355292" y="95288"/>
                            </a:lnTo>
                            <a:close/>
                            <a:moveTo>
                              <a:pt x="329544" y="77168"/>
                            </a:moveTo>
                            <a:lnTo>
                              <a:pt x="363849" y="77168"/>
                            </a:lnTo>
                            <a:cubicBezTo>
                              <a:pt x="368612" y="77168"/>
                              <a:pt x="372407" y="80963"/>
                              <a:pt x="372407" y="85725"/>
                            </a:cubicBezTo>
                            <a:lnTo>
                              <a:pt x="372407" y="114300"/>
                            </a:lnTo>
                            <a:lnTo>
                              <a:pt x="400982" y="114300"/>
                            </a:lnTo>
                            <a:cubicBezTo>
                              <a:pt x="405744" y="114300"/>
                              <a:pt x="409577" y="118133"/>
                              <a:pt x="409540" y="122858"/>
                            </a:cubicBezTo>
                            <a:lnTo>
                              <a:pt x="409540" y="157163"/>
                            </a:lnTo>
                            <a:cubicBezTo>
                              <a:pt x="409540" y="161926"/>
                              <a:pt x="405744" y="165721"/>
                              <a:pt x="400982" y="165721"/>
                            </a:cubicBezTo>
                            <a:lnTo>
                              <a:pt x="372407" y="165721"/>
                            </a:lnTo>
                            <a:lnTo>
                              <a:pt x="372407" y="194296"/>
                            </a:lnTo>
                            <a:cubicBezTo>
                              <a:pt x="372407" y="199058"/>
                              <a:pt x="368612" y="202854"/>
                              <a:pt x="363849" y="202854"/>
                            </a:cubicBezTo>
                            <a:lnTo>
                              <a:pt x="329544" y="202854"/>
                            </a:lnTo>
                            <a:cubicBezTo>
                              <a:pt x="324782" y="202854"/>
                              <a:pt x="320986" y="199058"/>
                              <a:pt x="320986" y="194296"/>
                            </a:cubicBezTo>
                            <a:lnTo>
                              <a:pt x="320986" y="165721"/>
                            </a:lnTo>
                            <a:lnTo>
                              <a:pt x="292411" y="165721"/>
                            </a:lnTo>
                            <a:cubicBezTo>
                              <a:pt x="287649" y="165721"/>
                              <a:pt x="283854" y="161926"/>
                              <a:pt x="283854" y="157163"/>
                            </a:cubicBezTo>
                            <a:lnTo>
                              <a:pt x="283854" y="122858"/>
                            </a:lnTo>
                            <a:cubicBezTo>
                              <a:pt x="283854" y="118096"/>
                              <a:pt x="287649" y="114300"/>
                              <a:pt x="292411" y="114300"/>
                            </a:cubicBezTo>
                            <a:lnTo>
                              <a:pt x="320986" y="114300"/>
                            </a:lnTo>
                            <a:lnTo>
                              <a:pt x="320986" y="85725"/>
                            </a:lnTo>
                            <a:cubicBezTo>
                              <a:pt x="320986" y="80963"/>
                              <a:pt x="324782" y="77168"/>
                              <a:pt x="329544" y="77168"/>
                            </a:cubicBezTo>
                            <a:close/>
                            <a:moveTo>
                              <a:pt x="469555" y="58117"/>
                            </a:moveTo>
                            <a:lnTo>
                              <a:pt x="469555" y="73373"/>
                            </a:lnTo>
                            <a:lnTo>
                              <a:pt x="488605" y="73373"/>
                            </a:lnTo>
                            <a:lnTo>
                              <a:pt x="488605" y="58117"/>
                            </a:lnTo>
                            <a:close/>
                            <a:moveTo>
                              <a:pt x="203827" y="58117"/>
                            </a:moveTo>
                            <a:lnTo>
                              <a:pt x="203827" y="73373"/>
                            </a:lnTo>
                            <a:lnTo>
                              <a:pt x="222877" y="73373"/>
                            </a:lnTo>
                            <a:lnTo>
                              <a:pt x="222877" y="58117"/>
                            </a:lnTo>
                            <a:close/>
                            <a:moveTo>
                              <a:pt x="170486" y="58117"/>
                            </a:moveTo>
                            <a:lnTo>
                              <a:pt x="170486" y="140048"/>
                            </a:lnTo>
                            <a:cubicBezTo>
                              <a:pt x="170486" y="183840"/>
                              <a:pt x="206651" y="220042"/>
                              <a:pt x="250481" y="220042"/>
                            </a:cubicBezTo>
                            <a:lnTo>
                              <a:pt x="440981" y="220042"/>
                            </a:lnTo>
                            <a:cubicBezTo>
                              <a:pt x="484773" y="220042"/>
                              <a:pt x="520976" y="183878"/>
                              <a:pt x="520976" y="140048"/>
                            </a:cubicBezTo>
                            <a:lnTo>
                              <a:pt x="520976" y="58117"/>
                            </a:lnTo>
                            <a:lnTo>
                              <a:pt x="505721" y="58117"/>
                            </a:lnTo>
                            <a:lnTo>
                              <a:pt x="505721" y="81930"/>
                            </a:lnTo>
                            <a:cubicBezTo>
                              <a:pt x="505721" y="86692"/>
                              <a:pt x="501925" y="90488"/>
                              <a:pt x="497163" y="90488"/>
                            </a:cubicBezTo>
                            <a:lnTo>
                              <a:pt x="460031" y="90488"/>
                            </a:lnTo>
                            <a:cubicBezTo>
                              <a:pt x="455268" y="90488"/>
                              <a:pt x="451473" y="86692"/>
                              <a:pt x="451473" y="81930"/>
                            </a:cubicBezTo>
                            <a:lnTo>
                              <a:pt x="451473" y="58117"/>
                            </a:lnTo>
                            <a:lnTo>
                              <a:pt x="239989" y="58117"/>
                            </a:lnTo>
                            <a:lnTo>
                              <a:pt x="239989" y="81930"/>
                            </a:lnTo>
                            <a:cubicBezTo>
                              <a:pt x="239989" y="86692"/>
                              <a:pt x="236194" y="90488"/>
                              <a:pt x="231431" y="90488"/>
                            </a:cubicBezTo>
                            <a:lnTo>
                              <a:pt x="194299" y="90488"/>
                            </a:lnTo>
                            <a:cubicBezTo>
                              <a:pt x="189537" y="90488"/>
                              <a:pt x="185742" y="86692"/>
                              <a:pt x="185742" y="81930"/>
                            </a:cubicBezTo>
                            <a:lnTo>
                              <a:pt x="185742" y="58117"/>
                            </a:lnTo>
                            <a:close/>
                            <a:moveTo>
                              <a:pt x="297180" y="18082"/>
                            </a:moveTo>
                            <a:cubicBezTo>
                              <a:pt x="290520" y="18082"/>
                              <a:pt x="285757" y="22845"/>
                              <a:pt x="285757" y="28575"/>
                            </a:cubicBezTo>
                            <a:lnTo>
                              <a:pt x="285761" y="39997"/>
                            </a:lnTo>
                            <a:lnTo>
                              <a:pt x="406719" y="39997"/>
                            </a:lnTo>
                            <a:lnTo>
                              <a:pt x="406719" y="28575"/>
                            </a:lnTo>
                            <a:cubicBezTo>
                              <a:pt x="406719" y="22845"/>
                              <a:pt x="401957" y="18082"/>
                              <a:pt x="395297" y="18082"/>
                            </a:cubicBezTo>
                            <a:close/>
                            <a:moveTo>
                              <a:pt x="297178" y="0"/>
                            </a:moveTo>
                            <a:lnTo>
                              <a:pt x="395295" y="0"/>
                            </a:lnTo>
                            <a:lnTo>
                              <a:pt x="395292" y="1"/>
                            </a:lnTo>
                            <a:cubicBezTo>
                              <a:pt x="411478" y="1"/>
                              <a:pt x="424797" y="13358"/>
                              <a:pt x="424797" y="28576"/>
                            </a:cubicBezTo>
                            <a:lnTo>
                              <a:pt x="424797" y="39998"/>
                            </a:lnTo>
                            <a:lnTo>
                              <a:pt x="531506" y="40035"/>
                            </a:lnTo>
                            <a:cubicBezTo>
                              <a:pt x="536268" y="40035"/>
                              <a:pt x="540064" y="43830"/>
                              <a:pt x="540064" y="48593"/>
                            </a:cubicBezTo>
                            <a:lnTo>
                              <a:pt x="540064" y="301939"/>
                            </a:lnTo>
                            <a:cubicBezTo>
                              <a:pt x="540064" y="306701"/>
                              <a:pt x="536268" y="310496"/>
                              <a:pt x="531506" y="310496"/>
                            </a:cubicBezTo>
                            <a:lnTo>
                              <a:pt x="161926" y="310496"/>
                            </a:lnTo>
                            <a:cubicBezTo>
                              <a:pt x="157164" y="310496"/>
                              <a:pt x="153369" y="306701"/>
                              <a:pt x="153369" y="301939"/>
                            </a:cubicBezTo>
                            <a:lnTo>
                              <a:pt x="153369" y="48555"/>
                            </a:lnTo>
                            <a:cubicBezTo>
                              <a:pt x="153369" y="43792"/>
                              <a:pt x="157164" y="39997"/>
                              <a:pt x="161926" y="39997"/>
                            </a:cubicBezTo>
                            <a:lnTo>
                              <a:pt x="267635" y="39997"/>
                            </a:lnTo>
                            <a:lnTo>
                              <a:pt x="267635" y="28575"/>
                            </a:lnTo>
                            <a:cubicBezTo>
                              <a:pt x="267635" y="12390"/>
                              <a:pt x="280993" y="0"/>
                              <a:pt x="29717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N" sz="1600"/>
                      </a:p>
                    </p:txBody>
                  </p:sp>
                </p:grpSp>
              </p:grpSp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82F88A9F-011A-4DD8-B3F8-55A9C4246A11}"/>
                      </a:ext>
                    </a:extLst>
                  </p:cNvPr>
                  <p:cNvGrpSpPr/>
                  <p:nvPr/>
                </p:nvGrpSpPr>
                <p:grpSpPr>
                  <a:xfrm>
                    <a:off x="916786" y="1883537"/>
                    <a:ext cx="3367981" cy="836854"/>
                    <a:chOff x="916786" y="1971041"/>
                    <a:chExt cx="3367981" cy="836854"/>
                  </a:xfrm>
                </p:grpSpPr>
                <p:grpSp>
                  <p:nvGrpSpPr>
                    <p:cNvPr id="78" name="Group 77">
                      <a:extLst>
                        <a:ext uri="{FF2B5EF4-FFF2-40B4-BE49-F238E27FC236}">
                          <a16:creationId xmlns:a16="http://schemas.microsoft.com/office/drawing/2014/main" id="{B6791468-DD0F-37FC-74C7-92900EF3C8C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6786" y="1971041"/>
                      <a:ext cx="2454453" cy="836854"/>
                      <a:chOff x="10417430" y="1540929"/>
                      <a:chExt cx="2981737" cy="809995"/>
                    </a:xfrm>
                  </p:grpSpPr>
                  <p:sp>
                    <p:nvSpPr>
                      <p:cNvPr id="80" name="TextBox 79">
                        <a:extLst>
                          <a:ext uri="{FF2B5EF4-FFF2-40B4-BE49-F238E27FC236}">
                            <a16:creationId xmlns:a16="http://schemas.microsoft.com/office/drawing/2014/main" id="{D787E036-3657-D201-307D-AB48CD1877C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527882" y="1796926"/>
                        <a:ext cx="2871283" cy="5539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r"/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Lorem ipsum dolor sit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amet</a:t>
                        </a:r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,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consectetur</a:t>
                        </a:r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adipisicing</a:t>
                        </a:r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elit</a:t>
                        </a:r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, sed do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eiusmod</a:t>
                        </a:r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tempor</a:t>
                        </a:r>
                        <a:endParaRPr lang="en-CA" sz="10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endParaRPr>
                      </a:p>
                    </p:txBody>
                  </p:sp>
                  <p:sp>
                    <p:nvSpPr>
                      <p:cNvPr id="81" name="TextBox 80">
                        <a:extLst>
                          <a:ext uri="{FF2B5EF4-FFF2-40B4-BE49-F238E27FC236}">
                            <a16:creationId xmlns:a16="http://schemas.microsoft.com/office/drawing/2014/main" id="{0EFFDFDC-6643-6486-5574-845A3E0E01C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417430" y="1540929"/>
                        <a:ext cx="2981737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r"/>
                        <a:r>
                          <a:rPr lang="en-US" sz="1400" b="1" dirty="0">
                            <a:solidFill>
                              <a:schemeClr val="accent1"/>
                            </a:solidFill>
                          </a:rPr>
                          <a:t>Placeholder Title</a:t>
                        </a:r>
                        <a:endParaRPr lang="en-CA" sz="1400" dirty="0">
                          <a:solidFill>
                            <a:schemeClr val="accent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2" name="Group 11">
                      <a:extLst>
                        <a:ext uri="{FF2B5EF4-FFF2-40B4-BE49-F238E27FC236}">
                          <a16:creationId xmlns:a16="http://schemas.microsoft.com/office/drawing/2014/main" id="{1E41DBA7-EC2E-4E39-86F0-86924D43634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11816" y="2102789"/>
                      <a:ext cx="572951" cy="573358"/>
                      <a:chOff x="3711816" y="2023294"/>
                      <a:chExt cx="572951" cy="573358"/>
                    </a:xfrm>
                  </p:grpSpPr>
                  <p:sp>
                    <p:nvSpPr>
                      <p:cNvPr id="126" name="Google Shape;1365;p44">
                        <a:extLst>
                          <a:ext uri="{FF2B5EF4-FFF2-40B4-BE49-F238E27FC236}">
                            <a16:creationId xmlns:a16="http://schemas.microsoft.com/office/drawing/2014/main" id="{250EAF52-5DD3-4839-16CF-1A4C08C2B625}"/>
                          </a:ext>
                        </a:extLst>
                      </p:cNvPr>
                      <p:cNvSpPr/>
                      <p:nvPr/>
                    </p:nvSpPr>
                    <p:spPr>
                      <a:xfrm rot="2700000">
                        <a:off x="3711613" y="2023497"/>
                        <a:ext cx="573358" cy="572951"/>
                      </a:xfrm>
                      <a:prstGeom prst="round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07" name="Graphic 5">
                        <a:extLst>
                          <a:ext uri="{FF2B5EF4-FFF2-40B4-BE49-F238E27FC236}">
                            <a16:creationId xmlns:a16="http://schemas.microsoft.com/office/drawing/2014/main" id="{0A2B4D75-A3B3-4539-862F-BAD01C69DC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24109" y="2131961"/>
                        <a:ext cx="348366" cy="356022"/>
                      </a:xfrm>
                      <a:custGeom>
                        <a:avLst/>
                        <a:gdLst>
                          <a:gd name="connsiteX0" fmla="*/ 275576 w 866775"/>
                          <a:gd name="connsiteY0" fmla="*/ 135923 h 885825"/>
                          <a:gd name="connsiteX1" fmla="*/ 275576 w 866775"/>
                          <a:gd name="connsiteY1" fmla="*/ 114529 h 885825"/>
                          <a:gd name="connsiteX2" fmla="*/ 285101 w 866775"/>
                          <a:gd name="connsiteY2" fmla="*/ 105004 h 885825"/>
                          <a:gd name="connsiteX3" fmla="*/ 345228 w 866775"/>
                          <a:gd name="connsiteY3" fmla="*/ 105004 h 885825"/>
                          <a:gd name="connsiteX4" fmla="*/ 347088 w 866775"/>
                          <a:gd name="connsiteY4" fmla="*/ 64076 h 885825"/>
                          <a:gd name="connsiteX5" fmla="*/ 356985 w 866775"/>
                          <a:gd name="connsiteY5" fmla="*/ 54997 h 885825"/>
                          <a:gd name="connsiteX6" fmla="*/ 694418 w 866775"/>
                          <a:gd name="connsiteY6" fmla="*/ 70475 h 885825"/>
                          <a:gd name="connsiteX7" fmla="*/ 692483 w 866775"/>
                          <a:gd name="connsiteY7" fmla="*/ 26608 h 885825"/>
                          <a:gd name="connsiteX8" fmla="*/ 213033 w 866775"/>
                          <a:gd name="connsiteY8" fmla="*/ 47742 h 885825"/>
                          <a:gd name="connsiteX9" fmla="*/ 218949 w 866775"/>
                          <a:gd name="connsiteY9" fmla="*/ 182207 h 885825"/>
                          <a:gd name="connsiteX10" fmla="*/ 248492 w 866775"/>
                          <a:gd name="connsiteY10" fmla="*/ 196308 h 885825"/>
                          <a:gd name="connsiteX11" fmla="*/ 248492 w 866775"/>
                          <a:gd name="connsiteY11" fmla="*/ 145484 h 885825"/>
                          <a:gd name="connsiteX12" fmla="*/ 258017 w 866775"/>
                          <a:gd name="connsiteY12" fmla="*/ 135959 h 885825"/>
                          <a:gd name="connsiteX13" fmla="*/ 275541 w 866775"/>
                          <a:gd name="connsiteY13" fmla="*/ 135959 h 885825"/>
                          <a:gd name="connsiteX14" fmla="*/ 525607 w 866775"/>
                          <a:gd name="connsiteY14" fmla="*/ 331633 h 885825"/>
                          <a:gd name="connsiteX15" fmla="*/ 516082 w 866775"/>
                          <a:gd name="connsiteY15" fmla="*/ 322108 h 885825"/>
                          <a:gd name="connsiteX16" fmla="*/ 525607 w 866775"/>
                          <a:gd name="connsiteY16" fmla="*/ 312583 h 885825"/>
                          <a:gd name="connsiteX17" fmla="*/ 686561 w 866775"/>
                          <a:gd name="connsiteY17" fmla="*/ 312583 h 885825"/>
                          <a:gd name="connsiteX18" fmla="*/ 696086 w 866775"/>
                          <a:gd name="connsiteY18" fmla="*/ 322108 h 885825"/>
                          <a:gd name="connsiteX19" fmla="*/ 686561 w 866775"/>
                          <a:gd name="connsiteY19" fmla="*/ 331633 h 885825"/>
                          <a:gd name="connsiteX20" fmla="*/ 525607 w 866775"/>
                          <a:gd name="connsiteY20" fmla="*/ 293719 h 885825"/>
                          <a:gd name="connsiteX21" fmla="*/ 516082 w 866775"/>
                          <a:gd name="connsiteY21" fmla="*/ 284194 h 885825"/>
                          <a:gd name="connsiteX22" fmla="*/ 525607 w 866775"/>
                          <a:gd name="connsiteY22" fmla="*/ 274669 h 885825"/>
                          <a:gd name="connsiteX23" fmla="*/ 686561 w 866775"/>
                          <a:gd name="connsiteY23" fmla="*/ 274669 h 885825"/>
                          <a:gd name="connsiteX24" fmla="*/ 696086 w 866775"/>
                          <a:gd name="connsiteY24" fmla="*/ 284194 h 885825"/>
                          <a:gd name="connsiteX25" fmla="*/ 686561 w 866775"/>
                          <a:gd name="connsiteY25" fmla="*/ 293719 h 885825"/>
                          <a:gd name="connsiteX26" fmla="*/ 525607 w 866775"/>
                          <a:gd name="connsiteY26" fmla="*/ 255805 h 885825"/>
                          <a:gd name="connsiteX27" fmla="*/ 516082 w 866775"/>
                          <a:gd name="connsiteY27" fmla="*/ 246280 h 885825"/>
                          <a:gd name="connsiteX28" fmla="*/ 525607 w 866775"/>
                          <a:gd name="connsiteY28" fmla="*/ 236755 h 885825"/>
                          <a:gd name="connsiteX29" fmla="*/ 686561 w 866775"/>
                          <a:gd name="connsiteY29" fmla="*/ 236755 h 885825"/>
                          <a:gd name="connsiteX30" fmla="*/ 696086 w 866775"/>
                          <a:gd name="connsiteY30" fmla="*/ 246280 h 885825"/>
                          <a:gd name="connsiteX31" fmla="*/ 686561 w 866775"/>
                          <a:gd name="connsiteY31" fmla="*/ 255805 h 885825"/>
                          <a:gd name="connsiteX32" fmla="*/ 525607 w 866775"/>
                          <a:gd name="connsiteY32" fmla="*/ 217890 h 885825"/>
                          <a:gd name="connsiteX33" fmla="*/ 516082 w 866775"/>
                          <a:gd name="connsiteY33" fmla="*/ 208365 h 885825"/>
                          <a:gd name="connsiteX34" fmla="*/ 525607 w 866775"/>
                          <a:gd name="connsiteY34" fmla="*/ 198840 h 885825"/>
                          <a:gd name="connsiteX35" fmla="*/ 607463 w 866775"/>
                          <a:gd name="connsiteY35" fmla="*/ 198840 h 885825"/>
                          <a:gd name="connsiteX36" fmla="*/ 616988 w 866775"/>
                          <a:gd name="connsiteY36" fmla="*/ 208365 h 885825"/>
                          <a:gd name="connsiteX37" fmla="*/ 607463 w 866775"/>
                          <a:gd name="connsiteY37" fmla="*/ 217890 h 885825"/>
                          <a:gd name="connsiteX38" fmla="*/ 411307 w 866775"/>
                          <a:gd name="connsiteY38" fmla="*/ 198840 h 885825"/>
                          <a:gd name="connsiteX39" fmla="*/ 453947 w 866775"/>
                          <a:gd name="connsiteY39" fmla="*/ 198840 h 885825"/>
                          <a:gd name="connsiteX40" fmla="*/ 463472 w 866775"/>
                          <a:gd name="connsiteY40" fmla="*/ 208365 h 885825"/>
                          <a:gd name="connsiteX41" fmla="*/ 463472 w 866775"/>
                          <a:gd name="connsiteY41" fmla="*/ 235490 h 885825"/>
                          <a:gd name="connsiteX42" fmla="*/ 490596 w 866775"/>
                          <a:gd name="connsiteY42" fmla="*/ 235490 h 885825"/>
                          <a:gd name="connsiteX43" fmla="*/ 500121 w 866775"/>
                          <a:gd name="connsiteY43" fmla="*/ 245015 h 885825"/>
                          <a:gd name="connsiteX44" fmla="*/ 500121 w 866775"/>
                          <a:gd name="connsiteY44" fmla="*/ 287654 h 885825"/>
                          <a:gd name="connsiteX45" fmla="*/ 490596 w 866775"/>
                          <a:gd name="connsiteY45" fmla="*/ 297179 h 885825"/>
                          <a:gd name="connsiteX46" fmla="*/ 463472 w 866775"/>
                          <a:gd name="connsiteY46" fmla="*/ 297179 h 885825"/>
                          <a:gd name="connsiteX47" fmla="*/ 463472 w 866775"/>
                          <a:gd name="connsiteY47" fmla="*/ 324304 h 885825"/>
                          <a:gd name="connsiteX48" fmla="*/ 453947 w 866775"/>
                          <a:gd name="connsiteY48" fmla="*/ 333829 h 885825"/>
                          <a:gd name="connsiteX49" fmla="*/ 411307 w 866775"/>
                          <a:gd name="connsiteY49" fmla="*/ 333829 h 885825"/>
                          <a:gd name="connsiteX50" fmla="*/ 401782 w 866775"/>
                          <a:gd name="connsiteY50" fmla="*/ 324304 h 885825"/>
                          <a:gd name="connsiteX51" fmla="*/ 401782 w 866775"/>
                          <a:gd name="connsiteY51" fmla="*/ 297179 h 885825"/>
                          <a:gd name="connsiteX52" fmla="*/ 374658 w 866775"/>
                          <a:gd name="connsiteY52" fmla="*/ 297179 h 885825"/>
                          <a:gd name="connsiteX53" fmla="*/ 365133 w 866775"/>
                          <a:gd name="connsiteY53" fmla="*/ 287654 h 885825"/>
                          <a:gd name="connsiteX54" fmla="*/ 365133 w 866775"/>
                          <a:gd name="connsiteY54" fmla="*/ 245015 h 885825"/>
                          <a:gd name="connsiteX55" fmla="*/ 374658 w 866775"/>
                          <a:gd name="connsiteY55" fmla="*/ 235490 h 885825"/>
                          <a:gd name="connsiteX56" fmla="*/ 401782 w 866775"/>
                          <a:gd name="connsiteY56" fmla="*/ 235490 h 885825"/>
                          <a:gd name="connsiteX57" fmla="*/ 401782 w 866775"/>
                          <a:gd name="connsiteY57" fmla="*/ 208365 h 885825"/>
                          <a:gd name="connsiteX58" fmla="*/ 411307 w 866775"/>
                          <a:gd name="connsiteY58" fmla="*/ 198840 h 885825"/>
                          <a:gd name="connsiteX59" fmla="*/ 444422 w 866775"/>
                          <a:gd name="connsiteY59" fmla="*/ 217890 h 885825"/>
                          <a:gd name="connsiteX60" fmla="*/ 420832 w 866775"/>
                          <a:gd name="connsiteY60" fmla="*/ 217890 h 885825"/>
                          <a:gd name="connsiteX61" fmla="*/ 420832 w 866775"/>
                          <a:gd name="connsiteY61" fmla="*/ 245015 h 885825"/>
                          <a:gd name="connsiteX62" fmla="*/ 411307 w 866775"/>
                          <a:gd name="connsiteY62" fmla="*/ 254540 h 885825"/>
                          <a:gd name="connsiteX63" fmla="*/ 384183 w 866775"/>
                          <a:gd name="connsiteY63" fmla="*/ 254540 h 885825"/>
                          <a:gd name="connsiteX64" fmla="*/ 384183 w 866775"/>
                          <a:gd name="connsiteY64" fmla="*/ 278129 h 885825"/>
                          <a:gd name="connsiteX65" fmla="*/ 411307 w 866775"/>
                          <a:gd name="connsiteY65" fmla="*/ 278129 h 885825"/>
                          <a:gd name="connsiteX66" fmla="*/ 420832 w 866775"/>
                          <a:gd name="connsiteY66" fmla="*/ 287654 h 885825"/>
                          <a:gd name="connsiteX67" fmla="*/ 420832 w 866775"/>
                          <a:gd name="connsiteY67" fmla="*/ 314779 h 885825"/>
                          <a:gd name="connsiteX68" fmla="*/ 444422 w 866775"/>
                          <a:gd name="connsiteY68" fmla="*/ 314779 h 885825"/>
                          <a:gd name="connsiteX69" fmla="*/ 444422 w 866775"/>
                          <a:gd name="connsiteY69" fmla="*/ 287654 h 885825"/>
                          <a:gd name="connsiteX70" fmla="*/ 453947 w 866775"/>
                          <a:gd name="connsiteY70" fmla="*/ 278129 h 885825"/>
                          <a:gd name="connsiteX71" fmla="*/ 481071 w 866775"/>
                          <a:gd name="connsiteY71" fmla="*/ 278129 h 885825"/>
                          <a:gd name="connsiteX72" fmla="*/ 481071 w 866775"/>
                          <a:gd name="connsiteY72" fmla="*/ 254540 h 885825"/>
                          <a:gd name="connsiteX73" fmla="*/ 453947 w 866775"/>
                          <a:gd name="connsiteY73" fmla="*/ 254540 h 885825"/>
                          <a:gd name="connsiteX74" fmla="*/ 444422 w 866775"/>
                          <a:gd name="connsiteY74" fmla="*/ 245015 h 885825"/>
                          <a:gd name="connsiteX75" fmla="*/ 328369 w 866775"/>
                          <a:gd name="connsiteY75" fmla="*/ 818337 h 885825"/>
                          <a:gd name="connsiteX76" fmla="*/ 318844 w 866775"/>
                          <a:gd name="connsiteY76" fmla="*/ 808812 h 885825"/>
                          <a:gd name="connsiteX77" fmla="*/ 328369 w 866775"/>
                          <a:gd name="connsiteY77" fmla="*/ 799287 h 885825"/>
                          <a:gd name="connsiteX78" fmla="*/ 686557 w 866775"/>
                          <a:gd name="connsiteY78" fmla="*/ 799287 h 885825"/>
                          <a:gd name="connsiteX79" fmla="*/ 696082 w 866775"/>
                          <a:gd name="connsiteY79" fmla="*/ 808812 h 885825"/>
                          <a:gd name="connsiteX80" fmla="*/ 686557 w 866775"/>
                          <a:gd name="connsiteY80" fmla="*/ 818337 h 885825"/>
                          <a:gd name="connsiteX81" fmla="*/ 328369 w 866775"/>
                          <a:gd name="connsiteY81" fmla="*/ 779269 h 885825"/>
                          <a:gd name="connsiteX82" fmla="*/ 318844 w 866775"/>
                          <a:gd name="connsiteY82" fmla="*/ 769744 h 885825"/>
                          <a:gd name="connsiteX83" fmla="*/ 328369 w 866775"/>
                          <a:gd name="connsiteY83" fmla="*/ 760219 h 885825"/>
                          <a:gd name="connsiteX84" fmla="*/ 686557 w 866775"/>
                          <a:gd name="connsiteY84" fmla="*/ 760219 h 885825"/>
                          <a:gd name="connsiteX85" fmla="*/ 696082 w 866775"/>
                          <a:gd name="connsiteY85" fmla="*/ 769744 h 885825"/>
                          <a:gd name="connsiteX86" fmla="*/ 686557 w 866775"/>
                          <a:gd name="connsiteY86" fmla="*/ 779269 h 885825"/>
                          <a:gd name="connsiteX87" fmla="*/ 328369 w 866775"/>
                          <a:gd name="connsiteY87" fmla="*/ 740201 h 885825"/>
                          <a:gd name="connsiteX88" fmla="*/ 318844 w 866775"/>
                          <a:gd name="connsiteY88" fmla="*/ 730676 h 885825"/>
                          <a:gd name="connsiteX89" fmla="*/ 328369 w 866775"/>
                          <a:gd name="connsiteY89" fmla="*/ 721151 h 885825"/>
                          <a:gd name="connsiteX90" fmla="*/ 686557 w 866775"/>
                          <a:gd name="connsiteY90" fmla="*/ 721151 h 885825"/>
                          <a:gd name="connsiteX91" fmla="*/ 696082 w 866775"/>
                          <a:gd name="connsiteY91" fmla="*/ 730676 h 885825"/>
                          <a:gd name="connsiteX92" fmla="*/ 686557 w 866775"/>
                          <a:gd name="connsiteY92" fmla="*/ 740201 h 885825"/>
                          <a:gd name="connsiteX93" fmla="*/ 328369 w 866775"/>
                          <a:gd name="connsiteY93" fmla="*/ 701134 h 885825"/>
                          <a:gd name="connsiteX94" fmla="*/ 318844 w 866775"/>
                          <a:gd name="connsiteY94" fmla="*/ 691609 h 885825"/>
                          <a:gd name="connsiteX95" fmla="*/ 328369 w 866775"/>
                          <a:gd name="connsiteY95" fmla="*/ 682084 h 885825"/>
                          <a:gd name="connsiteX96" fmla="*/ 686557 w 866775"/>
                          <a:gd name="connsiteY96" fmla="*/ 682084 h 885825"/>
                          <a:gd name="connsiteX97" fmla="*/ 696082 w 866775"/>
                          <a:gd name="connsiteY97" fmla="*/ 691609 h 885825"/>
                          <a:gd name="connsiteX98" fmla="*/ 686557 w 866775"/>
                          <a:gd name="connsiteY98" fmla="*/ 701134 h 885825"/>
                          <a:gd name="connsiteX99" fmla="*/ 328369 w 866775"/>
                          <a:gd name="connsiteY99" fmla="*/ 662066 h 885825"/>
                          <a:gd name="connsiteX100" fmla="*/ 318844 w 866775"/>
                          <a:gd name="connsiteY100" fmla="*/ 652541 h 885825"/>
                          <a:gd name="connsiteX101" fmla="*/ 328369 w 866775"/>
                          <a:gd name="connsiteY101" fmla="*/ 643016 h 885825"/>
                          <a:gd name="connsiteX102" fmla="*/ 686557 w 866775"/>
                          <a:gd name="connsiteY102" fmla="*/ 643016 h 885825"/>
                          <a:gd name="connsiteX103" fmla="*/ 696082 w 866775"/>
                          <a:gd name="connsiteY103" fmla="*/ 652541 h 885825"/>
                          <a:gd name="connsiteX104" fmla="*/ 686557 w 866775"/>
                          <a:gd name="connsiteY104" fmla="*/ 662066 h 885825"/>
                          <a:gd name="connsiteX105" fmla="*/ 328369 w 866775"/>
                          <a:gd name="connsiteY105" fmla="*/ 622998 h 885825"/>
                          <a:gd name="connsiteX106" fmla="*/ 318844 w 866775"/>
                          <a:gd name="connsiteY106" fmla="*/ 613473 h 885825"/>
                          <a:gd name="connsiteX107" fmla="*/ 328369 w 866775"/>
                          <a:gd name="connsiteY107" fmla="*/ 603948 h 885825"/>
                          <a:gd name="connsiteX108" fmla="*/ 686557 w 866775"/>
                          <a:gd name="connsiteY108" fmla="*/ 603948 h 885825"/>
                          <a:gd name="connsiteX109" fmla="*/ 696082 w 866775"/>
                          <a:gd name="connsiteY109" fmla="*/ 613473 h 885825"/>
                          <a:gd name="connsiteX110" fmla="*/ 686557 w 866775"/>
                          <a:gd name="connsiteY110" fmla="*/ 622998 h 885825"/>
                          <a:gd name="connsiteX111" fmla="*/ 328369 w 866775"/>
                          <a:gd name="connsiteY111" fmla="*/ 583930 h 885825"/>
                          <a:gd name="connsiteX112" fmla="*/ 318844 w 866775"/>
                          <a:gd name="connsiteY112" fmla="*/ 574405 h 885825"/>
                          <a:gd name="connsiteX113" fmla="*/ 328369 w 866775"/>
                          <a:gd name="connsiteY113" fmla="*/ 564880 h 885825"/>
                          <a:gd name="connsiteX114" fmla="*/ 686557 w 866775"/>
                          <a:gd name="connsiteY114" fmla="*/ 564880 h 885825"/>
                          <a:gd name="connsiteX115" fmla="*/ 696082 w 866775"/>
                          <a:gd name="connsiteY115" fmla="*/ 574405 h 885825"/>
                          <a:gd name="connsiteX116" fmla="*/ 686557 w 866775"/>
                          <a:gd name="connsiteY116" fmla="*/ 583930 h 885825"/>
                          <a:gd name="connsiteX117" fmla="*/ 328369 w 866775"/>
                          <a:gd name="connsiteY117" fmla="*/ 544863 h 885825"/>
                          <a:gd name="connsiteX118" fmla="*/ 318844 w 866775"/>
                          <a:gd name="connsiteY118" fmla="*/ 535338 h 885825"/>
                          <a:gd name="connsiteX119" fmla="*/ 328369 w 866775"/>
                          <a:gd name="connsiteY119" fmla="*/ 525813 h 885825"/>
                          <a:gd name="connsiteX120" fmla="*/ 686557 w 866775"/>
                          <a:gd name="connsiteY120" fmla="*/ 525813 h 885825"/>
                          <a:gd name="connsiteX121" fmla="*/ 696082 w 866775"/>
                          <a:gd name="connsiteY121" fmla="*/ 535338 h 885825"/>
                          <a:gd name="connsiteX122" fmla="*/ 686557 w 866775"/>
                          <a:gd name="connsiteY122" fmla="*/ 544863 h 885825"/>
                          <a:gd name="connsiteX123" fmla="*/ 464806 w 866775"/>
                          <a:gd name="connsiteY123" fmla="*/ 505758 h 885825"/>
                          <a:gd name="connsiteX124" fmla="*/ 455281 w 866775"/>
                          <a:gd name="connsiteY124" fmla="*/ 496233 h 885825"/>
                          <a:gd name="connsiteX125" fmla="*/ 464806 w 866775"/>
                          <a:gd name="connsiteY125" fmla="*/ 486708 h 885825"/>
                          <a:gd name="connsiteX126" fmla="*/ 572371 w 866775"/>
                          <a:gd name="connsiteY126" fmla="*/ 486708 h 885825"/>
                          <a:gd name="connsiteX127" fmla="*/ 581896 w 866775"/>
                          <a:gd name="connsiteY127" fmla="*/ 496233 h 885825"/>
                          <a:gd name="connsiteX128" fmla="*/ 572371 w 866775"/>
                          <a:gd name="connsiteY128" fmla="*/ 505758 h 885825"/>
                          <a:gd name="connsiteX129" fmla="*/ 328369 w 866775"/>
                          <a:gd name="connsiteY129" fmla="*/ 505795 h 885825"/>
                          <a:gd name="connsiteX130" fmla="*/ 318844 w 866775"/>
                          <a:gd name="connsiteY130" fmla="*/ 496270 h 885825"/>
                          <a:gd name="connsiteX131" fmla="*/ 328369 w 866775"/>
                          <a:gd name="connsiteY131" fmla="*/ 486745 h 885825"/>
                          <a:gd name="connsiteX132" fmla="*/ 429725 w 866775"/>
                          <a:gd name="connsiteY132" fmla="*/ 486745 h 885825"/>
                          <a:gd name="connsiteX133" fmla="*/ 439250 w 866775"/>
                          <a:gd name="connsiteY133" fmla="*/ 496270 h 885825"/>
                          <a:gd name="connsiteX134" fmla="*/ 429725 w 866775"/>
                          <a:gd name="connsiteY134" fmla="*/ 505795 h 885825"/>
                          <a:gd name="connsiteX135" fmla="*/ 455576 w 866775"/>
                          <a:gd name="connsiteY135" fmla="*/ 401058 h 885825"/>
                          <a:gd name="connsiteX136" fmla="*/ 446051 w 866775"/>
                          <a:gd name="connsiteY136" fmla="*/ 391533 h 885825"/>
                          <a:gd name="connsiteX137" fmla="*/ 455576 w 866775"/>
                          <a:gd name="connsiteY137" fmla="*/ 382008 h 885825"/>
                          <a:gd name="connsiteX138" fmla="*/ 507479 w 866775"/>
                          <a:gd name="connsiteY138" fmla="*/ 382008 h 885825"/>
                          <a:gd name="connsiteX139" fmla="*/ 517004 w 866775"/>
                          <a:gd name="connsiteY139" fmla="*/ 391533 h 885825"/>
                          <a:gd name="connsiteX140" fmla="*/ 507479 w 866775"/>
                          <a:gd name="connsiteY140" fmla="*/ 401058 h 885825"/>
                          <a:gd name="connsiteX141" fmla="*/ 328369 w 866775"/>
                          <a:gd name="connsiteY141" fmla="*/ 434805 h 885825"/>
                          <a:gd name="connsiteX142" fmla="*/ 318844 w 866775"/>
                          <a:gd name="connsiteY142" fmla="*/ 425280 h 885825"/>
                          <a:gd name="connsiteX143" fmla="*/ 328369 w 866775"/>
                          <a:gd name="connsiteY143" fmla="*/ 415755 h 885825"/>
                          <a:gd name="connsiteX144" fmla="*/ 686557 w 866775"/>
                          <a:gd name="connsiteY144" fmla="*/ 415755 h 885825"/>
                          <a:gd name="connsiteX145" fmla="*/ 696082 w 866775"/>
                          <a:gd name="connsiteY145" fmla="*/ 425280 h 885825"/>
                          <a:gd name="connsiteX146" fmla="*/ 686557 w 866775"/>
                          <a:gd name="connsiteY146" fmla="*/ 434805 h 885825"/>
                          <a:gd name="connsiteX147" fmla="*/ 328369 w 866775"/>
                          <a:gd name="connsiteY147" fmla="*/ 401095 h 885825"/>
                          <a:gd name="connsiteX148" fmla="*/ 318844 w 866775"/>
                          <a:gd name="connsiteY148" fmla="*/ 391570 h 885825"/>
                          <a:gd name="connsiteX149" fmla="*/ 328369 w 866775"/>
                          <a:gd name="connsiteY149" fmla="*/ 382045 h 885825"/>
                          <a:gd name="connsiteX150" fmla="*/ 429725 w 866775"/>
                          <a:gd name="connsiteY150" fmla="*/ 382045 h 885825"/>
                          <a:gd name="connsiteX151" fmla="*/ 439250 w 866775"/>
                          <a:gd name="connsiteY151" fmla="*/ 391570 h 885825"/>
                          <a:gd name="connsiteX152" fmla="*/ 429725 w 866775"/>
                          <a:gd name="connsiteY152" fmla="*/ 401095 h 885825"/>
                          <a:gd name="connsiteX153" fmla="*/ 151414 w 866775"/>
                          <a:gd name="connsiteY153" fmla="*/ 246838 h 885825"/>
                          <a:gd name="connsiteX154" fmla="*/ 193607 w 866775"/>
                          <a:gd name="connsiteY154" fmla="*/ 246838 h 885825"/>
                          <a:gd name="connsiteX155" fmla="*/ 203132 w 866775"/>
                          <a:gd name="connsiteY155" fmla="*/ 256363 h 885825"/>
                          <a:gd name="connsiteX156" fmla="*/ 203132 w 866775"/>
                          <a:gd name="connsiteY156" fmla="*/ 298295 h 885825"/>
                          <a:gd name="connsiteX157" fmla="*/ 245101 w 866775"/>
                          <a:gd name="connsiteY157" fmla="*/ 298295 h 885825"/>
                          <a:gd name="connsiteX158" fmla="*/ 254626 w 866775"/>
                          <a:gd name="connsiteY158" fmla="*/ 307820 h 885825"/>
                          <a:gd name="connsiteX159" fmla="*/ 254626 w 866775"/>
                          <a:gd name="connsiteY159" fmla="*/ 350013 h 885825"/>
                          <a:gd name="connsiteX160" fmla="*/ 245101 w 866775"/>
                          <a:gd name="connsiteY160" fmla="*/ 359538 h 885825"/>
                          <a:gd name="connsiteX161" fmla="*/ 203132 w 866775"/>
                          <a:gd name="connsiteY161" fmla="*/ 359538 h 885825"/>
                          <a:gd name="connsiteX162" fmla="*/ 203132 w 866775"/>
                          <a:gd name="connsiteY162" fmla="*/ 401507 h 885825"/>
                          <a:gd name="connsiteX163" fmla="*/ 193607 w 866775"/>
                          <a:gd name="connsiteY163" fmla="*/ 411032 h 885825"/>
                          <a:gd name="connsiteX164" fmla="*/ 151414 w 866775"/>
                          <a:gd name="connsiteY164" fmla="*/ 411032 h 885825"/>
                          <a:gd name="connsiteX165" fmla="*/ 141889 w 866775"/>
                          <a:gd name="connsiteY165" fmla="*/ 401507 h 885825"/>
                          <a:gd name="connsiteX166" fmla="*/ 141889 w 866775"/>
                          <a:gd name="connsiteY166" fmla="*/ 359538 h 885825"/>
                          <a:gd name="connsiteX167" fmla="*/ 99920 w 866775"/>
                          <a:gd name="connsiteY167" fmla="*/ 359538 h 885825"/>
                          <a:gd name="connsiteX168" fmla="*/ 90395 w 866775"/>
                          <a:gd name="connsiteY168" fmla="*/ 350013 h 885825"/>
                          <a:gd name="connsiteX169" fmla="*/ 90395 w 866775"/>
                          <a:gd name="connsiteY169" fmla="*/ 307820 h 885825"/>
                          <a:gd name="connsiteX170" fmla="*/ 99920 w 866775"/>
                          <a:gd name="connsiteY170" fmla="*/ 298295 h 885825"/>
                          <a:gd name="connsiteX171" fmla="*/ 141889 w 866775"/>
                          <a:gd name="connsiteY171" fmla="*/ 298295 h 885825"/>
                          <a:gd name="connsiteX172" fmla="*/ 141889 w 866775"/>
                          <a:gd name="connsiteY172" fmla="*/ 256363 h 885825"/>
                          <a:gd name="connsiteX173" fmla="*/ 151414 w 866775"/>
                          <a:gd name="connsiteY173" fmla="*/ 246838 h 885825"/>
                          <a:gd name="connsiteX174" fmla="*/ 184082 w 866775"/>
                          <a:gd name="connsiteY174" fmla="*/ 265888 h 885825"/>
                          <a:gd name="connsiteX175" fmla="*/ 160939 w 866775"/>
                          <a:gd name="connsiteY175" fmla="*/ 265888 h 885825"/>
                          <a:gd name="connsiteX176" fmla="*/ 160939 w 866775"/>
                          <a:gd name="connsiteY176" fmla="*/ 307820 h 885825"/>
                          <a:gd name="connsiteX177" fmla="*/ 151414 w 866775"/>
                          <a:gd name="connsiteY177" fmla="*/ 317345 h 885825"/>
                          <a:gd name="connsiteX178" fmla="*/ 109445 w 866775"/>
                          <a:gd name="connsiteY178" fmla="*/ 317345 h 885825"/>
                          <a:gd name="connsiteX179" fmla="*/ 109445 w 866775"/>
                          <a:gd name="connsiteY179" fmla="*/ 340488 h 885825"/>
                          <a:gd name="connsiteX180" fmla="*/ 151414 w 866775"/>
                          <a:gd name="connsiteY180" fmla="*/ 340488 h 885825"/>
                          <a:gd name="connsiteX181" fmla="*/ 160939 w 866775"/>
                          <a:gd name="connsiteY181" fmla="*/ 350013 h 885825"/>
                          <a:gd name="connsiteX182" fmla="*/ 160939 w 866775"/>
                          <a:gd name="connsiteY182" fmla="*/ 391982 h 885825"/>
                          <a:gd name="connsiteX183" fmla="*/ 184082 w 866775"/>
                          <a:gd name="connsiteY183" fmla="*/ 391982 h 885825"/>
                          <a:gd name="connsiteX184" fmla="*/ 184082 w 866775"/>
                          <a:gd name="connsiteY184" fmla="*/ 350013 h 885825"/>
                          <a:gd name="connsiteX185" fmla="*/ 193607 w 866775"/>
                          <a:gd name="connsiteY185" fmla="*/ 340488 h 885825"/>
                          <a:gd name="connsiteX186" fmla="*/ 235576 w 866775"/>
                          <a:gd name="connsiteY186" fmla="*/ 340488 h 885825"/>
                          <a:gd name="connsiteX187" fmla="*/ 235576 w 866775"/>
                          <a:gd name="connsiteY187" fmla="*/ 317345 h 885825"/>
                          <a:gd name="connsiteX188" fmla="*/ 193607 w 866775"/>
                          <a:gd name="connsiteY188" fmla="*/ 317345 h 885825"/>
                          <a:gd name="connsiteX189" fmla="*/ 184082 w 866775"/>
                          <a:gd name="connsiteY189" fmla="*/ 307820 h 885825"/>
                          <a:gd name="connsiteX190" fmla="*/ 199449 w 866775"/>
                          <a:gd name="connsiteY190" fmla="*/ 170266 h 885825"/>
                          <a:gd name="connsiteX191" fmla="*/ 193681 w 866775"/>
                          <a:gd name="connsiteY191" fmla="*/ 39002 h 885825"/>
                          <a:gd name="connsiteX192" fmla="*/ 202760 w 866775"/>
                          <a:gd name="connsiteY192" fmla="*/ 29105 h 885825"/>
                          <a:gd name="connsiteX193" fmla="*/ 701146 w 866775"/>
                          <a:gd name="connsiteY193" fmla="*/ 7153 h 885825"/>
                          <a:gd name="connsiteX194" fmla="*/ 711043 w 866775"/>
                          <a:gd name="connsiteY194" fmla="*/ 16231 h 885825"/>
                          <a:gd name="connsiteX195" fmla="*/ 713462 w 866775"/>
                          <a:gd name="connsiteY195" fmla="*/ 71260 h 885825"/>
                          <a:gd name="connsiteX196" fmla="*/ 855337 w 866775"/>
                          <a:gd name="connsiteY196" fmla="*/ 77771 h 885825"/>
                          <a:gd name="connsiteX197" fmla="*/ 864415 w 866775"/>
                          <a:gd name="connsiteY197" fmla="*/ 87668 h 885825"/>
                          <a:gd name="connsiteX198" fmla="*/ 831152 w 866775"/>
                          <a:gd name="connsiteY198" fmla="*/ 813169 h 885825"/>
                          <a:gd name="connsiteX199" fmla="*/ 821255 w 866775"/>
                          <a:gd name="connsiteY199" fmla="*/ 822247 h 885825"/>
                          <a:gd name="connsiteX200" fmla="*/ 793498 w 866775"/>
                          <a:gd name="connsiteY200" fmla="*/ 820982 h 885825"/>
                          <a:gd name="connsiteX201" fmla="*/ 793498 w 866775"/>
                          <a:gd name="connsiteY201" fmla="*/ 840739 h 885825"/>
                          <a:gd name="connsiteX202" fmla="*/ 783973 w 866775"/>
                          <a:gd name="connsiteY202" fmla="*/ 850264 h 885825"/>
                          <a:gd name="connsiteX203" fmla="*/ 766449 w 866775"/>
                          <a:gd name="connsiteY203" fmla="*/ 850264 h 885825"/>
                          <a:gd name="connsiteX204" fmla="*/ 766449 w 866775"/>
                          <a:gd name="connsiteY204" fmla="*/ 871658 h 885825"/>
                          <a:gd name="connsiteX205" fmla="*/ 756924 w 866775"/>
                          <a:gd name="connsiteY205" fmla="*/ 881183 h 885825"/>
                          <a:gd name="connsiteX206" fmla="*/ 258014 w 866775"/>
                          <a:gd name="connsiteY206" fmla="*/ 881183 h 885825"/>
                          <a:gd name="connsiteX207" fmla="*/ 248489 w 866775"/>
                          <a:gd name="connsiteY207" fmla="*/ 871658 h 885825"/>
                          <a:gd name="connsiteX208" fmla="*/ 248489 w 866775"/>
                          <a:gd name="connsiteY208" fmla="*/ 773055 h 885825"/>
                          <a:gd name="connsiteX209" fmla="*/ 235466 w 866775"/>
                          <a:gd name="connsiteY209" fmla="*/ 773613 h 885825"/>
                          <a:gd name="connsiteX210" fmla="*/ 225569 w 866775"/>
                          <a:gd name="connsiteY210" fmla="*/ 764535 h 885825"/>
                          <a:gd name="connsiteX211" fmla="*/ 213365 w 866775"/>
                          <a:gd name="connsiteY211" fmla="*/ 487119 h 885825"/>
                          <a:gd name="connsiteX212" fmla="*/ 175525 w 866775"/>
                          <a:gd name="connsiteY212" fmla="*/ 504532 h 885825"/>
                          <a:gd name="connsiteX213" fmla="*/ 169498 w 866775"/>
                          <a:gd name="connsiteY213" fmla="*/ 504532 h 885825"/>
                          <a:gd name="connsiteX214" fmla="*/ 47759 w 866775"/>
                          <a:gd name="connsiteY214" fmla="*/ 399642 h 885825"/>
                          <a:gd name="connsiteX215" fmla="*/ 7613 w 866775"/>
                          <a:gd name="connsiteY215" fmla="*/ 224811 h 885825"/>
                          <a:gd name="connsiteX216" fmla="*/ 16543 w 866775"/>
                          <a:gd name="connsiteY216" fmla="*/ 215807 h 885825"/>
                          <a:gd name="connsiteX217" fmla="*/ 95905 w 866775"/>
                          <a:gd name="connsiteY217" fmla="*/ 196460 h 885825"/>
                          <a:gd name="connsiteX218" fmla="*/ 166561 w 866775"/>
                          <a:gd name="connsiteY218" fmla="*/ 154899 h 885825"/>
                          <a:gd name="connsiteX219" fmla="*/ 178579 w 866775"/>
                          <a:gd name="connsiteY219" fmla="*/ 154974 h 885825"/>
                          <a:gd name="connsiteX220" fmla="*/ 199452 w 866775"/>
                          <a:gd name="connsiteY220" fmla="*/ 170266 h 885825"/>
                          <a:gd name="connsiteX221" fmla="*/ 280821 w 866775"/>
                          <a:gd name="connsiteY221" fmla="*/ 390199 h 885825"/>
                          <a:gd name="connsiteX222" fmla="*/ 318772 w 866775"/>
                          <a:gd name="connsiteY222" fmla="*/ 233893 h 885825"/>
                          <a:gd name="connsiteX223" fmla="*/ 242014 w 866775"/>
                          <a:gd name="connsiteY223" fmla="*/ 214137 h 885825"/>
                          <a:gd name="connsiteX224" fmla="*/ 172548 w 866775"/>
                          <a:gd name="connsiteY224" fmla="*/ 174399 h 885825"/>
                          <a:gd name="connsiteX225" fmla="*/ 103082 w 866775"/>
                          <a:gd name="connsiteY225" fmla="*/ 214137 h 885825"/>
                          <a:gd name="connsiteX226" fmla="*/ 26287 w 866775"/>
                          <a:gd name="connsiteY226" fmla="*/ 233893 h 885825"/>
                          <a:gd name="connsiteX227" fmla="*/ 64238 w 866775"/>
                          <a:gd name="connsiteY227" fmla="*/ 390199 h 885825"/>
                          <a:gd name="connsiteX228" fmla="*/ 172547 w 866775"/>
                          <a:gd name="connsiteY228" fmla="*/ 485487 h 885825"/>
                          <a:gd name="connsiteX229" fmla="*/ 280856 w 866775"/>
                          <a:gd name="connsiteY229" fmla="*/ 390199 h 885825"/>
                          <a:gd name="connsiteX230" fmla="*/ 231856 w 866775"/>
                          <a:gd name="connsiteY230" fmla="*/ 474770 h 885825"/>
                          <a:gd name="connsiteX231" fmla="*/ 244135 w 866775"/>
                          <a:gd name="connsiteY231" fmla="*/ 754234 h 885825"/>
                          <a:gd name="connsiteX232" fmla="*/ 248488 w 866775"/>
                          <a:gd name="connsiteY232" fmla="*/ 754048 h 885825"/>
                          <a:gd name="connsiteX233" fmla="*/ 248488 w 866775"/>
                          <a:gd name="connsiteY233" fmla="*/ 461039 h 885825"/>
                          <a:gd name="connsiteX234" fmla="*/ 231857 w 866775"/>
                          <a:gd name="connsiteY234" fmla="*/ 474806 h 885825"/>
                          <a:gd name="connsiteX235" fmla="*/ 267575 w 866775"/>
                          <a:gd name="connsiteY235" fmla="*/ 441507 h 885825"/>
                          <a:gd name="connsiteX236" fmla="*/ 267575 w 866775"/>
                          <a:gd name="connsiteY236" fmla="*/ 862131 h 885825"/>
                          <a:gd name="connsiteX237" fmla="*/ 747397 w 866775"/>
                          <a:gd name="connsiteY237" fmla="*/ 862131 h 885825"/>
                          <a:gd name="connsiteX238" fmla="*/ 747397 w 866775"/>
                          <a:gd name="connsiteY238" fmla="*/ 154938 h 885825"/>
                          <a:gd name="connsiteX239" fmla="*/ 267575 w 866775"/>
                          <a:gd name="connsiteY239" fmla="*/ 154938 h 885825"/>
                          <a:gd name="connsiteX240" fmla="*/ 267575 w 866775"/>
                          <a:gd name="connsiteY240" fmla="*/ 203232 h 885825"/>
                          <a:gd name="connsiteX241" fmla="*/ 328781 w 866775"/>
                          <a:gd name="connsiteY241" fmla="*/ 215882 h 885825"/>
                          <a:gd name="connsiteX242" fmla="*/ 337413 w 866775"/>
                          <a:gd name="connsiteY242" fmla="*/ 224849 h 885825"/>
                          <a:gd name="connsiteX243" fmla="*/ 297304 w 866775"/>
                          <a:gd name="connsiteY243" fmla="*/ 399681 h 885825"/>
                          <a:gd name="connsiteX244" fmla="*/ 267576 w 866775"/>
                          <a:gd name="connsiteY244" fmla="*/ 441538 h 885825"/>
                          <a:gd name="connsiteX245" fmla="*/ 766485 w 866775"/>
                          <a:gd name="connsiteY245" fmla="*/ 831175 h 885825"/>
                          <a:gd name="connsiteX246" fmla="*/ 774485 w 866775"/>
                          <a:gd name="connsiteY246" fmla="*/ 831175 h 885825"/>
                          <a:gd name="connsiteX247" fmla="*/ 774485 w 866775"/>
                          <a:gd name="connsiteY247" fmla="*/ 123981 h 885825"/>
                          <a:gd name="connsiteX248" fmla="*/ 294663 w 866775"/>
                          <a:gd name="connsiteY248" fmla="*/ 123981 h 885825"/>
                          <a:gd name="connsiteX249" fmla="*/ 294663 w 866775"/>
                          <a:gd name="connsiteY249" fmla="*/ 135851 h 885825"/>
                          <a:gd name="connsiteX250" fmla="*/ 756959 w 866775"/>
                          <a:gd name="connsiteY250" fmla="*/ 135851 h 885825"/>
                          <a:gd name="connsiteX251" fmla="*/ 766484 w 866775"/>
                          <a:gd name="connsiteY251" fmla="*/ 145376 h 885825"/>
                          <a:gd name="connsiteX252" fmla="*/ 364244 w 866775"/>
                          <a:gd name="connsiteY252" fmla="*/ 104931 h 885825"/>
                          <a:gd name="connsiteX253" fmla="*/ 784011 w 866775"/>
                          <a:gd name="connsiteY253" fmla="*/ 104931 h 885825"/>
                          <a:gd name="connsiteX254" fmla="*/ 793536 w 866775"/>
                          <a:gd name="connsiteY254" fmla="*/ 114456 h 885825"/>
                          <a:gd name="connsiteX255" fmla="*/ 793536 w 866775"/>
                          <a:gd name="connsiteY255" fmla="*/ 801933 h 885825"/>
                          <a:gd name="connsiteX256" fmla="*/ 812660 w 866775"/>
                          <a:gd name="connsiteY256" fmla="*/ 802826 h 885825"/>
                          <a:gd name="connsiteX257" fmla="*/ 845030 w 866775"/>
                          <a:gd name="connsiteY257" fmla="*/ 96299 h 885825"/>
                          <a:gd name="connsiteX258" fmla="*/ 365656 w 866775"/>
                          <a:gd name="connsiteY258" fmla="*/ 74347 h 885825"/>
                          <a:gd name="connsiteX259" fmla="*/ 364242 w 866775"/>
                          <a:gd name="connsiteY259" fmla="*/ 104968 h 8858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  <a:cxn ang="0">
                            <a:pos x="connsiteX110" y="connsiteY110"/>
                          </a:cxn>
                          <a:cxn ang="0">
                            <a:pos x="connsiteX111" y="connsiteY111"/>
                          </a:cxn>
                          <a:cxn ang="0">
                            <a:pos x="connsiteX112" y="connsiteY112"/>
                          </a:cxn>
                          <a:cxn ang="0">
                            <a:pos x="connsiteX113" y="connsiteY113"/>
                          </a:cxn>
                          <a:cxn ang="0">
                            <a:pos x="connsiteX114" y="connsiteY114"/>
                          </a:cxn>
                          <a:cxn ang="0">
                            <a:pos x="connsiteX115" y="connsiteY115"/>
                          </a:cxn>
                          <a:cxn ang="0">
                            <a:pos x="connsiteX116" y="connsiteY116"/>
                          </a:cxn>
                          <a:cxn ang="0">
                            <a:pos x="connsiteX117" y="connsiteY117"/>
                          </a:cxn>
                          <a:cxn ang="0">
                            <a:pos x="connsiteX118" y="connsiteY118"/>
                          </a:cxn>
                          <a:cxn ang="0">
                            <a:pos x="connsiteX119" y="connsiteY119"/>
                          </a:cxn>
                          <a:cxn ang="0">
                            <a:pos x="connsiteX120" y="connsiteY120"/>
                          </a:cxn>
                          <a:cxn ang="0">
                            <a:pos x="connsiteX121" y="connsiteY121"/>
                          </a:cxn>
                          <a:cxn ang="0">
                            <a:pos x="connsiteX122" y="connsiteY122"/>
                          </a:cxn>
                          <a:cxn ang="0">
                            <a:pos x="connsiteX123" y="connsiteY123"/>
                          </a:cxn>
                          <a:cxn ang="0">
                            <a:pos x="connsiteX124" y="connsiteY124"/>
                          </a:cxn>
                          <a:cxn ang="0">
                            <a:pos x="connsiteX125" y="connsiteY125"/>
                          </a:cxn>
                          <a:cxn ang="0">
                            <a:pos x="connsiteX126" y="connsiteY126"/>
                          </a:cxn>
                          <a:cxn ang="0">
                            <a:pos x="connsiteX127" y="connsiteY127"/>
                          </a:cxn>
                          <a:cxn ang="0">
                            <a:pos x="connsiteX128" y="connsiteY128"/>
                          </a:cxn>
                          <a:cxn ang="0">
                            <a:pos x="connsiteX129" y="connsiteY129"/>
                          </a:cxn>
                          <a:cxn ang="0">
                            <a:pos x="connsiteX130" y="connsiteY130"/>
                          </a:cxn>
                          <a:cxn ang="0">
                            <a:pos x="connsiteX131" y="connsiteY131"/>
                          </a:cxn>
                          <a:cxn ang="0">
                            <a:pos x="connsiteX132" y="connsiteY132"/>
                          </a:cxn>
                          <a:cxn ang="0">
                            <a:pos x="connsiteX133" y="connsiteY133"/>
                          </a:cxn>
                          <a:cxn ang="0">
                            <a:pos x="connsiteX134" y="connsiteY134"/>
                          </a:cxn>
                          <a:cxn ang="0">
                            <a:pos x="connsiteX135" y="connsiteY135"/>
                          </a:cxn>
                          <a:cxn ang="0">
                            <a:pos x="connsiteX136" y="connsiteY136"/>
                          </a:cxn>
                          <a:cxn ang="0">
                            <a:pos x="connsiteX137" y="connsiteY137"/>
                          </a:cxn>
                          <a:cxn ang="0">
                            <a:pos x="connsiteX138" y="connsiteY138"/>
                          </a:cxn>
                          <a:cxn ang="0">
                            <a:pos x="connsiteX139" y="connsiteY139"/>
                          </a:cxn>
                          <a:cxn ang="0">
                            <a:pos x="connsiteX140" y="connsiteY140"/>
                          </a:cxn>
                          <a:cxn ang="0">
                            <a:pos x="connsiteX141" y="connsiteY141"/>
                          </a:cxn>
                          <a:cxn ang="0">
                            <a:pos x="connsiteX142" y="connsiteY142"/>
                          </a:cxn>
                          <a:cxn ang="0">
                            <a:pos x="connsiteX143" y="connsiteY143"/>
                          </a:cxn>
                          <a:cxn ang="0">
                            <a:pos x="connsiteX144" y="connsiteY144"/>
                          </a:cxn>
                          <a:cxn ang="0">
                            <a:pos x="connsiteX145" y="connsiteY145"/>
                          </a:cxn>
                          <a:cxn ang="0">
                            <a:pos x="connsiteX146" y="connsiteY146"/>
                          </a:cxn>
                          <a:cxn ang="0">
                            <a:pos x="connsiteX147" y="connsiteY147"/>
                          </a:cxn>
                          <a:cxn ang="0">
                            <a:pos x="connsiteX148" y="connsiteY148"/>
                          </a:cxn>
                          <a:cxn ang="0">
                            <a:pos x="connsiteX149" y="connsiteY149"/>
                          </a:cxn>
                          <a:cxn ang="0">
                            <a:pos x="connsiteX150" y="connsiteY150"/>
                          </a:cxn>
                          <a:cxn ang="0">
                            <a:pos x="connsiteX151" y="connsiteY151"/>
                          </a:cxn>
                          <a:cxn ang="0">
                            <a:pos x="connsiteX152" y="connsiteY152"/>
                          </a:cxn>
                          <a:cxn ang="0">
                            <a:pos x="connsiteX153" y="connsiteY153"/>
                          </a:cxn>
                          <a:cxn ang="0">
                            <a:pos x="connsiteX154" y="connsiteY154"/>
                          </a:cxn>
                          <a:cxn ang="0">
                            <a:pos x="connsiteX155" y="connsiteY155"/>
                          </a:cxn>
                          <a:cxn ang="0">
                            <a:pos x="connsiteX156" y="connsiteY156"/>
                          </a:cxn>
                          <a:cxn ang="0">
                            <a:pos x="connsiteX157" y="connsiteY157"/>
                          </a:cxn>
                          <a:cxn ang="0">
                            <a:pos x="connsiteX158" y="connsiteY158"/>
                          </a:cxn>
                          <a:cxn ang="0">
                            <a:pos x="connsiteX159" y="connsiteY159"/>
                          </a:cxn>
                          <a:cxn ang="0">
                            <a:pos x="connsiteX160" y="connsiteY160"/>
                          </a:cxn>
                          <a:cxn ang="0">
                            <a:pos x="connsiteX161" y="connsiteY161"/>
                          </a:cxn>
                          <a:cxn ang="0">
                            <a:pos x="connsiteX162" y="connsiteY162"/>
                          </a:cxn>
                          <a:cxn ang="0">
                            <a:pos x="connsiteX163" y="connsiteY163"/>
                          </a:cxn>
                          <a:cxn ang="0">
                            <a:pos x="connsiteX164" y="connsiteY164"/>
                          </a:cxn>
                          <a:cxn ang="0">
                            <a:pos x="connsiteX165" y="connsiteY165"/>
                          </a:cxn>
                          <a:cxn ang="0">
                            <a:pos x="connsiteX166" y="connsiteY166"/>
                          </a:cxn>
                          <a:cxn ang="0">
                            <a:pos x="connsiteX167" y="connsiteY167"/>
                          </a:cxn>
                          <a:cxn ang="0">
                            <a:pos x="connsiteX168" y="connsiteY168"/>
                          </a:cxn>
                          <a:cxn ang="0">
                            <a:pos x="connsiteX169" y="connsiteY169"/>
                          </a:cxn>
                          <a:cxn ang="0">
                            <a:pos x="connsiteX170" y="connsiteY170"/>
                          </a:cxn>
                          <a:cxn ang="0">
                            <a:pos x="connsiteX171" y="connsiteY171"/>
                          </a:cxn>
                          <a:cxn ang="0">
                            <a:pos x="connsiteX172" y="connsiteY172"/>
                          </a:cxn>
                          <a:cxn ang="0">
                            <a:pos x="connsiteX173" y="connsiteY173"/>
                          </a:cxn>
                          <a:cxn ang="0">
                            <a:pos x="connsiteX174" y="connsiteY174"/>
                          </a:cxn>
                          <a:cxn ang="0">
                            <a:pos x="connsiteX175" y="connsiteY175"/>
                          </a:cxn>
                          <a:cxn ang="0">
                            <a:pos x="connsiteX176" y="connsiteY176"/>
                          </a:cxn>
                          <a:cxn ang="0">
                            <a:pos x="connsiteX177" y="connsiteY177"/>
                          </a:cxn>
                          <a:cxn ang="0">
                            <a:pos x="connsiteX178" y="connsiteY178"/>
                          </a:cxn>
                          <a:cxn ang="0">
                            <a:pos x="connsiteX179" y="connsiteY179"/>
                          </a:cxn>
                          <a:cxn ang="0">
                            <a:pos x="connsiteX180" y="connsiteY180"/>
                          </a:cxn>
                          <a:cxn ang="0">
                            <a:pos x="connsiteX181" y="connsiteY181"/>
                          </a:cxn>
                          <a:cxn ang="0">
                            <a:pos x="connsiteX182" y="connsiteY182"/>
                          </a:cxn>
                          <a:cxn ang="0">
                            <a:pos x="connsiteX183" y="connsiteY183"/>
                          </a:cxn>
                          <a:cxn ang="0">
                            <a:pos x="connsiteX184" y="connsiteY184"/>
                          </a:cxn>
                          <a:cxn ang="0">
                            <a:pos x="connsiteX185" y="connsiteY185"/>
                          </a:cxn>
                          <a:cxn ang="0">
                            <a:pos x="connsiteX186" y="connsiteY186"/>
                          </a:cxn>
                          <a:cxn ang="0">
                            <a:pos x="connsiteX187" y="connsiteY187"/>
                          </a:cxn>
                          <a:cxn ang="0">
                            <a:pos x="connsiteX188" y="connsiteY188"/>
                          </a:cxn>
                          <a:cxn ang="0">
                            <a:pos x="connsiteX189" y="connsiteY189"/>
                          </a:cxn>
                          <a:cxn ang="0">
                            <a:pos x="connsiteX190" y="connsiteY190"/>
                          </a:cxn>
                          <a:cxn ang="0">
                            <a:pos x="connsiteX191" y="connsiteY191"/>
                          </a:cxn>
                          <a:cxn ang="0">
                            <a:pos x="connsiteX192" y="connsiteY192"/>
                          </a:cxn>
                          <a:cxn ang="0">
                            <a:pos x="connsiteX193" y="connsiteY193"/>
                          </a:cxn>
                          <a:cxn ang="0">
                            <a:pos x="connsiteX194" y="connsiteY194"/>
                          </a:cxn>
                          <a:cxn ang="0">
                            <a:pos x="connsiteX195" y="connsiteY195"/>
                          </a:cxn>
                          <a:cxn ang="0">
                            <a:pos x="connsiteX196" y="connsiteY196"/>
                          </a:cxn>
                          <a:cxn ang="0">
                            <a:pos x="connsiteX197" y="connsiteY197"/>
                          </a:cxn>
                          <a:cxn ang="0">
                            <a:pos x="connsiteX198" y="connsiteY198"/>
                          </a:cxn>
                          <a:cxn ang="0">
                            <a:pos x="connsiteX199" y="connsiteY199"/>
                          </a:cxn>
                          <a:cxn ang="0">
                            <a:pos x="connsiteX200" y="connsiteY200"/>
                          </a:cxn>
                          <a:cxn ang="0">
                            <a:pos x="connsiteX201" y="connsiteY201"/>
                          </a:cxn>
                          <a:cxn ang="0">
                            <a:pos x="connsiteX202" y="connsiteY202"/>
                          </a:cxn>
                          <a:cxn ang="0">
                            <a:pos x="connsiteX203" y="connsiteY203"/>
                          </a:cxn>
                          <a:cxn ang="0">
                            <a:pos x="connsiteX204" y="connsiteY204"/>
                          </a:cxn>
                          <a:cxn ang="0">
                            <a:pos x="connsiteX205" y="connsiteY205"/>
                          </a:cxn>
                          <a:cxn ang="0">
                            <a:pos x="connsiteX206" y="connsiteY206"/>
                          </a:cxn>
                          <a:cxn ang="0">
                            <a:pos x="connsiteX207" y="connsiteY207"/>
                          </a:cxn>
                          <a:cxn ang="0">
                            <a:pos x="connsiteX208" y="connsiteY208"/>
                          </a:cxn>
                          <a:cxn ang="0">
                            <a:pos x="connsiteX209" y="connsiteY209"/>
                          </a:cxn>
                          <a:cxn ang="0">
                            <a:pos x="connsiteX210" y="connsiteY210"/>
                          </a:cxn>
                          <a:cxn ang="0">
                            <a:pos x="connsiteX211" y="connsiteY211"/>
                          </a:cxn>
                          <a:cxn ang="0">
                            <a:pos x="connsiteX212" y="connsiteY212"/>
                          </a:cxn>
                          <a:cxn ang="0">
                            <a:pos x="connsiteX213" y="connsiteY213"/>
                          </a:cxn>
                          <a:cxn ang="0">
                            <a:pos x="connsiteX214" y="connsiteY214"/>
                          </a:cxn>
                          <a:cxn ang="0">
                            <a:pos x="connsiteX215" y="connsiteY215"/>
                          </a:cxn>
                          <a:cxn ang="0">
                            <a:pos x="connsiteX216" y="connsiteY216"/>
                          </a:cxn>
                          <a:cxn ang="0">
                            <a:pos x="connsiteX217" y="connsiteY217"/>
                          </a:cxn>
                          <a:cxn ang="0">
                            <a:pos x="connsiteX218" y="connsiteY218"/>
                          </a:cxn>
                          <a:cxn ang="0">
                            <a:pos x="connsiteX219" y="connsiteY219"/>
                          </a:cxn>
                          <a:cxn ang="0">
                            <a:pos x="connsiteX220" y="connsiteY220"/>
                          </a:cxn>
                          <a:cxn ang="0">
                            <a:pos x="connsiteX221" y="connsiteY221"/>
                          </a:cxn>
                          <a:cxn ang="0">
                            <a:pos x="connsiteX222" y="connsiteY222"/>
                          </a:cxn>
                          <a:cxn ang="0">
                            <a:pos x="connsiteX223" y="connsiteY223"/>
                          </a:cxn>
                          <a:cxn ang="0">
                            <a:pos x="connsiteX224" y="connsiteY224"/>
                          </a:cxn>
                          <a:cxn ang="0">
                            <a:pos x="connsiteX225" y="connsiteY225"/>
                          </a:cxn>
                          <a:cxn ang="0">
                            <a:pos x="connsiteX226" y="connsiteY226"/>
                          </a:cxn>
                          <a:cxn ang="0">
                            <a:pos x="connsiteX227" y="connsiteY227"/>
                          </a:cxn>
                          <a:cxn ang="0">
                            <a:pos x="connsiteX228" y="connsiteY228"/>
                          </a:cxn>
                          <a:cxn ang="0">
                            <a:pos x="connsiteX229" y="connsiteY229"/>
                          </a:cxn>
                          <a:cxn ang="0">
                            <a:pos x="connsiteX230" y="connsiteY230"/>
                          </a:cxn>
                          <a:cxn ang="0">
                            <a:pos x="connsiteX231" y="connsiteY231"/>
                          </a:cxn>
                          <a:cxn ang="0">
                            <a:pos x="connsiteX232" y="connsiteY232"/>
                          </a:cxn>
                          <a:cxn ang="0">
                            <a:pos x="connsiteX233" y="connsiteY233"/>
                          </a:cxn>
                          <a:cxn ang="0">
                            <a:pos x="connsiteX234" y="connsiteY234"/>
                          </a:cxn>
                          <a:cxn ang="0">
                            <a:pos x="connsiteX235" y="connsiteY235"/>
                          </a:cxn>
                          <a:cxn ang="0">
                            <a:pos x="connsiteX236" y="connsiteY236"/>
                          </a:cxn>
                          <a:cxn ang="0">
                            <a:pos x="connsiteX237" y="connsiteY237"/>
                          </a:cxn>
                          <a:cxn ang="0">
                            <a:pos x="connsiteX238" y="connsiteY238"/>
                          </a:cxn>
                          <a:cxn ang="0">
                            <a:pos x="connsiteX239" y="connsiteY239"/>
                          </a:cxn>
                          <a:cxn ang="0">
                            <a:pos x="connsiteX240" y="connsiteY240"/>
                          </a:cxn>
                          <a:cxn ang="0">
                            <a:pos x="connsiteX241" y="connsiteY241"/>
                          </a:cxn>
                          <a:cxn ang="0">
                            <a:pos x="connsiteX242" y="connsiteY242"/>
                          </a:cxn>
                          <a:cxn ang="0">
                            <a:pos x="connsiteX243" y="connsiteY243"/>
                          </a:cxn>
                          <a:cxn ang="0">
                            <a:pos x="connsiteX244" y="connsiteY244"/>
                          </a:cxn>
                          <a:cxn ang="0">
                            <a:pos x="connsiteX245" y="connsiteY245"/>
                          </a:cxn>
                          <a:cxn ang="0">
                            <a:pos x="connsiteX246" y="connsiteY246"/>
                          </a:cxn>
                          <a:cxn ang="0">
                            <a:pos x="connsiteX247" y="connsiteY247"/>
                          </a:cxn>
                          <a:cxn ang="0">
                            <a:pos x="connsiteX248" y="connsiteY248"/>
                          </a:cxn>
                          <a:cxn ang="0">
                            <a:pos x="connsiteX249" y="connsiteY249"/>
                          </a:cxn>
                          <a:cxn ang="0">
                            <a:pos x="connsiteX250" y="connsiteY250"/>
                          </a:cxn>
                          <a:cxn ang="0">
                            <a:pos x="connsiteX251" y="connsiteY251"/>
                          </a:cxn>
                          <a:cxn ang="0">
                            <a:pos x="connsiteX252" y="connsiteY252"/>
                          </a:cxn>
                          <a:cxn ang="0">
                            <a:pos x="connsiteX253" y="connsiteY253"/>
                          </a:cxn>
                          <a:cxn ang="0">
                            <a:pos x="connsiteX254" y="connsiteY254"/>
                          </a:cxn>
                          <a:cxn ang="0">
                            <a:pos x="connsiteX255" y="connsiteY255"/>
                          </a:cxn>
                          <a:cxn ang="0">
                            <a:pos x="connsiteX256" y="connsiteY256"/>
                          </a:cxn>
                          <a:cxn ang="0">
                            <a:pos x="connsiteX257" y="connsiteY257"/>
                          </a:cxn>
                          <a:cxn ang="0">
                            <a:pos x="connsiteX258" y="connsiteY258"/>
                          </a:cxn>
                          <a:cxn ang="0">
                            <a:pos x="connsiteX259" y="connsiteY259"/>
                          </a:cxn>
                        </a:cxnLst>
                        <a:rect l="l" t="t" r="r" b="b"/>
                        <a:pathLst>
                          <a:path w="866775" h="885825">
                            <a:moveTo>
                              <a:pt x="275576" y="135923"/>
                            </a:moveTo>
                            <a:lnTo>
                              <a:pt x="275576" y="114529"/>
                            </a:lnTo>
                            <a:cubicBezTo>
                              <a:pt x="275576" y="109283"/>
                              <a:pt x="279855" y="105004"/>
                              <a:pt x="285101" y="105004"/>
                            </a:cubicBezTo>
                            <a:lnTo>
                              <a:pt x="345228" y="105004"/>
                            </a:lnTo>
                            <a:lnTo>
                              <a:pt x="347088" y="64076"/>
                            </a:lnTo>
                            <a:cubicBezTo>
                              <a:pt x="347311" y="58830"/>
                              <a:pt x="351739" y="54774"/>
                              <a:pt x="356985" y="54997"/>
                            </a:cubicBezTo>
                            <a:lnTo>
                              <a:pt x="694418" y="70475"/>
                            </a:lnTo>
                            <a:lnTo>
                              <a:pt x="692483" y="26608"/>
                            </a:lnTo>
                            <a:lnTo>
                              <a:pt x="213033" y="47742"/>
                            </a:lnTo>
                            <a:lnTo>
                              <a:pt x="218949" y="182207"/>
                            </a:lnTo>
                            <a:cubicBezTo>
                              <a:pt x="228511" y="187490"/>
                              <a:pt x="238371" y="192215"/>
                              <a:pt x="248492" y="196308"/>
                            </a:cubicBezTo>
                            <a:lnTo>
                              <a:pt x="248492" y="145484"/>
                            </a:lnTo>
                            <a:cubicBezTo>
                              <a:pt x="248492" y="140238"/>
                              <a:pt x="252770" y="135959"/>
                              <a:pt x="258017" y="135959"/>
                            </a:cubicBezTo>
                            <a:lnTo>
                              <a:pt x="275541" y="135959"/>
                            </a:lnTo>
                            <a:close/>
                            <a:moveTo>
                              <a:pt x="525607" y="331633"/>
                            </a:moveTo>
                            <a:cubicBezTo>
                              <a:pt x="520361" y="331633"/>
                              <a:pt x="516082" y="327354"/>
                              <a:pt x="516082" y="322108"/>
                            </a:cubicBezTo>
                            <a:cubicBezTo>
                              <a:pt x="516082" y="316862"/>
                              <a:pt x="520361" y="312583"/>
                              <a:pt x="525607" y="312583"/>
                            </a:cubicBezTo>
                            <a:lnTo>
                              <a:pt x="686561" y="312583"/>
                            </a:lnTo>
                            <a:cubicBezTo>
                              <a:pt x="691807" y="312583"/>
                              <a:pt x="696086" y="316862"/>
                              <a:pt x="696086" y="322108"/>
                            </a:cubicBezTo>
                            <a:cubicBezTo>
                              <a:pt x="696086" y="327354"/>
                              <a:pt x="691807" y="331633"/>
                              <a:pt x="686561" y="331633"/>
                            </a:cubicBezTo>
                            <a:close/>
                            <a:moveTo>
                              <a:pt x="525607" y="293719"/>
                            </a:moveTo>
                            <a:cubicBezTo>
                              <a:pt x="520361" y="293719"/>
                              <a:pt x="516082" y="289440"/>
                              <a:pt x="516082" y="284194"/>
                            </a:cubicBezTo>
                            <a:cubicBezTo>
                              <a:pt x="516082" y="278948"/>
                              <a:pt x="520361" y="274669"/>
                              <a:pt x="525607" y="274669"/>
                            </a:cubicBezTo>
                            <a:lnTo>
                              <a:pt x="686561" y="274669"/>
                            </a:lnTo>
                            <a:cubicBezTo>
                              <a:pt x="691807" y="274669"/>
                              <a:pt x="696086" y="278948"/>
                              <a:pt x="696086" y="284194"/>
                            </a:cubicBezTo>
                            <a:cubicBezTo>
                              <a:pt x="696086" y="289440"/>
                              <a:pt x="691807" y="293719"/>
                              <a:pt x="686561" y="293719"/>
                            </a:cubicBezTo>
                            <a:close/>
                            <a:moveTo>
                              <a:pt x="525607" y="255805"/>
                            </a:moveTo>
                            <a:cubicBezTo>
                              <a:pt x="520361" y="255805"/>
                              <a:pt x="516082" y="251526"/>
                              <a:pt x="516082" y="246280"/>
                            </a:cubicBezTo>
                            <a:cubicBezTo>
                              <a:pt x="516082" y="241033"/>
                              <a:pt x="520361" y="236755"/>
                              <a:pt x="525607" y="236755"/>
                            </a:cubicBezTo>
                            <a:lnTo>
                              <a:pt x="686561" y="236755"/>
                            </a:lnTo>
                            <a:cubicBezTo>
                              <a:pt x="691807" y="236755"/>
                              <a:pt x="696086" y="241033"/>
                              <a:pt x="696086" y="246280"/>
                            </a:cubicBezTo>
                            <a:cubicBezTo>
                              <a:pt x="696086" y="251526"/>
                              <a:pt x="691807" y="255805"/>
                              <a:pt x="686561" y="255805"/>
                            </a:cubicBezTo>
                            <a:close/>
                            <a:moveTo>
                              <a:pt x="525607" y="217890"/>
                            </a:moveTo>
                            <a:cubicBezTo>
                              <a:pt x="520361" y="217890"/>
                              <a:pt x="516082" y="213611"/>
                              <a:pt x="516082" y="208365"/>
                            </a:cubicBezTo>
                            <a:cubicBezTo>
                              <a:pt x="516082" y="203119"/>
                              <a:pt x="520361" y="198840"/>
                              <a:pt x="525607" y="198840"/>
                            </a:cubicBezTo>
                            <a:lnTo>
                              <a:pt x="607463" y="198840"/>
                            </a:lnTo>
                            <a:cubicBezTo>
                              <a:pt x="612710" y="198840"/>
                              <a:pt x="616988" y="203119"/>
                              <a:pt x="616988" y="208365"/>
                            </a:cubicBezTo>
                            <a:cubicBezTo>
                              <a:pt x="616988" y="213611"/>
                              <a:pt x="612710" y="217890"/>
                              <a:pt x="607463" y="217890"/>
                            </a:cubicBezTo>
                            <a:close/>
                            <a:moveTo>
                              <a:pt x="411307" y="198840"/>
                            </a:moveTo>
                            <a:lnTo>
                              <a:pt x="453947" y="198840"/>
                            </a:lnTo>
                            <a:cubicBezTo>
                              <a:pt x="459193" y="198840"/>
                              <a:pt x="463472" y="203119"/>
                              <a:pt x="463472" y="208365"/>
                            </a:cubicBezTo>
                            <a:lnTo>
                              <a:pt x="463472" y="235490"/>
                            </a:lnTo>
                            <a:lnTo>
                              <a:pt x="490596" y="235490"/>
                            </a:lnTo>
                            <a:cubicBezTo>
                              <a:pt x="495843" y="235490"/>
                              <a:pt x="500121" y="239768"/>
                              <a:pt x="500121" y="245015"/>
                            </a:cubicBezTo>
                            <a:lnTo>
                              <a:pt x="500121" y="287654"/>
                            </a:lnTo>
                            <a:cubicBezTo>
                              <a:pt x="500121" y="292900"/>
                              <a:pt x="495843" y="297179"/>
                              <a:pt x="490596" y="297179"/>
                            </a:cubicBezTo>
                            <a:lnTo>
                              <a:pt x="463472" y="297179"/>
                            </a:lnTo>
                            <a:lnTo>
                              <a:pt x="463472" y="324304"/>
                            </a:lnTo>
                            <a:cubicBezTo>
                              <a:pt x="463472" y="329550"/>
                              <a:pt x="459193" y="333829"/>
                              <a:pt x="453947" y="333829"/>
                            </a:cubicBezTo>
                            <a:lnTo>
                              <a:pt x="411307" y="333829"/>
                            </a:lnTo>
                            <a:cubicBezTo>
                              <a:pt x="406061" y="333829"/>
                              <a:pt x="401782" y="329550"/>
                              <a:pt x="401782" y="324304"/>
                            </a:cubicBezTo>
                            <a:lnTo>
                              <a:pt x="401782" y="297179"/>
                            </a:lnTo>
                            <a:lnTo>
                              <a:pt x="374658" y="297179"/>
                            </a:lnTo>
                            <a:cubicBezTo>
                              <a:pt x="369412" y="297179"/>
                              <a:pt x="365133" y="292900"/>
                              <a:pt x="365133" y="287654"/>
                            </a:cubicBezTo>
                            <a:lnTo>
                              <a:pt x="365133" y="245015"/>
                            </a:lnTo>
                            <a:cubicBezTo>
                              <a:pt x="365133" y="239768"/>
                              <a:pt x="369412" y="235490"/>
                              <a:pt x="374658" y="235490"/>
                            </a:cubicBezTo>
                            <a:lnTo>
                              <a:pt x="401782" y="235490"/>
                            </a:lnTo>
                            <a:lnTo>
                              <a:pt x="401782" y="208365"/>
                            </a:lnTo>
                            <a:cubicBezTo>
                              <a:pt x="401782" y="203119"/>
                              <a:pt x="406061" y="198840"/>
                              <a:pt x="411307" y="198840"/>
                            </a:cubicBezTo>
                            <a:close/>
                            <a:moveTo>
                              <a:pt x="444422" y="217890"/>
                            </a:moveTo>
                            <a:lnTo>
                              <a:pt x="420832" y="217890"/>
                            </a:lnTo>
                            <a:lnTo>
                              <a:pt x="420832" y="245015"/>
                            </a:lnTo>
                            <a:cubicBezTo>
                              <a:pt x="420832" y="250261"/>
                              <a:pt x="416554" y="254540"/>
                              <a:pt x="411307" y="254540"/>
                            </a:cubicBezTo>
                            <a:lnTo>
                              <a:pt x="384183" y="254540"/>
                            </a:lnTo>
                            <a:lnTo>
                              <a:pt x="384183" y="278129"/>
                            </a:lnTo>
                            <a:lnTo>
                              <a:pt x="411307" y="278129"/>
                            </a:lnTo>
                            <a:cubicBezTo>
                              <a:pt x="416554" y="278129"/>
                              <a:pt x="420832" y="282408"/>
                              <a:pt x="420832" y="287654"/>
                            </a:cubicBezTo>
                            <a:lnTo>
                              <a:pt x="420832" y="314779"/>
                            </a:lnTo>
                            <a:lnTo>
                              <a:pt x="444422" y="314779"/>
                            </a:lnTo>
                            <a:lnTo>
                              <a:pt x="444422" y="287654"/>
                            </a:lnTo>
                            <a:cubicBezTo>
                              <a:pt x="444422" y="282408"/>
                              <a:pt x="448701" y="278129"/>
                              <a:pt x="453947" y="278129"/>
                            </a:cubicBezTo>
                            <a:lnTo>
                              <a:pt x="481071" y="278129"/>
                            </a:lnTo>
                            <a:lnTo>
                              <a:pt x="481071" y="254540"/>
                            </a:lnTo>
                            <a:lnTo>
                              <a:pt x="453947" y="254540"/>
                            </a:lnTo>
                            <a:cubicBezTo>
                              <a:pt x="448701" y="254540"/>
                              <a:pt x="444422" y="250261"/>
                              <a:pt x="444422" y="245015"/>
                            </a:cubicBezTo>
                            <a:close/>
                            <a:moveTo>
                              <a:pt x="328369" y="818337"/>
                            </a:moveTo>
                            <a:cubicBezTo>
                              <a:pt x="323123" y="818337"/>
                              <a:pt x="318844" y="814058"/>
                              <a:pt x="318844" y="808812"/>
                            </a:cubicBezTo>
                            <a:cubicBezTo>
                              <a:pt x="318844" y="803566"/>
                              <a:pt x="323123" y="799287"/>
                              <a:pt x="328369" y="799287"/>
                            </a:cubicBezTo>
                            <a:lnTo>
                              <a:pt x="686557" y="799287"/>
                            </a:lnTo>
                            <a:cubicBezTo>
                              <a:pt x="691803" y="799287"/>
                              <a:pt x="696082" y="803566"/>
                              <a:pt x="696082" y="808812"/>
                            </a:cubicBezTo>
                            <a:cubicBezTo>
                              <a:pt x="696082" y="814058"/>
                              <a:pt x="691803" y="818337"/>
                              <a:pt x="686557" y="818337"/>
                            </a:cubicBezTo>
                            <a:close/>
                            <a:moveTo>
                              <a:pt x="328369" y="779269"/>
                            </a:moveTo>
                            <a:cubicBezTo>
                              <a:pt x="323123" y="779269"/>
                              <a:pt x="318844" y="774990"/>
                              <a:pt x="318844" y="769744"/>
                            </a:cubicBezTo>
                            <a:cubicBezTo>
                              <a:pt x="318844" y="764498"/>
                              <a:pt x="323123" y="760219"/>
                              <a:pt x="328369" y="760219"/>
                            </a:cubicBezTo>
                            <a:lnTo>
                              <a:pt x="686557" y="760219"/>
                            </a:lnTo>
                            <a:cubicBezTo>
                              <a:pt x="691803" y="760219"/>
                              <a:pt x="696082" y="764498"/>
                              <a:pt x="696082" y="769744"/>
                            </a:cubicBezTo>
                            <a:cubicBezTo>
                              <a:pt x="696082" y="774990"/>
                              <a:pt x="691803" y="779269"/>
                              <a:pt x="686557" y="779269"/>
                            </a:cubicBezTo>
                            <a:close/>
                            <a:moveTo>
                              <a:pt x="328369" y="740201"/>
                            </a:moveTo>
                            <a:cubicBezTo>
                              <a:pt x="323123" y="740201"/>
                              <a:pt x="318844" y="735922"/>
                              <a:pt x="318844" y="730676"/>
                            </a:cubicBezTo>
                            <a:cubicBezTo>
                              <a:pt x="318844" y="725430"/>
                              <a:pt x="323123" y="721151"/>
                              <a:pt x="328369" y="721151"/>
                            </a:cubicBezTo>
                            <a:lnTo>
                              <a:pt x="686557" y="721151"/>
                            </a:lnTo>
                            <a:cubicBezTo>
                              <a:pt x="691803" y="721151"/>
                              <a:pt x="696082" y="725430"/>
                              <a:pt x="696082" y="730676"/>
                            </a:cubicBezTo>
                            <a:cubicBezTo>
                              <a:pt x="696082" y="735922"/>
                              <a:pt x="691803" y="740201"/>
                              <a:pt x="686557" y="740201"/>
                            </a:cubicBezTo>
                            <a:close/>
                            <a:moveTo>
                              <a:pt x="328369" y="701134"/>
                            </a:moveTo>
                            <a:cubicBezTo>
                              <a:pt x="323123" y="701134"/>
                              <a:pt x="318844" y="696855"/>
                              <a:pt x="318844" y="691609"/>
                            </a:cubicBezTo>
                            <a:cubicBezTo>
                              <a:pt x="318844" y="686362"/>
                              <a:pt x="323123" y="682084"/>
                              <a:pt x="328369" y="682084"/>
                            </a:cubicBezTo>
                            <a:lnTo>
                              <a:pt x="686557" y="682084"/>
                            </a:lnTo>
                            <a:cubicBezTo>
                              <a:pt x="691803" y="682084"/>
                              <a:pt x="696082" y="686362"/>
                              <a:pt x="696082" y="691609"/>
                            </a:cubicBezTo>
                            <a:cubicBezTo>
                              <a:pt x="696082" y="696855"/>
                              <a:pt x="691803" y="701134"/>
                              <a:pt x="686557" y="701134"/>
                            </a:cubicBezTo>
                            <a:close/>
                            <a:moveTo>
                              <a:pt x="328369" y="662066"/>
                            </a:moveTo>
                            <a:cubicBezTo>
                              <a:pt x="323123" y="662066"/>
                              <a:pt x="318844" y="657787"/>
                              <a:pt x="318844" y="652541"/>
                            </a:cubicBezTo>
                            <a:cubicBezTo>
                              <a:pt x="318844" y="647295"/>
                              <a:pt x="323123" y="643016"/>
                              <a:pt x="328369" y="643016"/>
                            </a:cubicBezTo>
                            <a:lnTo>
                              <a:pt x="686557" y="643016"/>
                            </a:lnTo>
                            <a:cubicBezTo>
                              <a:pt x="691803" y="643016"/>
                              <a:pt x="696082" y="647295"/>
                              <a:pt x="696082" y="652541"/>
                            </a:cubicBezTo>
                            <a:cubicBezTo>
                              <a:pt x="696082" y="657787"/>
                              <a:pt x="691803" y="662066"/>
                              <a:pt x="686557" y="662066"/>
                            </a:cubicBezTo>
                            <a:close/>
                            <a:moveTo>
                              <a:pt x="328369" y="622998"/>
                            </a:moveTo>
                            <a:cubicBezTo>
                              <a:pt x="323123" y="622998"/>
                              <a:pt x="318844" y="618719"/>
                              <a:pt x="318844" y="613473"/>
                            </a:cubicBezTo>
                            <a:cubicBezTo>
                              <a:pt x="318844" y="608227"/>
                              <a:pt x="323123" y="603948"/>
                              <a:pt x="328369" y="603948"/>
                            </a:cubicBezTo>
                            <a:lnTo>
                              <a:pt x="686557" y="603948"/>
                            </a:lnTo>
                            <a:cubicBezTo>
                              <a:pt x="691803" y="603948"/>
                              <a:pt x="696082" y="608227"/>
                              <a:pt x="696082" y="613473"/>
                            </a:cubicBezTo>
                            <a:cubicBezTo>
                              <a:pt x="696082" y="618719"/>
                              <a:pt x="691803" y="622998"/>
                              <a:pt x="686557" y="622998"/>
                            </a:cubicBezTo>
                            <a:close/>
                            <a:moveTo>
                              <a:pt x="328369" y="583930"/>
                            </a:moveTo>
                            <a:cubicBezTo>
                              <a:pt x="323123" y="583930"/>
                              <a:pt x="318844" y="579652"/>
                              <a:pt x="318844" y="574405"/>
                            </a:cubicBezTo>
                            <a:cubicBezTo>
                              <a:pt x="318844" y="569159"/>
                              <a:pt x="323123" y="564880"/>
                              <a:pt x="328369" y="564880"/>
                            </a:cubicBezTo>
                            <a:lnTo>
                              <a:pt x="686557" y="564880"/>
                            </a:lnTo>
                            <a:cubicBezTo>
                              <a:pt x="691803" y="564880"/>
                              <a:pt x="696082" y="569159"/>
                              <a:pt x="696082" y="574405"/>
                            </a:cubicBezTo>
                            <a:cubicBezTo>
                              <a:pt x="696082" y="579652"/>
                              <a:pt x="691803" y="583930"/>
                              <a:pt x="686557" y="583930"/>
                            </a:cubicBezTo>
                            <a:close/>
                            <a:moveTo>
                              <a:pt x="328369" y="544863"/>
                            </a:moveTo>
                            <a:cubicBezTo>
                              <a:pt x="323123" y="544863"/>
                              <a:pt x="318844" y="540584"/>
                              <a:pt x="318844" y="535338"/>
                            </a:cubicBezTo>
                            <a:cubicBezTo>
                              <a:pt x="318844" y="530091"/>
                              <a:pt x="323123" y="525813"/>
                              <a:pt x="328369" y="525813"/>
                            </a:cubicBezTo>
                            <a:lnTo>
                              <a:pt x="686557" y="525813"/>
                            </a:lnTo>
                            <a:cubicBezTo>
                              <a:pt x="691803" y="525813"/>
                              <a:pt x="696082" y="530091"/>
                              <a:pt x="696082" y="535338"/>
                            </a:cubicBezTo>
                            <a:cubicBezTo>
                              <a:pt x="696082" y="540584"/>
                              <a:pt x="691803" y="544863"/>
                              <a:pt x="686557" y="544863"/>
                            </a:cubicBezTo>
                            <a:close/>
                            <a:moveTo>
                              <a:pt x="464806" y="505758"/>
                            </a:moveTo>
                            <a:cubicBezTo>
                              <a:pt x="459559" y="505758"/>
                              <a:pt x="455281" y="501479"/>
                              <a:pt x="455281" y="496233"/>
                            </a:cubicBezTo>
                            <a:cubicBezTo>
                              <a:pt x="455281" y="490986"/>
                              <a:pt x="459559" y="486708"/>
                              <a:pt x="464806" y="486708"/>
                            </a:cubicBezTo>
                            <a:lnTo>
                              <a:pt x="572371" y="486708"/>
                            </a:lnTo>
                            <a:cubicBezTo>
                              <a:pt x="577618" y="486708"/>
                              <a:pt x="581896" y="490986"/>
                              <a:pt x="581896" y="496233"/>
                            </a:cubicBezTo>
                            <a:cubicBezTo>
                              <a:pt x="581896" y="501479"/>
                              <a:pt x="577618" y="505758"/>
                              <a:pt x="572371" y="505758"/>
                            </a:cubicBezTo>
                            <a:close/>
                            <a:moveTo>
                              <a:pt x="328369" y="505795"/>
                            </a:moveTo>
                            <a:cubicBezTo>
                              <a:pt x="323123" y="505795"/>
                              <a:pt x="318844" y="501516"/>
                              <a:pt x="318844" y="496270"/>
                            </a:cubicBezTo>
                            <a:cubicBezTo>
                              <a:pt x="318844" y="491024"/>
                              <a:pt x="323123" y="486745"/>
                              <a:pt x="328369" y="486745"/>
                            </a:cubicBezTo>
                            <a:lnTo>
                              <a:pt x="429725" y="486745"/>
                            </a:lnTo>
                            <a:cubicBezTo>
                              <a:pt x="434971" y="486745"/>
                              <a:pt x="439250" y="491024"/>
                              <a:pt x="439250" y="496270"/>
                            </a:cubicBezTo>
                            <a:cubicBezTo>
                              <a:pt x="439250" y="501516"/>
                              <a:pt x="434971" y="505795"/>
                              <a:pt x="429725" y="505795"/>
                            </a:cubicBezTo>
                            <a:close/>
                            <a:moveTo>
                              <a:pt x="455576" y="401058"/>
                            </a:moveTo>
                            <a:cubicBezTo>
                              <a:pt x="450330" y="401058"/>
                              <a:pt x="446051" y="396779"/>
                              <a:pt x="446051" y="391533"/>
                            </a:cubicBezTo>
                            <a:cubicBezTo>
                              <a:pt x="446051" y="386287"/>
                              <a:pt x="450330" y="382008"/>
                              <a:pt x="455576" y="382008"/>
                            </a:cubicBezTo>
                            <a:lnTo>
                              <a:pt x="507479" y="382008"/>
                            </a:lnTo>
                            <a:cubicBezTo>
                              <a:pt x="512726" y="382008"/>
                              <a:pt x="517004" y="386287"/>
                              <a:pt x="517004" y="391533"/>
                            </a:cubicBezTo>
                            <a:cubicBezTo>
                              <a:pt x="517004" y="396779"/>
                              <a:pt x="512726" y="401058"/>
                              <a:pt x="507479" y="401058"/>
                            </a:cubicBezTo>
                            <a:close/>
                            <a:moveTo>
                              <a:pt x="328369" y="434805"/>
                            </a:moveTo>
                            <a:cubicBezTo>
                              <a:pt x="323123" y="434805"/>
                              <a:pt x="318844" y="430526"/>
                              <a:pt x="318844" y="425280"/>
                            </a:cubicBezTo>
                            <a:cubicBezTo>
                              <a:pt x="318844" y="420034"/>
                              <a:pt x="323123" y="415755"/>
                              <a:pt x="328369" y="415755"/>
                            </a:cubicBezTo>
                            <a:lnTo>
                              <a:pt x="686557" y="415755"/>
                            </a:lnTo>
                            <a:cubicBezTo>
                              <a:pt x="691803" y="415755"/>
                              <a:pt x="696082" y="420034"/>
                              <a:pt x="696082" y="425280"/>
                            </a:cubicBezTo>
                            <a:cubicBezTo>
                              <a:pt x="696082" y="430526"/>
                              <a:pt x="691803" y="434805"/>
                              <a:pt x="686557" y="434805"/>
                            </a:cubicBezTo>
                            <a:close/>
                            <a:moveTo>
                              <a:pt x="328369" y="401095"/>
                            </a:moveTo>
                            <a:cubicBezTo>
                              <a:pt x="323123" y="401095"/>
                              <a:pt x="318844" y="396816"/>
                              <a:pt x="318844" y="391570"/>
                            </a:cubicBezTo>
                            <a:cubicBezTo>
                              <a:pt x="318844" y="386324"/>
                              <a:pt x="323123" y="382045"/>
                              <a:pt x="328369" y="382045"/>
                            </a:cubicBezTo>
                            <a:lnTo>
                              <a:pt x="429725" y="382045"/>
                            </a:lnTo>
                            <a:cubicBezTo>
                              <a:pt x="434971" y="382045"/>
                              <a:pt x="439250" y="386324"/>
                              <a:pt x="439250" y="391570"/>
                            </a:cubicBezTo>
                            <a:cubicBezTo>
                              <a:pt x="439250" y="396816"/>
                              <a:pt x="434971" y="401095"/>
                              <a:pt x="429725" y="401095"/>
                            </a:cubicBezTo>
                            <a:close/>
                            <a:moveTo>
                              <a:pt x="151414" y="246838"/>
                            </a:moveTo>
                            <a:lnTo>
                              <a:pt x="193607" y="246838"/>
                            </a:lnTo>
                            <a:cubicBezTo>
                              <a:pt x="198853" y="246838"/>
                              <a:pt x="203132" y="251117"/>
                              <a:pt x="203132" y="256363"/>
                            </a:cubicBezTo>
                            <a:lnTo>
                              <a:pt x="203132" y="298295"/>
                            </a:lnTo>
                            <a:lnTo>
                              <a:pt x="245101" y="298295"/>
                            </a:lnTo>
                            <a:cubicBezTo>
                              <a:pt x="250347" y="298295"/>
                              <a:pt x="254626" y="302573"/>
                              <a:pt x="254626" y="307820"/>
                            </a:cubicBezTo>
                            <a:lnTo>
                              <a:pt x="254626" y="350013"/>
                            </a:lnTo>
                            <a:cubicBezTo>
                              <a:pt x="254626" y="355259"/>
                              <a:pt x="250347" y="359538"/>
                              <a:pt x="245101" y="359538"/>
                            </a:cubicBezTo>
                            <a:lnTo>
                              <a:pt x="203132" y="359538"/>
                            </a:lnTo>
                            <a:lnTo>
                              <a:pt x="203132" y="401507"/>
                            </a:lnTo>
                            <a:cubicBezTo>
                              <a:pt x="203132" y="406753"/>
                              <a:pt x="198853" y="411032"/>
                              <a:pt x="193607" y="411032"/>
                            </a:cubicBezTo>
                            <a:lnTo>
                              <a:pt x="151414" y="411032"/>
                            </a:lnTo>
                            <a:cubicBezTo>
                              <a:pt x="146168" y="411032"/>
                              <a:pt x="141889" y="406753"/>
                              <a:pt x="141889" y="401507"/>
                            </a:cubicBezTo>
                            <a:lnTo>
                              <a:pt x="141889" y="359538"/>
                            </a:lnTo>
                            <a:lnTo>
                              <a:pt x="99920" y="359538"/>
                            </a:lnTo>
                            <a:cubicBezTo>
                              <a:pt x="94674" y="359538"/>
                              <a:pt x="90395" y="355259"/>
                              <a:pt x="90395" y="350013"/>
                            </a:cubicBezTo>
                            <a:lnTo>
                              <a:pt x="90395" y="307820"/>
                            </a:lnTo>
                            <a:cubicBezTo>
                              <a:pt x="90395" y="302573"/>
                              <a:pt x="94674" y="298295"/>
                              <a:pt x="99920" y="298295"/>
                            </a:cubicBezTo>
                            <a:lnTo>
                              <a:pt x="141889" y="298295"/>
                            </a:lnTo>
                            <a:lnTo>
                              <a:pt x="141889" y="256363"/>
                            </a:lnTo>
                            <a:cubicBezTo>
                              <a:pt x="141889" y="251117"/>
                              <a:pt x="146168" y="246838"/>
                              <a:pt x="151414" y="246838"/>
                            </a:cubicBezTo>
                            <a:close/>
                            <a:moveTo>
                              <a:pt x="184082" y="265888"/>
                            </a:moveTo>
                            <a:lnTo>
                              <a:pt x="160939" y="265888"/>
                            </a:lnTo>
                            <a:lnTo>
                              <a:pt x="160939" y="307820"/>
                            </a:lnTo>
                            <a:cubicBezTo>
                              <a:pt x="160939" y="313066"/>
                              <a:pt x="156660" y="317345"/>
                              <a:pt x="151414" y="317345"/>
                            </a:cubicBezTo>
                            <a:lnTo>
                              <a:pt x="109445" y="317345"/>
                            </a:lnTo>
                            <a:lnTo>
                              <a:pt x="109445" y="340488"/>
                            </a:lnTo>
                            <a:lnTo>
                              <a:pt x="151414" y="340488"/>
                            </a:lnTo>
                            <a:cubicBezTo>
                              <a:pt x="156660" y="340488"/>
                              <a:pt x="160939" y="344766"/>
                              <a:pt x="160939" y="350013"/>
                            </a:cubicBezTo>
                            <a:lnTo>
                              <a:pt x="160939" y="391982"/>
                            </a:lnTo>
                            <a:lnTo>
                              <a:pt x="184082" y="391982"/>
                            </a:lnTo>
                            <a:lnTo>
                              <a:pt x="184082" y="350013"/>
                            </a:lnTo>
                            <a:cubicBezTo>
                              <a:pt x="184082" y="344766"/>
                              <a:pt x="188361" y="340488"/>
                              <a:pt x="193607" y="340488"/>
                            </a:cubicBezTo>
                            <a:lnTo>
                              <a:pt x="235576" y="340488"/>
                            </a:lnTo>
                            <a:lnTo>
                              <a:pt x="235576" y="317345"/>
                            </a:lnTo>
                            <a:lnTo>
                              <a:pt x="193607" y="317345"/>
                            </a:lnTo>
                            <a:cubicBezTo>
                              <a:pt x="188361" y="317345"/>
                              <a:pt x="184082" y="313066"/>
                              <a:pt x="184082" y="307820"/>
                            </a:cubicBezTo>
                            <a:close/>
                            <a:moveTo>
                              <a:pt x="199449" y="170266"/>
                            </a:moveTo>
                            <a:lnTo>
                              <a:pt x="193681" y="39002"/>
                            </a:lnTo>
                            <a:cubicBezTo>
                              <a:pt x="193458" y="33756"/>
                              <a:pt x="197514" y="29329"/>
                              <a:pt x="202760" y="29105"/>
                            </a:cubicBezTo>
                            <a:lnTo>
                              <a:pt x="701146" y="7153"/>
                            </a:lnTo>
                            <a:cubicBezTo>
                              <a:pt x="706392" y="6929"/>
                              <a:pt x="710820" y="10985"/>
                              <a:pt x="711043" y="16231"/>
                            </a:cubicBezTo>
                            <a:lnTo>
                              <a:pt x="713462" y="71260"/>
                            </a:lnTo>
                            <a:lnTo>
                              <a:pt x="855337" y="77771"/>
                            </a:lnTo>
                            <a:cubicBezTo>
                              <a:pt x="860583" y="77994"/>
                              <a:pt x="864639" y="82422"/>
                              <a:pt x="864415" y="87668"/>
                            </a:cubicBezTo>
                            <a:lnTo>
                              <a:pt x="831152" y="813169"/>
                            </a:lnTo>
                            <a:cubicBezTo>
                              <a:pt x="830929" y="818415"/>
                              <a:pt x="826501" y="822470"/>
                              <a:pt x="821255" y="822247"/>
                            </a:cubicBezTo>
                            <a:lnTo>
                              <a:pt x="793498" y="820982"/>
                            </a:lnTo>
                            <a:lnTo>
                              <a:pt x="793498" y="840739"/>
                            </a:lnTo>
                            <a:cubicBezTo>
                              <a:pt x="793498" y="845985"/>
                              <a:pt x="789219" y="850264"/>
                              <a:pt x="783973" y="850264"/>
                            </a:cubicBezTo>
                            <a:lnTo>
                              <a:pt x="766449" y="850264"/>
                            </a:lnTo>
                            <a:lnTo>
                              <a:pt x="766449" y="871658"/>
                            </a:lnTo>
                            <a:cubicBezTo>
                              <a:pt x="766449" y="876904"/>
                              <a:pt x="762170" y="881183"/>
                              <a:pt x="756924" y="881183"/>
                            </a:cubicBezTo>
                            <a:lnTo>
                              <a:pt x="258014" y="881183"/>
                            </a:lnTo>
                            <a:cubicBezTo>
                              <a:pt x="252768" y="881183"/>
                              <a:pt x="248489" y="876904"/>
                              <a:pt x="248489" y="871658"/>
                            </a:cubicBezTo>
                            <a:lnTo>
                              <a:pt x="248489" y="773055"/>
                            </a:lnTo>
                            <a:lnTo>
                              <a:pt x="235466" y="773613"/>
                            </a:lnTo>
                            <a:cubicBezTo>
                              <a:pt x="230220" y="773837"/>
                              <a:pt x="225793" y="769781"/>
                              <a:pt x="225569" y="764535"/>
                            </a:cubicBezTo>
                            <a:lnTo>
                              <a:pt x="213365" y="487119"/>
                            </a:lnTo>
                            <a:cubicBezTo>
                              <a:pt x="201385" y="494226"/>
                              <a:pt x="188735" y="500105"/>
                              <a:pt x="175525" y="504532"/>
                            </a:cubicBezTo>
                            <a:cubicBezTo>
                              <a:pt x="173479" y="505202"/>
                              <a:pt x="171395" y="505164"/>
                              <a:pt x="169498" y="504532"/>
                            </a:cubicBezTo>
                            <a:cubicBezTo>
                              <a:pt x="118748" y="487491"/>
                              <a:pt x="76443" y="449540"/>
                              <a:pt x="47759" y="399642"/>
                            </a:cubicBezTo>
                            <a:cubicBezTo>
                              <a:pt x="19332" y="350194"/>
                              <a:pt x="4227" y="288952"/>
                              <a:pt x="7613" y="224811"/>
                            </a:cubicBezTo>
                            <a:cubicBezTo>
                              <a:pt x="7836" y="219937"/>
                              <a:pt x="11780" y="216105"/>
                              <a:pt x="16543" y="215807"/>
                            </a:cubicBezTo>
                            <a:cubicBezTo>
                              <a:pt x="43853" y="213277"/>
                              <a:pt x="70605" y="206691"/>
                              <a:pt x="95905" y="196460"/>
                            </a:cubicBezTo>
                            <a:cubicBezTo>
                              <a:pt x="121243" y="186191"/>
                              <a:pt x="145093" y="172201"/>
                              <a:pt x="166561" y="154899"/>
                            </a:cubicBezTo>
                            <a:cubicBezTo>
                              <a:pt x="170133" y="152034"/>
                              <a:pt x="175156" y="152183"/>
                              <a:pt x="178579" y="154974"/>
                            </a:cubicBezTo>
                            <a:cubicBezTo>
                              <a:pt x="185313" y="160406"/>
                              <a:pt x="192271" y="165504"/>
                              <a:pt x="199452" y="170266"/>
                            </a:cubicBezTo>
                            <a:close/>
                            <a:moveTo>
                              <a:pt x="280821" y="390199"/>
                            </a:moveTo>
                            <a:cubicBezTo>
                              <a:pt x="306308" y="345923"/>
                              <a:pt x="320334" y="291339"/>
                              <a:pt x="318772" y="233893"/>
                            </a:cubicBezTo>
                            <a:cubicBezTo>
                              <a:pt x="292355" y="230731"/>
                              <a:pt x="266607" y="224071"/>
                              <a:pt x="242014" y="214137"/>
                            </a:cubicBezTo>
                            <a:cubicBezTo>
                              <a:pt x="217308" y="204128"/>
                              <a:pt x="193942" y="190771"/>
                              <a:pt x="172548" y="174399"/>
                            </a:cubicBezTo>
                            <a:cubicBezTo>
                              <a:pt x="151191" y="190771"/>
                              <a:pt x="127788" y="204128"/>
                              <a:pt x="103082" y="214137"/>
                            </a:cubicBezTo>
                            <a:cubicBezTo>
                              <a:pt x="78637" y="224034"/>
                              <a:pt x="52816" y="230694"/>
                              <a:pt x="26287" y="233893"/>
                            </a:cubicBezTo>
                            <a:cubicBezTo>
                              <a:pt x="24724" y="291379"/>
                              <a:pt x="38751" y="345926"/>
                              <a:pt x="64238" y="390199"/>
                            </a:cubicBezTo>
                            <a:cubicBezTo>
                              <a:pt x="90060" y="435145"/>
                              <a:pt x="127677" y="469487"/>
                              <a:pt x="172547" y="485487"/>
                            </a:cubicBezTo>
                            <a:cubicBezTo>
                              <a:pt x="219428" y="468781"/>
                              <a:pt x="256412" y="432727"/>
                              <a:pt x="280856" y="390199"/>
                            </a:cubicBezTo>
                            <a:close/>
                            <a:moveTo>
                              <a:pt x="231856" y="474770"/>
                            </a:moveTo>
                            <a:lnTo>
                              <a:pt x="244135" y="754234"/>
                            </a:lnTo>
                            <a:lnTo>
                              <a:pt x="248488" y="754048"/>
                            </a:lnTo>
                            <a:lnTo>
                              <a:pt x="248488" y="461039"/>
                            </a:lnTo>
                            <a:cubicBezTo>
                              <a:pt x="243130" y="465914"/>
                              <a:pt x="237587" y="470527"/>
                              <a:pt x="231857" y="474806"/>
                            </a:cubicBezTo>
                            <a:close/>
                            <a:moveTo>
                              <a:pt x="267575" y="441507"/>
                            </a:moveTo>
                            <a:lnTo>
                              <a:pt x="267575" y="862131"/>
                            </a:lnTo>
                            <a:lnTo>
                              <a:pt x="747397" y="862131"/>
                            </a:lnTo>
                            <a:lnTo>
                              <a:pt x="747397" y="154938"/>
                            </a:lnTo>
                            <a:lnTo>
                              <a:pt x="267575" y="154938"/>
                            </a:lnTo>
                            <a:lnTo>
                              <a:pt x="267575" y="203232"/>
                            </a:lnTo>
                            <a:cubicBezTo>
                              <a:pt x="287369" y="209706"/>
                              <a:pt x="307945" y="213948"/>
                              <a:pt x="328781" y="215882"/>
                            </a:cubicBezTo>
                            <a:cubicBezTo>
                              <a:pt x="333543" y="216292"/>
                              <a:pt x="337153" y="220198"/>
                              <a:pt x="337413" y="224849"/>
                            </a:cubicBezTo>
                            <a:cubicBezTo>
                              <a:pt x="340799" y="288957"/>
                              <a:pt x="325730" y="350237"/>
                              <a:pt x="297304" y="399681"/>
                            </a:cubicBezTo>
                            <a:cubicBezTo>
                              <a:pt x="288598" y="414824"/>
                              <a:pt x="278627" y="428851"/>
                              <a:pt x="267576" y="441538"/>
                            </a:cubicBezTo>
                            <a:close/>
                            <a:moveTo>
                              <a:pt x="766485" y="831175"/>
                            </a:moveTo>
                            <a:lnTo>
                              <a:pt x="774485" y="831175"/>
                            </a:lnTo>
                            <a:lnTo>
                              <a:pt x="774485" y="123981"/>
                            </a:lnTo>
                            <a:lnTo>
                              <a:pt x="294663" y="123981"/>
                            </a:lnTo>
                            <a:lnTo>
                              <a:pt x="294663" y="135851"/>
                            </a:lnTo>
                            <a:lnTo>
                              <a:pt x="756959" y="135851"/>
                            </a:lnTo>
                            <a:cubicBezTo>
                              <a:pt x="762205" y="135851"/>
                              <a:pt x="766484" y="140129"/>
                              <a:pt x="766484" y="145376"/>
                            </a:cubicBezTo>
                            <a:close/>
                            <a:moveTo>
                              <a:pt x="364244" y="104931"/>
                            </a:moveTo>
                            <a:lnTo>
                              <a:pt x="784011" y="104931"/>
                            </a:lnTo>
                            <a:cubicBezTo>
                              <a:pt x="789257" y="104931"/>
                              <a:pt x="793536" y="109210"/>
                              <a:pt x="793536" y="114456"/>
                            </a:cubicBezTo>
                            <a:lnTo>
                              <a:pt x="793536" y="801933"/>
                            </a:lnTo>
                            <a:lnTo>
                              <a:pt x="812660" y="802826"/>
                            </a:lnTo>
                            <a:lnTo>
                              <a:pt x="845030" y="96299"/>
                            </a:lnTo>
                            <a:cubicBezTo>
                              <a:pt x="685229" y="88970"/>
                              <a:pt x="525457" y="81677"/>
                              <a:pt x="365656" y="74347"/>
                            </a:cubicBezTo>
                            <a:lnTo>
                              <a:pt x="364242" y="104968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N"/>
                      </a:p>
                    </p:txBody>
                  </p:sp>
                </p:grp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73497474-57B6-4CD4-BCF5-65D5F05DF40E}"/>
                      </a:ext>
                    </a:extLst>
                  </p:cNvPr>
                  <p:cNvGrpSpPr/>
                  <p:nvPr/>
                </p:nvGrpSpPr>
                <p:grpSpPr>
                  <a:xfrm>
                    <a:off x="916786" y="2918690"/>
                    <a:ext cx="3367981" cy="836854"/>
                    <a:chOff x="916786" y="3006522"/>
                    <a:chExt cx="3367981" cy="836854"/>
                  </a:xfrm>
                </p:grpSpPr>
                <p:grpSp>
                  <p:nvGrpSpPr>
                    <p:cNvPr id="74" name="Group 73">
                      <a:extLst>
                        <a:ext uri="{FF2B5EF4-FFF2-40B4-BE49-F238E27FC236}">
                          <a16:creationId xmlns:a16="http://schemas.microsoft.com/office/drawing/2014/main" id="{DECC5C1F-D618-9322-084C-564470DA4CD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6786" y="3006522"/>
                      <a:ext cx="2454452" cy="836854"/>
                      <a:chOff x="10417430" y="1540929"/>
                      <a:chExt cx="2981736" cy="809995"/>
                    </a:xfrm>
                  </p:grpSpPr>
                  <p:sp>
                    <p:nvSpPr>
                      <p:cNvPr id="76" name="TextBox 75">
                        <a:extLst>
                          <a:ext uri="{FF2B5EF4-FFF2-40B4-BE49-F238E27FC236}">
                            <a16:creationId xmlns:a16="http://schemas.microsoft.com/office/drawing/2014/main" id="{6E872A7D-4782-9E57-FA19-67F32305C9A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527882" y="1796926"/>
                        <a:ext cx="2871283" cy="5539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r"/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Lorem ipsum dolor sit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amet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consectetur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adipisicing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elit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sed do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eiusmod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tempor</a:t>
                        </a:r>
                        <a:endParaRPr lang="en-CA" sz="10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77" name="TextBox 76">
                        <a:extLst>
                          <a:ext uri="{FF2B5EF4-FFF2-40B4-BE49-F238E27FC236}">
                            <a16:creationId xmlns:a16="http://schemas.microsoft.com/office/drawing/2014/main" id="{00AB649B-0F43-55B3-D1FF-2429C3F7FC2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417430" y="1540929"/>
                        <a:ext cx="2981736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r"/>
                        <a:r>
                          <a:rPr lang="en-US" sz="1400" b="1" dirty="0">
                            <a:solidFill>
                              <a:schemeClr val="accent3"/>
                            </a:solidFill>
                          </a:rPr>
                          <a:t>Placeholder Title</a:t>
                        </a:r>
                        <a:endParaRPr lang="en-CA" sz="1400" dirty="0">
                          <a:solidFill>
                            <a:schemeClr val="accent3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3" name="Group 12">
                      <a:extLst>
                        <a:ext uri="{FF2B5EF4-FFF2-40B4-BE49-F238E27FC236}">
                          <a16:creationId xmlns:a16="http://schemas.microsoft.com/office/drawing/2014/main" id="{8292BA1B-B6E3-4C3F-9659-59B38D1B5E3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11816" y="3138270"/>
                      <a:ext cx="572951" cy="573358"/>
                      <a:chOff x="3711816" y="3058775"/>
                      <a:chExt cx="572951" cy="573358"/>
                    </a:xfrm>
                  </p:grpSpPr>
                  <p:sp>
                    <p:nvSpPr>
                      <p:cNvPr id="95" name="Google Shape;1412;p44">
                        <a:extLst>
                          <a:ext uri="{FF2B5EF4-FFF2-40B4-BE49-F238E27FC236}">
                            <a16:creationId xmlns:a16="http://schemas.microsoft.com/office/drawing/2014/main" id="{591C8CE5-67F1-734D-5B9A-0B424B0DF8DC}"/>
                          </a:ext>
                        </a:extLst>
                      </p:cNvPr>
                      <p:cNvSpPr/>
                      <p:nvPr/>
                    </p:nvSpPr>
                    <p:spPr>
                      <a:xfrm rot="2700000">
                        <a:off x="3711613" y="3058978"/>
                        <a:ext cx="573358" cy="572951"/>
                      </a:xfrm>
                      <a:prstGeom prst="roundRect">
                        <a:avLst/>
                      </a:prstGeom>
                      <a:solidFill>
                        <a:schemeClr val="accent3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138" name="Freeform: Shape 137">
                        <a:extLst>
                          <a:ext uri="{FF2B5EF4-FFF2-40B4-BE49-F238E27FC236}">
                            <a16:creationId xmlns:a16="http://schemas.microsoft.com/office/drawing/2014/main" id="{447DF91F-C57D-4C37-8A24-2C2D20EB62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11080" y="3187601"/>
                        <a:ext cx="374423" cy="315705"/>
                      </a:xfrm>
                      <a:custGeom>
                        <a:avLst/>
                        <a:gdLst>
                          <a:gd name="connsiteX0" fmla="*/ 401169 w 1092345"/>
                          <a:gd name="connsiteY0" fmla="*/ 295776 h 921039"/>
                          <a:gd name="connsiteX1" fmla="*/ 365386 w 1092345"/>
                          <a:gd name="connsiteY1" fmla="*/ 416310 h 921039"/>
                          <a:gd name="connsiteX2" fmla="*/ 346552 w 1092345"/>
                          <a:gd name="connsiteY2" fmla="*/ 429494 h 921039"/>
                          <a:gd name="connsiteX3" fmla="*/ 109240 w 1092345"/>
                          <a:gd name="connsiteY3" fmla="*/ 429494 h 921039"/>
                          <a:gd name="connsiteX4" fmla="*/ 161973 w 1092345"/>
                          <a:gd name="connsiteY4" fmla="*/ 502945 h 921039"/>
                          <a:gd name="connsiteX5" fmla="*/ 538644 w 1092345"/>
                          <a:gd name="connsiteY5" fmla="*/ 881493 h 921039"/>
                          <a:gd name="connsiteX6" fmla="*/ 551828 w 1092345"/>
                          <a:gd name="connsiteY6" fmla="*/ 881493 h 921039"/>
                          <a:gd name="connsiteX7" fmla="*/ 928498 w 1092345"/>
                          <a:gd name="connsiteY7" fmla="*/ 502945 h 921039"/>
                          <a:gd name="connsiteX8" fmla="*/ 928503 w 1092345"/>
                          <a:gd name="connsiteY8" fmla="*/ 502939 h 921039"/>
                          <a:gd name="connsiteX9" fmla="*/ 979354 w 1092345"/>
                          <a:gd name="connsiteY9" fmla="*/ 427605 h 921039"/>
                          <a:gd name="connsiteX10" fmla="*/ 683672 w 1092345"/>
                          <a:gd name="connsiteY10" fmla="*/ 427605 h 921039"/>
                          <a:gd name="connsiteX11" fmla="*/ 668605 w 1092345"/>
                          <a:gd name="connsiteY11" fmla="*/ 420072 h 921039"/>
                          <a:gd name="connsiteX12" fmla="*/ 647889 w 1092345"/>
                          <a:gd name="connsiteY12" fmla="*/ 389938 h 921039"/>
                          <a:gd name="connsiteX13" fmla="*/ 610222 w 1092345"/>
                          <a:gd name="connsiteY13" fmla="*/ 463389 h 921039"/>
                          <a:gd name="connsiteX14" fmla="*/ 593271 w 1092345"/>
                          <a:gd name="connsiteY14" fmla="*/ 472806 h 921039"/>
                          <a:gd name="connsiteX15" fmla="*/ 576321 w 1092345"/>
                          <a:gd name="connsiteY15" fmla="*/ 461506 h 921039"/>
                          <a:gd name="connsiteX16" fmla="*/ 548071 w 1092345"/>
                          <a:gd name="connsiteY16" fmla="*/ 386172 h 921039"/>
                          <a:gd name="connsiteX17" fmla="*/ 510404 w 1092345"/>
                          <a:gd name="connsiteY17" fmla="*/ 533083 h 921039"/>
                          <a:gd name="connsiteX18" fmla="*/ 493454 w 1092345"/>
                          <a:gd name="connsiteY18" fmla="*/ 548150 h 921039"/>
                          <a:gd name="connsiteX19" fmla="*/ 474620 w 1092345"/>
                          <a:gd name="connsiteY19" fmla="*/ 534967 h 921039"/>
                          <a:gd name="connsiteX20" fmla="*/ 749575 w 1092345"/>
                          <a:gd name="connsiteY20" fmla="*/ 75418 h 921039"/>
                          <a:gd name="connsiteX21" fmla="*/ 920965 w 1092345"/>
                          <a:gd name="connsiteY21" fmla="*/ 154519 h 921039"/>
                          <a:gd name="connsiteX22" fmla="*/ 919081 w 1092345"/>
                          <a:gd name="connsiteY22" fmla="*/ 180886 h 921039"/>
                          <a:gd name="connsiteX23" fmla="*/ 905898 w 1092345"/>
                          <a:gd name="connsiteY23" fmla="*/ 184652 h 921039"/>
                          <a:gd name="connsiteX24" fmla="*/ 890831 w 1092345"/>
                          <a:gd name="connsiteY24" fmla="*/ 179002 h 921039"/>
                          <a:gd name="connsiteX25" fmla="*/ 747696 w 1092345"/>
                          <a:gd name="connsiteY25" fmla="*/ 113085 h 921039"/>
                          <a:gd name="connsiteX26" fmla="*/ 747691 w 1092345"/>
                          <a:gd name="connsiteY26" fmla="*/ 113085 h 921039"/>
                          <a:gd name="connsiteX27" fmla="*/ 730741 w 1092345"/>
                          <a:gd name="connsiteY27" fmla="*/ 94252 h 921039"/>
                          <a:gd name="connsiteX28" fmla="*/ 749575 w 1092345"/>
                          <a:gd name="connsiteY28" fmla="*/ 75418 h 921039"/>
                          <a:gd name="connsiteX29" fmla="*/ 337135 w 1092345"/>
                          <a:gd name="connsiteY29" fmla="*/ 37746 h 921039"/>
                          <a:gd name="connsiteX30" fmla="*/ 145023 w 1092345"/>
                          <a:gd name="connsiteY30" fmla="*/ 130031 h 921039"/>
                          <a:gd name="connsiteX31" fmla="*/ 145038 w 1092345"/>
                          <a:gd name="connsiteY31" fmla="*/ 130026 h 921039"/>
                          <a:gd name="connsiteX32" fmla="*/ 96071 w 1092345"/>
                          <a:gd name="connsiteY32" fmla="*/ 395573 h 921039"/>
                          <a:gd name="connsiteX33" fmla="*/ 335262 w 1092345"/>
                          <a:gd name="connsiteY33" fmla="*/ 395573 h 921039"/>
                          <a:gd name="connsiteX34" fmla="*/ 386113 w 1092345"/>
                          <a:gd name="connsiteY34" fmla="*/ 227960 h 921039"/>
                          <a:gd name="connsiteX35" fmla="*/ 404946 w 1092345"/>
                          <a:gd name="connsiteY35" fmla="*/ 214776 h 921039"/>
                          <a:gd name="connsiteX36" fmla="*/ 423780 w 1092345"/>
                          <a:gd name="connsiteY36" fmla="*/ 227960 h 921039"/>
                          <a:gd name="connsiteX37" fmla="*/ 495347 w 1092345"/>
                          <a:gd name="connsiteY37" fmla="*/ 463374 h 921039"/>
                          <a:gd name="connsiteX38" fmla="*/ 531131 w 1092345"/>
                          <a:gd name="connsiteY38" fmla="*/ 324016 h 921039"/>
                          <a:gd name="connsiteX39" fmla="*/ 548081 w 1092345"/>
                          <a:gd name="connsiteY39" fmla="*/ 308949 h 921039"/>
                          <a:gd name="connsiteX40" fmla="*/ 566914 w 1092345"/>
                          <a:gd name="connsiteY40" fmla="*/ 320249 h 921039"/>
                          <a:gd name="connsiteX41" fmla="*/ 600815 w 1092345"/>
                          <a:gd name="connsiteY41" fmla="*/ 410650 h 921039"/>
                          <a:gd name="connsiteX42" fmla="*/ 632832 w 1092345"/>
                          <a:gd name="connsiteY42" fmla="*/ 346616 h 921039"/>
                          <a:gd name="connsiteX43" fmla="*/ 647899 w 1092345"/>
                          <a:gd name="connsiteY43" fmla="*/ 337199 h 921039"/>
                          <a:gd name="connsiteX44" fmla="*/ 664849 w 1092345"/>
                          <a:gd name="connsiteY44" fmla="*/ 344733 h 921039"/>
                          <a:gd name="connsiteX45" fmla="*/ 696866 w 1092345"/>
                          <a:gd name="connsiteY45" fmla="*/ 393700 h 921039"/>
                          <a:gd name="connsiteX46" fmla="*/ 998207 w 1092345"/>
                          <a:gd name="connsiteY46" fmla="*/ 393700 h 921039"/>
                          <a:gd name="connsiteX47" fmla="*/ 949240 w 1092345"/>
                          <a:gd name="connsiteY47" fmla="*/ 130031 h 921039"/>
                          <a:gd name="connsiteX48" fmla="*/ 757123 w 1092345"/>
                          <a:gd name="connsiteY48" fmla="*/ 37746 h 921039"/>
                          <a:gd name="connsiteX49" fmla="*/ 561254 w 1092345"/>
                          <a:gd name="connsiteY49" fmla="*/ 116847 h 921039"/>
                          <a:gd name="connsiteX50" fmla="*/ 534887 w 1092345"/>
                          <a:gd name="connsiteY50" fmla="*/ 116847 h 921039"/>
                          <a:gd name="connsiteX51" fmla="*/ 346552 w 1092345"/>
                          <a:gd name="connsiteY51" fmla="*/ 37746 h 921039"/>
                          <a:gd name="connsiteX52" fmla="*/ 335237 w 1092345"/>
                          <a:gd name="connsiteY52" fmla="*/ 94 h 921039"/>
                          <a:gd name="connsiteX53" fmla="*/ 546172 w 1092345"/>
                          <a:gd name="connsiteY53" fmla="*/ 77312 h 921039"/>
                          <a:gd name="connsiteX54" fmla="*/ 757108 w 1092345"/>
                          <a:gd name="connsiteY54" fmla="*/ 94 h 921039"/>
                          <a:gd name="connsiteX55" fmla="*/ 975577 w 1092345"/>
                          <a:gd name="connsiteY55" fmla="*/ 103674 h 921039"/>
                          <a:gd name="connsiteX56" fmla="*/ 1035844 w 1092345"/>
                          <a:gd name="connsiteY56" fmla="*/ 391822 h 921039"/>
                          <a:gd name="connsiteX57" fmla="*/ 1073511 w 1092345"/>
                          <a:gd name="connsiteY57" fmla="*/ 391822 h 921039"/>
                          <a:gd name="connsiteX58" fmla="*/ 1092345 w 1092345"/>
                          <a:gd name="connsiteY58" fmla="*/ 410655 h 921039"/>
                          <a:gd name="connsiteX59" fmla="*/ 1073511 w 1092345"/>
                          <a:gd name="connsiteY59" fmla="*/ 429489 h 921039"/>
                          <a:gd name="connsiteX60" fmla="*/ 1026422 w 1092345"/>
                          <a:gd name="connsiteY60" fmla="*/ 429489 h 921039"/>
                          <a:gd name="connsiteX61" fmla="*/ 958622 w 1092345"/>
                          <a:gd name="connsiteY61" fmla="*/ 529306 h 921039"/>
                          <a:gd name="connsiteX62" fmla="*/ 581956 w 1092345"/>
                          <a:gd name="connsiteY62" fmla="*/ 907860 h 921039"/>
                          <a:gd name="connsiteX63" fmla="*/ 548056 w 1092345"/>
                          <a:gd name="connsiteY63" fmla="*/ 921039 h 921039"/>
                          <a:gd name="connsiteX64" fmla="*/ 514155 w 1092345"/>
                          <a:gd name="connsiteY64" fmla="*/ 907860 h 921039"/>
                          <a:gd name="connsiteX65" fmla="*/ 137485 w 1092345"/>
                          <a:gd name="connsiteY65" fmla="*/ 529306 h 921039"/>
                          <a:gd name="connsiteX66" fmla="*/ 69684 w 1092345"/>
                          <a:gd name="connsiteY66" fmla="*/ 429489 h 921039"/>
                          <a:gd name="connsiteX67" fmla="*/ 18834 w 1092345"/>
                          <a:gd name="connsiteY67" fmla="*/ 429489 h 921039"/>
                          <a:gd name="connsiteX68" fmla="*/ 0 w 1092345"/>
                          <a:gd name="connsiteY68" fmla="*/ 410655 h 921039"/>
                          <a:gd name="connsiteX69" fmla="*/ 18834 w 1092345"/>
                          <a:gd name="connsiteY69" fmla="*/ 391822 h 921039"/>
                          <a:gd name="connsiteX70" fmla="*/ 56501 w 1092345"/>
                          <a:gd name="connsiteY70" fmla="*/ 391822 h 921039"/>
                          <a:gd name="connsiteX71" fmla="*/ 116768 w 1092345"/>
                          <a:gd name="connsiteY71" fmla="*/ 103674 h 921039"/>
                          <a:gd name="connsiteX72" fmla="*/ 335237 w 1092345"/>
                          <a:gd name="connsiteY72" fmla="*/ 94 h 92103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</a:cxnLst>
                        <a:rect l="l" t="t" r="r" b="b"/>
                        <a:pathLst>
                          <a:path w="1092345" h="921039">
                            <a:moveTo>
                              <a:pt x="401169" y="295776"/>
                            </a:moveTo>
                            <a:lnTo>
                              <a:pt x="365386" y="416310"/>
                            </a:lnTo>
                            <a:cubicBezTo>
                              <a:pt x="361619" y="423844"/>
                              <a:pt x="354085" y="429494"/>
                              <a:pt x="346552" y="429494"/>
                            </a:cubicBezTo>
                            <a:lnTo>
                              <a:pt x="109240" y="429494"/>
                            </a:lnTo>
                            <a:cubicBezTo>
                              <a:pt x="122423" y="455861"/>
                              <a:pt x="139373" y="480344"/>
                              <a:pt x="161973" y="502945"/>
                            </a:cubicBezTo>
                            <a:lnTo>
                              <a:pt x="538644" y="881493"/>
                            </a:lnTo>
                            <a:cubicBezTo>
                              <a:pt x="542411" y="885260"/>
                              <a:pt x="548061" y="885260"/>
                              <a:pt x="551828" y="881493"/>
                            </a:cubicBezTo>
                            <a:lnTo>
                              <a:pt x="928498" y="502945"/>
                            </a:lnTo>
                            <a:lnTo>
                              <a:pt x="928503" y="502939"/>
                            </a:lnTo>
                            <a:cubicBezTo>
                              <a:pt x="951108" y="482223"/>
                              <a:pt x="968054" y="455856"/>
                              <a:pt x="979354" y="427605"/>
                            </a:cubicBezTo>
                            <a:lnTo>
                              <a:pt x="683672" y="427605"/>
                            </a:lnTo>
                            <a:cubicBezTo>
                              <a:pt x="678022" y="427605"/>
                              <a:pt x="672372" y="425722"/>
                              <a:pt x="668605" y="420072"/>
                            </a:cubicBezTo>
                            <a:lnTo>
                              <a:pt x="647889" y="389938"/>
                            </a:lnTo>
                            <a:lnTo>
                              <a:pt x="610222" y="463389"/>
                            </a:lnTo>
                            <a:cubicBezTo>
                              <a:pt x="608338" y="469039"/>
                              <a:pt x="600805" y="472806"/>
                              <a:pt x="593271" y="472806"/>
                            </a:cubicBezTo>
                            <a:cubicBezTo>
                              <a:pt x="585738" y="472806"/>
                              <a:pt x="578205" y="469039"/>
                              <a:pt x="576321" y="461506"/>
                            </a:cubicBezTo>
                            <a:lnTo>
                              <a:pt x="548071" y="386172"/>
                            </a:lnTo>
                            <a:lnTo>
                              <a:pt x="510404" y="533083"/>
                            </a:lnTo>
                            <a:cubicBezTo>
                              <a:pt x="508520" y="542500"/>
                              <a:pt x="500987" y="548150"/>
                              <a:pt x="493454" y="548150"/>
                            </a:cubicBezTo>
                            <a:cubicBezTo>
                              <a:pt x="484037" y="548150"/>
                              <a:pt x="476503" y="542500"/>
                              <a:pt x="474620" y="534967"/>
                            </a:cubicBezTo>
                            <a:close/>
                            <a:moveTo>
                              <a:pt x="749575" y="75418"/>
                            </a:moveTo>
                            <a:cubicBezTo>
                              <a:pt x="815497" y="75418"/>
                              <a:pt x="877648" y="103668"/>
                              <a:pt x="920965" y="154519"/>
                            </a:cubicBezTo>
                            <a:cubicBezTo>
                              <a:pt x="928498" y="162052"/>
                              <a:pt x="926615" y="173352"/>
                              <a:pt x="919081" y="180886"/>
                            </a:cubicBezTo>
                            <a:cubicBezTo>
                              <a:pt x="915315" y="182769"/>
                              <a:pt x="909665" y="184652"/>
                              <a:pt x="905898" y="184652"/>
                            </a:cubicBezTo>
                            <a:cubicBezTo>
                              <a:pt x="900248" y="184652"/>
                              <a:pt x="894598" y="182769"/>
                              <a:pt x="890831" y="179002"/>
                            </a:cubicBezTo>
                            <a:cubicBezTo>
                              <a:pt x="855052" y="137569"/>
                              <a:pt x="802313" y="113085"/>
                              <a:pt x="747696" y="113085"/>
                            </a:cubicBezTo>
                            <a:lnTo>
                              <a:pt x="747691" y="113085"/>
                            </a:lnTo>
                            <a:cubicBezTo>
                              <a:pt x="736391" y="113085"/>
                              <a:pt x="730741" y="105552"/>
                              <a:pt x="730741" y="94252"/>
                            </a:cubicBezTo>
                            <a:cubicBezTo>
                              <a:pt x="730741" y="82951"/>
                              <a:pt x="738274" y="75418"/>
                              <a:pt x="749575" y="75418"/>
                            </a:cubicBezTo>
                            <a:close/>
                            <a:moveTo>
                              <a:pt x="337135" y="37746"/>
                            </a:moveTo>
                            <a:cubicBezTo>
                              <a:pt x="261791" y="41513"/>
                              <a:pt x="193990" y="73530"/>
                              <a:pt x="145023" y="130031"/>
                            </a:cubicBezTo>
                            <a:lnTo>
                              <a:pt x="145038" y="130026"/>
                            </a:lnTo>
                            <a:cubicBezTo>
                              <a:pt x="81004" y="201583"/>
                              <a:pt x="65937" y="303289"/>
                              <a:pt x="96071" y="395573"/>
                            </a:cubicBezTo>
                            <a:lnTo>
                              <a:pt x="335262" y="395573"/>
                            </a:lnTo>
                            <a:lnTo>
                              <a:pt x="386113" y="227960"/>
                            </a:lnTo>
                            <a:cubicBezTo>
                              <a:pt x="389879" y="220426"/>
                              <a:pt x="397413" y="214776"/>
                              <a:pt x="404946" y="214776"/>
                            </a:cubicBezTo>
                            <a:cubicBezTo>
                              <a:pt x="414363" y="214776"/>
                              <a:pt x="421896" y="220426"/>
                              <a:pt x="423780" y="227960"/>
                            </a:cubicBezTo>
                            <a:lnTo>
                              <a:pt x="495347" y="463374"/>
                            </a:lnTo>
                            <a:lnTo>
                              <a:pt x="531131" y="324016"/>
                            </a:lnTo>
                            <a:cubicBezTo>
                              <a:pt x="533014" y="314599"/>
                              <a:pt x="540548" y="308949"/>
                              <a:pt x="548081" y="308949"/>
                            </a:cubicBezTo>
                            <a:cubicBezTo>
                              <a:pt x="555614" y="307066"/>
                              <a:pt x="563148" y="312716"/>
                              <a:pt x="566914" y="320249"/>
                            </a:cubicBezTo>
                            <a:lnTo>
                              <a:pt x="600815" y="410650"/>
                            </a:lnTo>
                            <a:lnTo>
                              <a:pt x="632832" y="346616"/>
                            </a:lnTo>
                            <a:cubicBezTo>
                              <a:pt x="634715" y="340966"/>
                              <a:pt x="640365" y="337199"/>
                              <a:pt x="647899" y="337199"/>
                            </a:cubicBezTo>
                            <a:cubicBezTo>
                              <a:pt x="655432" y="335316"/>
                              <a:pt x="661082" y="339083"/>
                              <a:pt x="664849" y="344733"/>
                            </a:cubicBezTo>
                            <a:lnTo>
                              <a:pt x="696866" y="393700"/>
                            </a:lnTo>
                            <a:lnTo>
                              <a:pt x="998207" y="393700"/>
                            </a:lnTo>
                            <a:cubicBezTo>
                              <a:pt x="1028341" y="303299"/>
                              <a:pt x="1013274" y="203481"/>
                              <a:pt x="949240" y="130031"/>
                            </a:cubicBezTo>
                            <a:cubicBezTo>
                              <a:pt x="900258" y="73530"/>
                              <a:pt x="830578" y="39630"/>
                              <a:pt x="757123" y="37746"/>
                            </a:cubicBezTo>
                            <a:cubicBezTo>
                              <a:pt x="683667" y="35863"/>
                              <a:pt x="613988" y="64113"/>
                              <a:pt x="561254" y="116847"/>
                            </a:cubicBezTo>
                            <a:cubicBezTo>
                              <a:pt x="553721" y="124380"/>
                              <a:pt x="542421" y="124380"/>
                              <a:pt x="534887" y="116847"/>
                            </a:cubicBezTo>
                            <a:cubicBezTo>
                              <a:pt x="484032" y="65997"/>
                              <a:pt x="418119" y="37746"/>
                              <a:pt x="346552" y="37746"/>
                            </a:cubicBezTo>
                            <a:close/>
                            <a:moveTo>
                              <a:pt x="335237" y="94"/>
                            </a:moveTo>
                            <a:cubicBezTo>
                              <a:pt x="412449" y="-1789"/>
                              <a:pt x="487788" y="26461"/>
                              <a:pt x="546172" y="77312"/>
                            </a:cubicBezTo>
                            <a:cubicBezTo>
                              <a:pt x="604561" y="24578"/>
                              <a:pt x="679891" y="-1789"/>
                              <a:pt x="757108" y="94"/>
                            </a:cubicBezTo>
                            <a:cubicBezTo>
                              <a:pt x="841854" y="1973"/>
                              <a:pt x="919076" y="39640"/>
                              <a:pt x="975577" y="103674"/>
                            </a:cubicBezTo>
                            <a:cubicBezTo>
                              <a:pt x="1045266" y="184643"/>
                              <a:pt x="1064090" y="293887"/>
                              <a:pt x="1035844" y="391822"/>
                            </a:cubicBezTo>
                            <a:lnTo>
                              <a:pt x="1073511" y="391822"/>
                            </a:lnTo>
                            <a:cubicBezTo>
                              <a:pt x="1084811" y="391822"/>
                              <a:pt x="1092345" y="399355"/>
                              <a:pt x="1092345" y="410655"/>
                            </a:cubicBezTo>
                            <a:cubicBezTo>
                              <a:pt x="1092345" y="421955"/>
                              <a:pt x="1084811" y="429489"/>
                              <a:pt x="1073511" y="429489"/>
                            </a:cubicBezTo>
                            <a:lnTo>
                              <a:pt x="1026422" y="429489"/>
                            </a:lnTo>
                            <a:cubicBezTo>
                              <a:pt x="1009477" y="465272"/>
                              <a:pt x="988755" y="499173"/>
                              <a:pt x="958622" y="529306"/>
                            </a:cubicBezTo>
                            <a:lnTo>
                              <a:pt x="581956" y="907860"/>
                            </a:lnTo>
                            <a:cubicBezTo>
                              <a:pt x="572539" y="915394"/>
                              <a:pt x="561239" y="921039"/>
                              <a:pt x="548056" y="921039"/>
                            </a:cubicBezTo>
                            <a:cubicBezTo>
                              <a:pt x="534872" y="921039"/>
                              <a:pt x="523572" y="917272"/>
                              <a:pt x="514155" y="907860"/>
                            </a:cubicBezTo>
                            <a:lnTo>
                              <a:pt x="137485" y="529306"/>
                            </a:lnTo>
                            <a:cubicBezTo>
                              <a:pt x="107351" y="499173"/>
                              <a:pt x="84751" y="465272"/>
                              <a:pt x="69684" y="429489"/>
                            </a:cubicBezTo>
                            <a:lnTo>
                              <a:pt x="18834" y="429489"/>
                            </a:lnTo>
                            <a:cubicBezTo>
                              <a:pt x="7533" y="429489"/>
                              <a:pt x="0" y="421955"/>
                              <a:pt x="0" y="410655"/>
                            </a:cubicBezTo>
                            <a:cubicBezTo>
                              <a:pt x="0" y="399355"/>
                              <a:pt x="7533" y="391822"/>
                              <a:pt x="18834" y="391822"/>
                            </a:cubicBezTo>
                            <a:lnTo>
                              <a:pt x="56501" y="391822"/>
                            </a:lnTo>
                            <a:cubicBezTo>
                              <a:pt x="28250" y="292009"/>
                              <a:pt x="47084" y="184658"/>
                              <a:pt x="116768" y="103674"/>
                            </a:cubicBezTo>
                            <a:cubicBezTo>
                              <a:pt x="173258" y="39645"/>
                              <a:pt x="250486" y="1978"/>
                              <a:pt x="335237" y="94"/>
                            </a:cubicBez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100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 sz="1600" dirty="0"/>
                      </a:p>
                    </p:txBody>
                  </p:sp>
                </p:grp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388BF8C1-E623-4B3B-AD09-46F3EFD140F3}"/>
                      </a:ext>
                    </a:extLst>
                  </p:cNvPr>
                  <p:cNvGrpSpPr/>
                  <p:nvPr/>
                </p:nvGrpSpPr>
                <p:grpSpPr>
                  <a:xfrm>
                    <a:off x="916786" y="3953843"/>
                    <a:ext cx="3367981" cy="836854"/>
                    <a:chOff x="916786" y="4042003"/>
                    <a:chExt cx="3367981" cy="836854"/>
                  </a:xfrm>
                </p:grpSpPr>
                <p:grpSp>
                  <p:nvGrpSpPr>
                    <p:cNvPr id="70" name="Group 69">
                      <a:extLst>
                        <a:ext uri="{FF2B5EF4-FFF2-40B4-BE49-F238E27FC236}">
                          <a16:creationId xmlns:a16="http://schemas.microsoft.com/office/drawing/2014/main" id="{BC5DCF76-CA2A-1318-4133-AE992EF6883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6786" y="4042003"/>
                      <a:ext cx="2454452" cy="836854"/>
                      <a:chOff x="10417430" y="1540929"/>
                      <a:chExt cx="2981736" cy="809995"/>
                    </a:xfrm>
                  </p:grpSpPr>
                  <p:sp>
                    <p:nvSpPr>
                      <p:cNvPr id="72" name="TextBox 71">
                        <a:extLst>
                          <a:ext uri="{FF2B5EF4-FFF2-40B4-BE49-F238E27FC236}">
                            <a16:creationId xmlns:a16="http://schemas.microsoft.com/office/drawing/2014/main" id="{EE90C6DA-76F0-87D9-819A-52BE342C1D9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527882" y="1796926"/>
                        <a:ext cx="2871283" cy="5539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r"/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Lorem ipsum dolor sit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amet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consectetur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adipisicing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elit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sed do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eiusmod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tempor</a:t>
                        </a:r>
                        <a:endParaRPr lang="en-CA" sz="10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73" name="TextBox 72">
                        <a:extLst>
                          <a:ext uri="{FF2B5EF4-FFF2-40B4-BE49-F238E27FC236}">
                            <a16:creationId xmlns:a16="http://schemas.microsoft.com/office/drawing/2014/main" id="{CF397FE0-AB2A-5564-1D0C-384738B863E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417430" y="1540929"/>
                        <a:ext cx="2981736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r"/>
                        <a:r>
                          <a:rPr lang="en-US" sz="1400" b="1" dirty="0">
                            <a:solidFill>
                              <a:schemeClr val="accent1"/>
                            </a:solidFill>
                          </a:rPr>
                          <a:t>Placeholder Title</a:t>
                        </a:r>
                        <a:endParaRPr lang="en-CA" sz="1400" dirty="0">
                          <a:solidFill>
                            <a:schemeClr val="accent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4" name="Group 13">
                      <a:extLst>
                        <a:ext uri="{FF2B5EF4-FFF2-40B4-BE49-F238E27FC236}">
                          <a16:creationId xmlns:a16="http://schemas.microsoft.com/office/drawing/2014/main" id="{B82C8A4C-300B-46E8-99A9-4F9E5E385A4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11816" y="4173751"/>
                      <a:ext cx="572951" cy="573358"/>
                      <a:chOff x="3711816" y="4094256"/>
                      <a:chExt cx="572951" cy="573358"/>
                    </a:xfrm>
                  </p:grpSpPr>
                  <p:sp>
                    <p:nvSpPr>
                      <p:cNvPr id="114" name="Google Shape;1382;p44">
                        <a:extLst>
                          <a:ext uri="{FF2B5EF4-FFF2-40B4-BE49-F238E27FC236}">
                            <a16:creationId xmlns:a16="http://schemas.microsoft.com/office/drawing/2014/main" id="{FD9E574C-3B56-F094-07B2-152925CBF732}"/>
                          </a:ext>
                        </a:extLst>
                      </p:cNvPr>
                      <p:cNvSpPr/>
                      <p:nvPr/>
                    </p:nvSpPr>
                    <p:spPr>
                      <a:xfrm rot="2700000">
                        <a:off x="3711613" y="4094459"/>
                        <a:ext cx="573358" cy="572951"/>
                      </a:xfrm>
                      <a:prstGeom prst="round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134" name="Freeform: Shape 133">
                        <a:extLst>
                          <a:ext uri="{FF2B5EF4-FFF2-40B4-BE49-F238E27FC236}">
                            <a16:creationId xmlns:a16="http://schemas.microsoft.com/office/drawing/2014/main" id="{036FAA80-7F4D-482F-A23C-6B8DEF5C281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00740" y="4190361"/>
                        <a:ext cx="395103" cy="381147"/>
                      </a:xfrm>
                      <a:custGeom>
                        <a:avLst/>
                        <a:gdLst>
                          <a:gd name="connsiteX0" fmla="*/ 3783537 w 4781385"/>
                          <a:gd name="connsiteY0" fmla="*/ 3630348 h 4612491"/>
                          <a:gd name="connsiteX1" fmla="*/ 3600571 w 4781385"/>
                          <a:gd name="connsiteY1" fmla="*/ 4005166 h 4612491"/>
                          <a:gd name="connsiteX2" fmla="*/ 3758163 w 4781385"/>
                          <a:gd name="connsiteY2" fmla="*/ 4463367 h 4612491"/>
                          <a:gd name="connsiteX3" fmla="*/ 4216363 w 4781385"/>
                          <a:gd name="connsiteY3" fmla="*/ 4305775 h 4612491"/>
                          <a:gd name="connsiteX4" fmla="*/ 4399338 w 4781385"/>
                          <a:gd name="connsiteY4" fmla="*/ 3930967 h 4612491"/>
                          <a:gd name="connsiteX5" fmla="*/ 173199 w 4781385"/>
                          <a:gd name="connsiteY5" fmla="*/ 3616805 h 4612491"/>
                          <a:gd name="connsiteX6" fmla="*/ 131548 w 4781385"/>
                          <a:gd name="connsiteY6" fmla="*/ 3634063 h 4612491"/>
                          <a:gd name="connsiteX7" fmla="*/ 131558 w 4781385"/>
                          <a:gd name="connsiteY7" fmla="*/ 3717369 h 4612491"/>
                          <a:gd name="connsiteX8" fmla="*/ 623914 w 4781385"/>
                          <a:gd name="connsiteY8" fmla="*/ 4209716 h 4612491"/>
                          <a:gd name="connsiteX9" fmla="*/ 707215 w 4781385"/>
                          <a:gd name="connsiteY9" fmla="*/ 4209721 h 4612491"/>
                          <a:gd name="connsiteX10" fmla="*/ 707220 w 4781385"/>
                          <a:gd name="connsiteY10" fmla="*/ 4126420 h 4612491"/>
                          <a:gd name="connsiteX11" fmla="*/ 214854 w 4781385"/>
                          <a:gd name="connsiteY11" fmla="*/ 3634053 h 4612491"/>
                          <a:gd name="connsiteX12" fmla="*/ 173199 w 4781385"/>
                          <a:gd name="connsiteY12" fmla="*/ 3616805 h 4612491"/>
                          <a:gd name="connsiteX13" fmla="*/ 869393 w 4781385"/>
                          <a:gd name="connsiteY13" fmla="*/ 3388575 h 4612491"/>
                          <a:gd name="connsiteX14" fmla="*/ 500204 w 4781385"/>
                          <a:gd name="connsiteY14" fmla="*/ 3757783 h 4612491"/>
                          <a:gd name="connsiteX15" fmla="*/ 583500 w 4781385"/>
                          <a:gd name="connsiteY15" fmla="*/ 3841079 h 4612491"/>
                          <a:gd name="connsiteX16" fmla="*/ 952698 w 4781385"/>
                          <a:gd name="connsiteY16" fmla="*/ 3471881 h 4612491"/>
                          <a:gd name="connsiteX17" fmla="*/ 2949853 w 4781385"/>
                          <a:gd name="connsiteY17" fmla="*/ 3044332 h 4612491"/>
                          <a:gd name="connsiteX18" fmla="*/ 2766867 w 4781385"/>
                          <a:gd name="connsiteY18" fmla="*/ 3419140 h 4612491"/>
                          <a:gd name="connsiteX19" fmla="*/ 2924091 w 4781385"/>
                          <a:gd name="connsiteY19" fmla="*/ 3876299 h 4612491"/>
                          <a:gd name="connsiteX20" fmla="*/ 3382668 w 4781385"/>
                          <a:gd name="connsiteY20" fmla="*/ 3719769 h 4612491"/>
                          <a:gd name="connsiteX21" fmla="*/ 3565644 w 4781385"/>
                          <a:gd name="connsiteY21" fmla="*/ 3344941 h 4612491"/>
                          <a:gd name="connsiteX22" fmla="*/ 4266008 w 4781385"/>
                          <a:gd name="connsiteY22" fmla="*/ 3038414 h 4612491"/>
                          <a:gd name="connsiteX23" fmla="*/ 4315522 w 4781385"/>
                          <a:gd name="connsiteY23" fmla="*/ 3077651 h 4612491"/>
                          <a:gd name="connsiteX24" fmla="*/ 4278914 w 4781385"/>
                          <a:gd name="connsiteY24" fmla="*/ 3149707 h 4612491"/>
                          <a:gd name="connsiteX25" fmla="*/ 4149536 w 4781385"/>
                          <a:gd name="connsiteY25" fmla="*/ 3264083 h 4612491"/>
                          <a:gd name="connsiteX26" fmla="*/ 4073269 w 4781385"/>
                          <a:gd name="connsiteY26" fmla="*/ 3420341 h 4612491"/>
                          <a:gd name="connsiteX27" fmla="*/ 4072941 w 4781385"/>
                          <a:gd name="connsiteY27" fmla="*/ 3421014 h 4612491"/>
                          <a:gd name="connsiteX28" fmla="*/ 3996345 w 4781385"/>
                          <a:gd name="connsiteY28" fmla="*/ 3446807 h 4612491"/>
                          <a:gd name="connsiteX29" fmla="*/ 3970552 w 4781385"/>
                          <a:gd name="connsiteY29" fmla="*/ 3370211 h 4612491"/>
                          <a:gd name="connsiteX30" fmla="*/ 4046828 w 4781385"/>
                          <a:gd name="connsiteY30" fmla="*/ 3213944 h 4612491"/>
                          <a:gd name="connsiteX31" fmla="*/ 4241748 w 4781385"/>
                          <a:gd name="connsiteY31" fmla="*/ 3041627 h 4612491"/>
                          <a:gd name="connsiteX32" fmla="*/ 4241767 w 4781385"/>
                          <a:gd name="connsiteY32" fmla="*/ 3041627 h 4612491"/>
                          <a:gd name="connsiteX33" fmla="*/ 4243466 w 4781385"/>
                          <a:gd name="connsiteY33" fmla="*/ 3041043 h 4612491"/>
                          <a:gd name="connsiteX34" fmla="*/ 4266008 w 4781385"/>
                          <a:gd name="connsiteY34" fmla="*/ 3038414 h 4612491"/>
                          <a:gd name="connsiteX35" fmla="*/ 4343648 w 4781385"/>
                          <a:gd name="connsiteY35" fmla="*/ 2961666 h 4612491"/>
                          <a:gd name="connsiteX36" fmla="*/ 4016652 w 4781385"/>
                          <a:gd name="connsiteY36" fmla="*/ 3152812 h 4612491"/>
                          <a:gd name="connsiteX37" fmla="*/ 3833677 w 4781385"/>
                          <a:gd name="connsiteY37" fmla="*/ 3527640 h 4612491"/>
                          <a:gd name="connsiteX38" fmla="*/ 4449478 w 4781385"/>
                          <a:gd name="connsiteY38" fmla="*/ 3828259 h 4612491"/>
                          <a:gd name="connsiteX39" fmla="*/ 4632453 w 4781385"/>
                          <a:gd name="connsiteY39" fmla="*/ 3453441 h 4612491"/>
                          <a:gd name="connsiteX40" fmla="*/ 4475230 w 4781385"/>
                          <a:gd name="connsiteY40" fmla="*/ 2996282 h 4612491"/>
                          <a:gd name="connsiteX41" fmla="*/ 4343648 w 4781385"/>
                          <a:gd name="connsiteY41" fmla="*/ 2961666 h 4612491"/>
                          <a:gd name="connsiteX42" fmla="*/ 4349414 w 4781385"/>
                          <a:gd name="connsiteY42" fmla="*/ 2846918 h 4612491"/>
                          <a:gd name="connsiteX43" fmla="*/ 4524973 w 4781385"/>
                          <a:gd name="connsiteY43" fmla="*/ 2892513 h 4612491"/>
                          <a:gd name="connsiteX44" fmla="*/ 4735142 w 4781385"/>
                          <a:gd name="connsiteY44" fmla="*/ 3503580 h 4612491"/>
                          <a:gd name="connsiteX45" fmla="*/ 4319052 w 4781385"/>
                          <a:gd name="connsiteY45" fmla="*/ 4355915 h 4612491"/>
                          <a:gd name="connsiteX46" fmla="*/ 3708004 w 4781385"/>
                          <a:gd name="connsiteY46" fmla="*/ 4566075 h 4612491"/>
                          <a:gd name="connsiteX47" fmla="*/ 3497845 w 4781385"/>
                          <a:gd name="connsiteY47" fmla="*/ 3955027 h 4612491"/>
                          <a:gd name="connsiteX48" fmla="*/ 3913925 w 4781385"/>
                          <a:gd name="connsiteY48" fmla="*/ 3102682 h 4612491"/>
                          <a:gd name="connsiteX49" fmla="*/ 4349414 w 4781385"/>
                          <a:gd name="connsiteY49" fmla="*/ 2846918 h 4612491"/>
                          <a:gd name="connsiteX50" fmla="*/ 654070 w 4781385"/>
                          <a:gd name="connsiteY50" fmla="*/ 2843412 h 4612491"/>
                          <a:gd name="connsiteX51" fmla="*/ 605779 w 4781385"/>
                          <a:gd name="connsiteY51" fmla="*/ 2862880 h 4612491"/>
                          <a:gd name="connsiteX52" fmla="*/ 603883 w 4781385"/>
                          <a:gd name="connsiteY52" fmla="*/ 2961398 h 4612491"/>
                          <a:gd name="connsiteX53" fmla="*/ 1379885 w 4781385"/>
                          <a:gd name="connsiteY53" fmla="*/ 3737438 h 4612491"/>
                          <a:gd name="connsiteX54" fmla="*/ 1379895 w 4781385"/>
                          <a:gd name="connsiteY54" fmla="*/ 3737448 h 4612491"/>
                          <a:gd name="connsiteX55" fmla="*/ 1478431 w 4781385"/>
                          <a:gd name="connsiteY55" fmla="*/ 3737438 h 4612491"/>
                          <a:gd name="connsiteX56" fmla="*/ 1478431 w 4781385"/>
                          <a:gd name="connsiteY56" fmla="*/ 3638911 h 4612491"/>
                          <a:gd name="connsiteX57" fmla="*/ 702372 w 4781385"/>
                          <a:gd name="connsiteY57" fmla="*/ 2862853 h 4612491"/>
                          <a:gd name="connsiteX58" fmla="*/ 654070 w 4781385"/>
                          <a:gd name="connsiteY58" fmla="*/ 2843412 h 4612491"/>
                          <a:gd name="connsiteX59" fmla="*/ 3431648 w 4781385"/>
                          <a:gd name="connsiteY59" fmla="*/ 2452433 h 4612491"/>
                          <a:gd name="connsiteX60" fmla="*/ 3481405 w 4781385"/>
                          <a:gd name="connsiteY60" fmla="*/ 2491361 h 4612491"/>
                          <a:gd name="connsiteX61" fmla="*/ 3445247 w 4781385"/>
                          <a:gd name="connsiteY61" fmla="*/ 2563644 h 4612491"/>
                          <a:gd name="connsiteX62" fmla="*/ 3315869 w 4781385"/>
                          <a:gd name="connsiteY62" fmla="*/ 2678020 h 4612491"/>
                          <a:gd name="connsiteX63" fmla="*/ 3239583 w 4781385"/>
                          <a:gd name="connsiteY63" fmla="*/ 2834277 h 4612491"/>
                          <a:gd name="connsiteX64" fmla="*/ 3239035 w 4781385"/>
                          <a:gd name="connsiteY64" fmla="*/ 2835401 h 4612491"/>
                          <a:gd name="connsiteX65" fmla="*/ 3162324 w 4781385"/>
                          <a:gd name="connsiteY65" fmla="*/ 2860849 h 4612491"/>
                          <a:gd name="connsiteX66" fmla="*/ 3136875 w 4781385"/>
                          <a:gd name="connsiteY66" fmla="*/ 2784138 h 4612491"/>
                          <a:gd name="connsiteX67" fmla="*/ 3213161 w 4781385"/>
                          <a:gd name="connsiteY67" fmla="*/ 2627928 h 4612491"/>
                          <a:gd name="connsiteX68" fmla="*/ 3408042 w 4781385"/>
                          <a:gd name="connsiteY68" fmla="*/ 2455621 h 4612491"/>
                          <a:gd name="connsiteX69" fmla="*/ 3408100 w 4781385"/>
                          <a:gd name="connsiteY69" fmla="*/ 2455554 h 4612491"/>
                          <a:gd name="connsiteX70" fmla="*/ 3409123 w 4781385"/>
                          <a:gd name="connsiteY70" fmla="*/ 2455203 h 4612491"/>
                          <a:gd name="connsiteX71" fmla="*/ 3431648 w 4781385"/>
                          <a:gd name="connsiteY71" fmla="*/ 2452433 h 4612491"/>
                          <a:gd name="connsiteX72" fmla="*/ 3509513 w 4781385"/>
                          <a:gd name="connsiteY72" fmla="*/ 2374908 h 4612491"/>
                          <a:gd name="connsiteX73" fmla="*/ 3182967 w 4781385"/>
                          <a:gd name="connsiteY73" fmla="*/ 2566805 h 4612491"/>
                          <a:gd name="connsiteX74" fmla="*/ 2999983 w 4781385"/>
                          <a:gd name="connsiteY74" fmla="*/ 2941624 h 4612491"/>
                          <a:gd name="connsiteX75" fmla="*/ 3615783 w 4781385"/>
                          <a:gd name="connsiteY75" fmla="*/ 3242233 h 4612491"/>
                          <a:gd name="connsiteX76" fmla="*/ 3798759 w 4781385"/>
                          <a:gd name="connsiteY76" fmla="*/ 2867424 h 4612491"/>
                          <a:gd name="connsiteX77" fmla="*/ 3641172 w 4781385"/>
                          <a:gd name="connsiteY77" fmla="*/ 2409219 h 4612491"/>
                          <a:gd name="connsiteX78" fmla="*/ 3509513 w 4781385"/>
                          <a:gd name="connsiteY78" fmla="*/ 2374908 h 4612491"/>
                          <a:gd name="connsiteX79" fmla="*/ 3517822 w 4781385"/>
                          <a:gd name="connsiteY79" fmla="*/ 2259527 h 4612491"/>
                          <a:gd name="connsiteX80" fmla="*/ 3693253 w 4781385"/>
                          <a:gd name="connsiteY80" fmla="*/ 2305849 h 4612491"/>
                          <a:gd name="connsiteX81" fmla="*/ 3901438 w 4781385"/>
                          <a:gd name="connsiteY81" fmla="*/ 2917583 h 4612491"/>
                          <a:gd name="connsiteX82" fmla="*/ 3485358 w 4781385"/>
                          <a:gd name="connsiteY82" fmla="*/ 3769908 h 4612491"/>
                          <a:gd name="connsiteX83" fmla="*/ 2875008 w 4781385"/>
                          <a:gd name="connsiteY83" fmla="*/ 3979824 h 4612491"/>
                          <a:gd name="connsiteX84" fmla="*/ 2664141 w 4781385"/>
                          <a:gd name="connsiteY84" fmla="*/ 3369010 h 4612491"/>
                          <a:gd name="connsiteX85" fmla="*/ 3080221 w 4781385"/>
                          <a:gd name="connsiteY85" fmla="*/ 2516694 h 4612491"/>
                          <a:gd name="connsiteX86" fmla="*/ 3081520 w 4781385"/>
                          <a:gd name="connsiteY86" fmla="*/ 2514035 h 4612491"/>
                          <a:gd name="connsiteX87" fmla="*/ 3517822 w 4781385"/>
                          <a:gd name="connsiteY87" fmla="*/ 2259527 h 4612491"/>
                          <a:gd name="connsiteX88" fmla="*/ 1796589 w 4781385"/>
                          <a:gd name="connsiteY88" fmla="*/ 2233430 h 4612491"/>
                          <a:gd name="connsiteX89" fmla="*/ 1796594 w 4781385"/>
                          <a:gd name="connsiteY89" fmla="*/ 2233431 h 4612491"/>
                          <a:gd name="connsiteX90" fmla="*/ 1796584 w 4781385"/>
                          <a:gd name="connsiteY90" fmla="*/ 2233431 h 4612491"/>
                          <a:gd name="connsiteX91" fmla="*/ 2439873 w 4781385"/>
                          <a:gd name="connsiteY91" fmla="*/ 1475850 h 4612491"/>
                          <a:gd name="connsiteX92" fmla="*/ 2479447 w 4781385"/>
                          <a:gd name="connsiteY92" fmla="*/ 1491772 h 4612491"/>
                          <a:gd name="connsiteX93" fmla="*/ 2481098 w 4781385"/>
                          <a:gd name="connsiteY93" fmla="*/ 1572577 h 4612491"/>
                          <a:gd name="connsiteX94" fmla="*/ 1836989 w 4781385"/>
                          <a:gd name="connsiteY94" fmla="*/ 2216686 h 4612491"/>
                          <a:gd name="connsiteX95" fmla="*/ 1818458 w 4781385"/>
                          <a:gd name="connsiteY95" fmla="*/ 2229092 h 4612491"/>
                          <a:gd name="connsiteX96" fmla="*/ 1796589 w 4781385"/>
                          <a:gd name="connsiteY96" fmla="*/ 2233430 h 4612491"/>
                          <a:gd name="connsiteX97" fmla="*/ 1774734 w 4781385"/>
                          <a:gd name="connsiteY97" fmla="*/ 2229080 h 4612491"/>
                          <a:gd name="connsiteX98" fmla="*/ 1756201 w 4781385"/>
                          <a:gd name="connsiteY98" fmla="*/ 2216698 h 4612491"/>
                          <a:gd name="connsiteX99" fmla="*/ 1756189 w 4781385"/>
                          <a:gd name="connsiteY99" fmla="*/ 2135876 h 4612491"/>
                          <a:gd name="connsiteX100" fmla="*/ 2400298 w 4781385"/>
                          <a:gd name="connsiteY100" fmla="*/ 1491767 h 4612491"/>
                          <a:gd name="connsiteX101" fmla="*/ 2439873 w 4781385"/>
                          <a:gd name="connsiteY101" fmla="*/ 1475850 h 4612491"/>
                          <a:gd name="connsiteX102" fmla="*/ 2552698 w 4781385"/>
                          <a:gd name="connsiteY102" fmla="*/ 1351789 h 4612491"/>
                          <a:gd name="connsiteX103" fmla="*/ 2552783 w 4781385"/>
                          <a:gd name="connsiteY103" fmla="*/ 1351789 h 4612491"/>
                          <a:gd name="connsiteX104" fmla="*/ 2613828 w 4781385"/>
                          <a:gd name="connsiteY104" fmla="*/ 1412833 h 4612491"/>
                          <a:gd name="connsiteX105" fmla="*/ 2552783 w 4781385"/>
                          <a:gd name="connsiteY105" fmla="*/ 1475413 h 4612491"/>
                          <a:gd name="connsiteX106" fmla="*/ 2552698 w 4781385"/>
                          <a:gd name="connsiteY106" fmla="*/ 1475413 h 4612491"/>
                          <a:gd name="connsiteX107" fmla="*/ 2552698 w 4781385"/>
                          <a:gd name="connsiteY107" fmla="*/ 1475413 h 4612491"/>
                          <a:gd name="connsiteX108" fmla="*/ 2551163 w 4781385"/>
                          <a:gd name="connsiteY108" fmla="*/ 1475413 h 4612491"/>
                          <a:gd name="connsiteX109" fmla="*/ 2490118 w 4781385"/>
                          <a:gd name="connsiteY109" fmla="*/ 1412833 h 4612491"/>
                          <a:gd name="connsiteX110" fmla="*/ 2552698 w 4781385"/>
                          <a:gd name="connsiteY110" fmla="*/ 1351789 h 4612491"/>
                          <a:gd name="connsiteX111" fmla="*/ 2569939 w 4781385"/>
                          <a:gd name="connsiteY111" fmla="*/ 1233012 h 4612491"/>
                          <a:gd name="connsiteX112" fmla="*/ 2506216 w 4781385"/>
                          <a:gd name="connsiteY112" fmla="*/ 1259347 h 4612491"/>
                          <a:gd name="connsiteX113" fmla="*/ 883375 w 4781385"/>
                          <a:gd name="connsiteY113" fmla="*/ 2882226 h 4612491"/>
                          <a:gd name="connsiteX114" fmla="*/ 1459076 w 4781385"/>
                          <a:gd name="connsiteY114" fmla="*/ 3457908 h 4612491"/>
                          <a:gd name="connsiteX115" fmla="*/ 1658453 w 4781385"/>
                          <a:gd name="connsiteY115" fmla="*/ 3258530 h 4612491"/>
                          <a:gd name="connsiteX116" fmla="*/ 1452713 w 4781385"/>
                          <a:gd name="connsiteY116" fmla="*/ 3052791 h 4612491"/>
                          <a:gd name="connsiteX117" fmla="*/ 1452709 w 4781385"/>
                          <a:gd name="connsiteY117" fmla="*/ 2973073 h 4612491"/>
                          <a:gd name="connsiteX118" fmla="*/ 1533523 w 4781385"/>
                          <a:gd name="connsiteY118" fmla="*/ 2971971 h 4612491"/>
                          <a:gd name="connsiteX119" fmla="*/ 1739263 w 4781385"/>
                          <a:gd name="connsiteY119" fmla="*/ 3177711 h 4612491"/>
                          <a:gd name="connsiteX120" fmla="*/ 1858059 w 4781385"/>
                          <a:gd name="connsiteY120" fmla="*/ 3058829 h 4612491"/>
                          <a:gd name="connsiteX121" fmla="*/ 1775373 w 4781385"/>
                          <a:gd name="connsiteY121" fmla="*/ 2976152 h 4612491"/>
                          <a:gd name="connsiteX122" fmla="*/ 1775373 w 4781385"/>
                          <a:gd name="connsiteY122" fmla="*/ 2895991 h 4612491"/>
                          <a:gd name="connsiteX123" fmla="*/ 1856192 w 4781385"/>
                          <a:gd name="connsiteY123" fmla="*/ 2895333 h 4612491"/>
                          <a:gd name="connsiteX124" fmla="*/ 1938879 w 4781385"/>
                          <a:gd name="connsiteY124" fmla="*/ 2978019 h 4612491"/>
                          <a:gd name="connsiteX125" fmla="*/ 2057741 w 4781385"/>
                          <a:gd name="connsiteY125" fmla="*/ 2859147 h 4612491"/>
                          <a:gd name="connsiteX126" fmla="*/ 1852001 w 4781385"/>
                          <a:gd name="connsiteY126" fmla="*/ 2653407 h 4612491"/>
                          <a:gd name="connsiteX127" fmla="*/ 1852001 w 4781385"/>
                          <a:gd name="connsiteY127" fmla="*/ 2574002 h 4612491"/>
                          <a:gd name="connsiteX128" fmla="*/ 1932811 w 4781385"/>
                          <a:gd name="connsiteY128" fmla="*/ 2572597 h 4612491"/>
                          <a:gd name="connsiteX129" fmla="*/ 2138552 w 4781385"/>
                          <a:gd name="connsiteY129" fmla="*/ 2778337 h 4612491"/>
                          <a:gd name="connsiteX130" fmla="*/ 2257424 w 4781385"/>
                          <a:gd name="connsiteY130" fmla="*/ 2659475 h 4612491"/>
                          <a:gd name="connsiteX131" fmla="*/ 2174737 w 4781385"/>
                          <a:gd name="connsiteY131" fmla="*/ 2576788 h 4612491"/>
                          <a:gd name="connsiteX132" fmla="*/ 2174742 w 4781385"/>
                          <a:gd name="connsiteY132" fmla="*/ 2497070 h 4612491"/>
                          <a:gd name="connsiteX133" fmla="*/ 2255557 w 4781385"/>
                          <a:gd name="connsiteY133" fmla="*/ 2495978 h 4612491"/>
                          <a:gd name="connsiteX134" fmla="*/ 2338234 w 4781385"/>
                          <a:gd name="connsiteY134" fmla="*/ 2578655 h 4612491"/>
                          <a:gd name="connsiteX135" fmla="*/ 2457106 w 4781385"/>
                          <a:gd name="connsiteY135" fmla="*/ 2459793 h 4612491"/>
                          <a:gd name="connsiteX136" fmla="*/ 2251366 w 4781385"/>
                          <a:gd name="connsiteY136" fmla="*/ 2254053 h 4612491"/>
                          <a:gd name="connsiteX137" fmla="*/ 2251370 w 4781385"/>
                          <a:gd name="connsiteY137" fmla="*/ 2174335 h 4612491"/>
                          <a:gd name="connsiteX138" fmla="*/ 2332185 w 4781385"/>
                          <a:gd name="connsiteY138" fmla="*/ 2173242 h 4612491"/>
                          <a:gd name="connsiteX139" fmla="*/ 2537925 w 4781385"/>
                          <a:gd name="connsiteY139" fmla="*/ 2378982 h 4612491"/>
                          <a:gd name="connsiteX140" fmla="*/ 2656797 w 4781385"/>
                          <a:gd name="connsiteY140" fmla="*/ 2260120 h 4612491"/>
                          <a:gd name="connsiteX141" fmla="*/ 2574111 w 4781385"/>
                          <a:gd name="connsiteY141" fmla="*/ 2177443 h 4612491"/>
                          <a:gd name="connsiteX142" fmla="*/ 2574101 w 4781385"/>
                          <a:gd name="connsiteY142" fmla="*/ 2097282 h 4612491"/>
                          <a:gd name="connsiteX143" fmla="*/ 2654921 w 4781385"/>
                          <a:gd name="connsiteY143" fmla="*/ 2096614 h 4612491"/>
                          <a:gd name="connsiteX144" fmla="*/ 2737617 w 4781385"/>
                          <a:gd name="connsiteY144" fmla="*/ 2179300 h 4612491"/>
                          <a:gd name="connsiteX145" fmla="*/ 2856479 w 4781385"/>
                          <a:gd name="connsiteY145" fmla="*/ 2060428 h 4612491"/>
                          <a:gd name="connsiteX146" fmla="*/ 2650739 w 4781385"/>
                          <a:gd name="connsiteY146" fmla="*/ 1854688 h 4612491"/>
                          <a:gd name="connsiteX147" fmla="*/ 2649335 w 4781385"/>
                          <a:gd name="connsiteY147" fmla="*/ 1853284 h 4612491"/>
                          <a:gd name="connsiteX148" fmla="*/ 2650739 w 4781385"/>
                          <a:gd name="connsiteY148" fmla="*/ 1772474 h 4612491"/>
                          <a:gd name="connsiteX149" fmla="*/ 2731550 w 4781385"/>
                          <a:gd name="connsiteY149" fmla="*/ 1773878 h 4612491"/>
                          <a:gd name="connsiteX150" fmla="*/ 2937290 w 4781385"/>
                          <a:gd name="connsiteY150" fmla="*/ 1979618 h 4612491"/>
                          <a:gd name="connsiteX151" fmla="*/ 3081889 w 4781385"/>
                          <a:gd name="connsiteY151" fmla="*/ 1835019 h 4612491"/>
                          <a:gd name="connsiteX152" fmla="*/ 3081889 w 4781385"/>
                          <a:gd name="connsiteY152" fmla="*/ 1707584 h 4612491"/>
                          <a:gd name="connsiteX153" fmla="*/ 2633661 w 4781385"/>
                          <a:gd name="connsiteY153" fmla="*/ 1259347 h 4612491"/>
                          <a:gd name="connsiteX154" fmla="*/ 2569939 w 4781385"/>
                          <a:gd name="connsiteY154" fmla="*/ 1233012 h 4612491"/>
                          <a:gd name="connsiteX155" fmla="*/ 3021551 w 4781385"/>
                          <a:gd name="connsiteY155" fmla="*/ 1013010 h 4612491"/>
                          <a:gd name="connsiteX156" fmla="*/ 2982638 w 4781385"/>
                          <a:gd name="connsiteY156" fmla="*/ 1029137 h 4612491"/>
                          <a:gd name="connsiteX157" fmla="*/ 2773850 w 4781385"/>
                          <a:gd name="connsiteY157" fmla="*/ 1237906 h 4612491"/>
                          <a:gd name="connsiteX158" fmla="*/ 3103329 w 4781385"/>
                          <a:gd name="connsiteY158" fmla="*/ 1567396 h 4612491"/>
                          <a:gd name="connsiteX159" fmla="*/ 3312108 w 4781385"/>
                          <a:gd name="connsiteY159" fmla="*/ 1358618 h 4612491"/>
                          <a:gd name="connsiteX160" fmla="*/ 3312108 w 4781385"/>
                          <a:gd name="connsiteY160" fmla="*/ 1280760 h 4612491"/>
                          <a:gd name="connsiteX161" fmla="*/ 3060486 w 4781385"/>
                          <a:gd name="connsiteY161" fmla="*/ 1029137 h 4612491"/>
                          <a:gd name="connsiteX162" fmla="*/ 3060470 w 4781385"/>
                          <a:gd name="connsiteY162" fmla="*/ 1029123 h 4612491"/>
                          <a:gd name="connsiteX163" fmla="*/ 3021551 w 4781385"/>
                          <a:gd name="connsiteY163" fmla="*/ 1013010 h 4612491"/>
                          <a:gd name="connsiteX164" fmla="*/ 3529192 w 4781385"/>
                          <a:gd name="connsiteY164" fmla="*/ 695155 h 4612491"/>
                          <a:gd name="connsiteX165" fmla="*/ 3446506 w 4781385"/>
                          <a:gd name="connsiteY165" fmla="*/ 729406 h 4612491"/>
                          <a:gd name="connsiteX166" fmla="*/ 3184463 w 4781385"/>
                          <a:gd name="connsiteY166" fmla="*/ 991439 h 4612491"/>
                          <a:gd name="connsiteX167" fmla="*/ 3349846 w 4781385"/>
                          <a:gd name="connsiteY167" fmla="*/ 1156812 h 4612491"/>
                          <a:gd name="connsiteX168" fmla="*/ 3611879 w 4781385"/>
                          <a:gd name="connsiteY168" fmla="*/ 894779 h 4612491"/>
                          <a:gd name="connsiteX169" fmla="*/ 3611879 w 4781385"/>
                          <a:gd name="connsiteY169" fmla="*/ 729406 h 4612491"/>
                          <a:gd name="connsiteX170" fmla="*/ 3529192 w 4781385"/>
                          <a:gd name="connsiteY170" fmla="*/ 695155 h 4612491"/>
                          <a:gd name="connsiteX171" fmla="*/ 4356571 w 4781385"/>
                          <a:gd name="connsiteY171" fmla="*/ 280548 h 4612491"/>
                          <a:gd name="connsiteX172" fmla="*/ 4189589 w 4781385"/>
                          <a:gd name="connsiteY172" fmla="*/ 552250 h 4612491"/>
                          <a:gd name="connsiteX173" fmla="*/ 4148393 w 4781385"/>
                          <a:gd name="connsiteY173" fmla="*/ 699163 h 4612491"/>
                          <a:gd name="connsiteX174" fmla="*/ 4356572 w 4781385"/>
                          <a:gd name="connsiteY174" fmla="*/ 907342 h 4612491"/>
                          <a:gd name="connsiteX175" fmla="*/ 4564750 w 4781385"/>
                          <a:gd name="connsiteY175" fmla="*/ 699163 h 4612491"/>
                          <a:gd name="connsiteX176" fmla="*/ 4523630 w 4781385"/>
                          <a:gd name="connsiteY176" fmla="*/ 552383 h 4612491"/>
                          <a:gd name="connsiteX177" fmla="*/ 4523650 w 4781385"/>
                          <a:gd name="connsiteY177" fmla="*/ 552383 h 4612491"/>
                          <a:gd name="connsiteX178" fmla="*/ 4356571 w 4781385"/>
                          <a:gd name="connsiteY178" fmla="*/ 280548 h 4612491"/>
                          <a:gd name="connsiteX179" fmla="*/ 4356676 w 4781385"/>
                          <a:gd name="connsiteY179" fmla="*/ 120519 h 4612491"/>
                          <a:gd name="connsiteX180" fmla="*/ 4403968 w 4781385"/>
                          <a:gd name="connsiteY180" fmla="*/ 145609 h 4612491"/>
                          <a:gd name="connsiteX181" fmla="*/ 4626986 w 4781385"/>
                          <a:gd name="connsiteY181" fmla="*/ 503434 h 4612491"/>
                          <a:gd name="connsiteX182" fmla="*/ 4679116 w 4781385"/>
                          <a:gd name="connsiteY182" fmla="*/ 699163 h 4612491"/>
                          <a:gd name="connsiteX183" fmla="*/ 4356638 w 4781385"/>
                          <a:gd name="connsiteY183" fmla="*/ 1021641 h 4612491"/>
                          <a:gd name="connsiteX184" fmla="*/ 4034160 w 4781385"/>
                          <a:gd name="connsiteY184" fmla="*/ 699163 h 4612491"/>
                          <a:gd name="connsiteX185" fmla="*/ 4086223 w 4781385"/>
                          <a:gd name="connsiteY185" fmla="*/ 503586 h 4612491"/>
                          <a:gd name="connsiteX186" fmla="*/ 4309318 w 4781385"/>
                          <a:gd name="connsiteY186" fmla="*/ 145579 h 4612491"/>
                          <a:gd name="connsiteX187" fmla="*/ 4356676 w 4781385"/>
                          <a:gd name="connsiteY187" fmla="*/ 120519 h 4612491"/>
                          <a:gd name="connsiteX188" fmla="*/ 4284134 w 4781385"/>
                          <a:gd name="connsiteY188" fmla="*/ 0 h 4612491"/>
                          <a:gd name="connsiteX189" fmla="*/ 4324214 w 4781385"/>
                          <a:gd name="connsiteY189" fmla="*/ 16411 h 4612491"/>
                          <a:gd name="connsiteX190" fmla="*/ 4324872 w 4781385"/>
                          <a:gd name="connsiteY190" fmla="*/ 97230 h 4612491"/>
                          <a:gd name="connsiteX191" fmla="*/ 3727703 w 4781385"/>
                          <a:gd name="connsiteY191" fmla="*/ 694392 h 4612491"/>
                          <a:gd name="connsiteX192" fmla="*/ 3692555 w 4781385"/>
                          <a:gd name="connsiteY192" fmla="*/ 975721 h 4612491"/>
                          <a:gd name="connsiteX193" fmla="*/ 3424379 w 4781385"/>
                          <a:gd name="connsiteY193" fmla="*/ 1243889 h 4612491"/>
                          <a:gd name="connsiteX194" fmla="*/ 3392832 w 4781385"/>
                          <a:gd name="connsiteY194" fmla="*/ 1439571 h 4612491"/>
                          <a:gd name="connsiteX195" fmla="*/ 3182330 w 4781385"/>
                          <a:gd name="connsiteY195" fmla="*/ 1650072 h 4612491"/>
                          <a:gd name="connsiteX196" fmla="*/ 3162660 w 4781385"/>
                          <a:gd name="connsiteY196" fmla="*/ 1915925 h 4612491"/>
                          <a:gd name="connsiteX197" fmla="*/ 2977694 w 4781385"/>
                          <a:gd name="connsiteY197" fmla="*/ 2100890 h 4612491"/>
                          <a:gd name="connsiteX198" fmla="*/ 2778155 w 4781385"/>
                          <a:gd name="connsiteY198" fmla="*/ 2300420 h 4612491"/>
                          <a:gd name="connsiteX199" fmla="*/ 2778070 w 4781385"/>
                          <a:gd name="connsiteY199" fmla="*/ 2300525 h 4612491"/>
                          <a:gd name="connsiteX200" fmla="*/ 2777965 w 4781385"/>
                          <a:gd name="connsiteY200" fmla="*/ 2300611 h 4612491"/>
                          <a:gd name="connsiteX201" fmla="*/ 1539867 w 4781385"/>
                          <a:gd name="connsiteY201" fmla="*/ 3538718 h 4612491"/>
                          <a:gd name="connsiteX202" fmla="*/ 1559241 w 4781385"/>
                          <a:gd name="connsiteY202" fmla="*/ 3558092 h 4612491"/>
                          <a:gd name="connsiteX203" fmla="*/ 1559241 w 4781385"/>
                          <a:gd name="connsiteY203" fmla="*/ 3817484 h 4612491"/>
                          <a:gd name="connsiteX204" fmla="*/ 1299075 w 4781385"/>
                          <a:gd name="connsiteY204" fmla="*/ 3818258 h 4612491"/>
                          <a:gd name="connsiteX205" fmla="*/ 1033518 w 4781385"/>
                          <a:gd name="connsiteY205" fmla="*/ 3552701 h 4612491"/>
                          <a:gd name="connsiteX206" fmla="*/ 664329 w 4781385"/>
                          <a:gd name="connsiteY206" fmla="*/ 3921899 h 4612491"/>
                          <a:gd name="connsiteX207" fmla="*/ 788030 w 4781385"/>
                          <a:gd name="connsiteY207" fmla="*/ 4045610 h 4612491"/>
                          <a:gd name="connsiteX208" fmla="*/ 788030 w 4781385"/>
                          <a:gd name="connsiteY208" fmla="*/ 4290545 h 4612491"/>
                          <a:gd name="connsiteX209" fmla="*/ 543095 w 4781385"/>
                          <a:gd name="connsiteY209" fmla="*/ 4290545 h 4612491"/>
                          <a:gd name="connsiteX210" fmla="*/ 50729 w 4781385"/>
                          <a:gd name="connsiteY210" fmla="*/ 3798179 h 4612491"/>
                          <a:gd name="connsiteX211" fmla="*/ 50729 w 4781385"/>
                          <a:gd name="connsiteY211" fmla="*/ 3553244 h 4612491"/>
                          <a:gd name="connsiteX212" fmla="*/ 295664 w 4781385"/>
                          <a:gd name="connsiteY212" fmla="*/ 3553244 h 4612491"/>
                          <a:gd name="connsiteX213" fmla="*/ 419384 w 4781385"/>
                          <a:gd name="connsiteY213" fmla="*/ 3676954 h 4612491"/>
                          <a:gd name="connsiteX214" fmla="*/ 788573 w 4781385"/>
                          <a:gd name="connsiteY214" fmla="*/ 3307756 h 4612491"/>
                          <a:gd name="connsiteX215" fmla="*/ 523016 w 4781385"/>
                          <a:gd name="connsiteY215" fmla="*/ 3042199 h 4612491"/>
                          <a:gd name="connsiteX216" fmla="*/ 523007 w 4781385"/>
                          <a:gd name="connsiteY216" fmla="*/ 2782014 h 4612491"/>
                          <a:gd name="connsiteX217" fmla="*/ 783192 w 4781385"/>
                          <a:gd name="connsiteY217" fmla="*/ 2782004 h 4612491"/>
                          <a:gd name="connsiteX218" fmla="*/ 802565 w 4781385"/>
                          <a:gd name="connsiteY218" fmla="*/ 2801378 h 4612491"/>
                          <a:gd name="connsiteX219" fmla="*/ 2425492 w 4781385"/>
                          <a:gd name="connsiteY219" fmla="*/ 1178489 h 4612491"/>
                          <a:gd name="connsiteX220" fmla="*/ 2691354 w 4781385"/>
                          <a:gd name="connsiteY220" fmla="*/ 1158821 h 4612491"/>
                          <a:gd name="connsiteX221" fmla="*/ 2901857 w 4781385"/>
                          <a:gd name="connsiteY221" fmla="*/ 948319 h 4612491"/>
                          <a:gd name="connsiteX222" fmla="*/ 3097529 w 4781385"/>
                          <a:gd name="connsiteY222" fmla="*/ 916762 h 4612491"/>
                          <a:gd name="connsiteX223" fmla="*/ 3365695 w 4781385"/>
                          <a:gd name="connsiteY223" fmla="*/ 648634 h 4612491"/>
                          <a:gd name="connsiteX224" fmla="*/ 3647026 w 4781385"/>
                          <a:gd name="connsiteY224" fmla="*/ 613486 h 4612491"/>
                          <a:gd name="connsiteX225" fmla="*/ 4244053 w 4781385"/>
                          <a:gd name="connsiteY225" fmla="*/ 16411 h 4612491"/>
                          <a:gd name="connsiteX226" fmla="*/ 4284134 w 4781385"/>
                          <a:gd name="connsiteY226" fmla="*/ 0 h 461249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  <a:cxn ang="0">
                            <a:pos x="connsiteX110" y="connsiteY110"/>
                          </a:cxn>
                          <a:cxn ang="0">
                            <a:pos x="connsiteX111" y="connsiteY111"/>
                          </a:cxn>
                          <a:cxn ang="0">
                            <a:pos x="connsiteX112" y="connsiteY112"/>
                          </a:cxn>
                          <a:cxn ang="0">
                            <a:pos x="connsiteX113" y="connsiteY113"/>
                          </a:cxn>
                          <a:cxn ang="0">
                            <a:pos x="connsiteX114" y="connsiteY114"/>
                          </a:cxn>
                          <a:cxn ang="0">
                            <a:pos x="connsiteX115" y="connsiteY115"/>
                          </a:cxn>
                          <a:cxn ang="0">
                            <a:pos x="connsiteX116" y="connsiteY116"/>
                          </a:cxn>
                          <a:cxn ang="0">
                            <a:pos x="connsiteX117" y="connsiteY117"/>
                          </a:cxn>
                          <a:cxn ang="0">
                            <a:pos x="connsiteX118" y="connsiteY118"/>
                          </a:cxn>
                          <a:cxn ang="0">
                            <a:pos x="connsiteX119" y="connsiteY119"/>
                          </a:cxn>
                          <a:cxn ang="0">
                            <a:pos x="connsiteX120" y="connsiteY120"/>
                          </a:cxn>
                          <a:cxn ang="0">
                            <a:pos x="connsiteX121" y="connsiteY121"/>
                          </a:cxn>
                          <a:cxn ang="0">
                            <a:pos x="connsiteX122" y="connsiteY122"/>
                          </a:cxn>
                          <a:cxn ang="0">
                            <a:pos x="connsiteX123" y="connsiteY123"/>
                          </a:cxn>
                          <a:cxn ang="0">
                            <a:pos x="connsiteX124" y="connsiteY124"/>
                          </a:cxn>
                          <a:cxn ang="0">
                            <a:pos x="connsiteX125" y="connsiteY125"/>
                          </a:cxn>
                          <a:cxn ang="0">
                            <a:pos x="connsiteX126" y="connsiteY126"/>
                          </a:cxn>
                          <a:cxn ang="0">
                            <a:pos x="connsiteX127" y="connsiteY127"/>
                          </a:cxn>
                          <a:cxn ang="0">
                            <a:pos x="connsiteX128" y="connsiteY128"/>
                          </a:cxn>
                          <a:cxn ang="0">
                            <a:pos x="connsiteX129" y="connsiteY129"/>
                          </a:cxn>
                          <a:cxn ang="0">
                            <a:pos x="connsiteX130" y="connsiteY130"/>
                          </a:cxn>
                          <a:cxn ang="0">
                            <a:pos x="connsiteX131" y="connsiteY131"/>
                          </a:cxn>
                          <a:cxn ang="0">
                            <a:pos x="connsiteX132" y="connsiteY132"/>
                          </a:cxn>
                          <a:cxn ang="0">
                            <a:pos x="connsiteX133" y="connsiteY133"/>
                          </a:cxn>
                          <a:cxn ang="0">
                            <a:pos x="connsiteX134" y="connsiteY134"/>
                          </a:cxn>
                          <a:cxn ang="0">
                            <a:pos x="connsiteX135" y="connsiteY135"/>
                          </a:cxn>
                          <a:cxn ang="0">
                            <a:pos x="connsiteX136" y="connsiteY136"/>
                          </a:cxn>
                          <a:cxn ang="0">
                            <a:pos x="connsiteX137" y="connsiteY137"/>
                          </a:cxn>
                          <a:cxn ang="0">
                            <a:pos x="connsiteX138" y="connsiteY138"/>
                          </a:cxn>
                          <a:cxn ang="0">
                            <a:pos x="connsiteX139" y="connsiteY139"/>
                          </a:cxn>
                          <a:cxn ang="0">
                            <a:pos x="connsiteX140" y="connsiteY140"/>
                          </a:cxn>
                          <a:cxn ang="0">
                            <a:pos x="connsiteX141" y="connsiteY141"/>
                          </a:cxn>
                          <a:cxn ang="0">
                            <a:pos x="connsiteX142" y="connsiteY142"/>
                          </a:cxn>
                          <a:cxn ang="0">
                            <a:pos x="connsiteX143" y="connsiteY143"/>
                          </a:cxn>
                          <a:cxn ang="0">
                            <a:pos x="connsiteX144" y="connsiteY144"/>
                          </a:cxn>
                          <a:cxn ang="0">
                            <a:pos x="connsiteX145" y="connsiteY145"/>
                          </a:cxn>
                          <a:cxn ang="0">
                            <a:pos x="connsiteX146" y="connsiteY146"/>
                          </a:cxn>
                          <a:cxn ang="0">
                            <a:pos x="connsiteX147" y="connsiteY147"/>
                          </a:cxn>
                          <a:cxn ang="0">
                            <a:pos x="connsiteX148" y="connsiteY148"/>
                          </a:cxn>
                          <a:cxn ang="0">
                            <a:pos x="connsiteX149" y="connsiteY149"/>
                          </a:cxn>
                          <a:cxn ang="0">
                            <a:pos x="connsiteX150" y="connsiteY150"/>
                          </a:cxn>
                          <a:cxn ang="0">
                            <a:pos x="connsiteX151" y="connsiteY151"/>
                          </a:cxn>
                          <a:cxn ang="0">
                            <a:pos x="connsiteX152" y="connsiteY152"/>
                          </a:cxn>
                          <a:cxn ang="0">
                            <a:pos x="connsiteX153" y="connsiteY153"/>
                          </a:cxn>
                          <a:cxn ang="0">
                            <a:pos x="connsiteX154" y="connsiteY154"/>
                          </a:cxn>
                          <a:cxn ang="0">
                            <a:pos x="connsiteX155" y="connsiteY155"/>
                          </a:cxn>
                          <a:cxn ang="0">
                            <a:pos x="connsiteX156" y="connsiteY156"/>
                          </a:cxn>
                          <a:cxn ang="0">
                            <a:pos x="connsiteX157" y="connsiteY157"/>
                          </a:cxn>
                          <a:cxn ang="0">
                            <a:pos x="connsiteX158" y="connsiteY158"/>
                          </a:cxn>
                          <a:cxn ang="0">
                            <a:pos x="connsiteX159" y="connsiteY159"/>
                          </a:cxn>
                          <a:cxn ang="0">
                            <a:pos x="connsiteX160" y="connsiteY160"/>
                          </a:cxn>
                          <a:cxn ang="0">
                            <a:pos x="connsiteX161" y="connsiteY161"/>
                          </a:cxn>
                          <a:cxn ang="0">
                            <a:pos x="connsiteX162" y="connsiteY162"/>
                          </a:cxn>
                          <a:cxn ang="0">
                            <a:pos x="connsiteX163" y="connsiteY163"/>
                          </a:cxn>
                          <a:cxn ang="0">
                            <a:pos x="connsiteX164" y="connsiteY164"/>
                          </a:cxn>
                          <a:cxn ang="0">
                            <a:pos x="connsiteX165" y="connsiteY165"/>
                          </a:cxn>
                          <a:cxn ang="0">
                            <a:pos x="connsiteX166" y="connsiteY166"/>
                          </a:cxn>
                          <a:cxn ang="0">
                            <a:pos x="connsiteX167" y="connsiteY167"/>
                          </a:cxn>
                          <a:cxn ang="0">
                            <a:pos x="connsiteX168" y="connsiteY168"/>
                          </a:cxn>
                          <a:cxn ang="0">
                            <a:pos x="connsiteX169" y="connsiteY169"/>
                          </a:cxn>
                          <a:cxn ang="0">
                            <a:pos x="connsiteX170" y="connsiteY170"/>
                          </a:cxn>
                          <a:cxn ang="0">
                            <a:pos x="connsiteX171" y="connsiteY171"/>
                          </a:cxn>
                          <a:cxn ang="0">
                            <a:pos x="connsiteX172" y="connsiteY172"/>
                          </a:cxn>
                          <a:cxn ang="0">
                            <a:pos x="connsiteX173" y="connsiteY173"/>
                          </a:cxn>
                          <a:cxn ang="0">
                            <a:pos x="connsiteX174" y="connsiteY174"/>
                          </a:cxn>
                          <a:cxn ang="0">
                            <a:pos x="connsiteX175" y="connsiteY175"/>
                          </a:cxn>
                          <a:cxn ang="0">
                            <a:pos x="connsiteX176" y="connsiteY176"/>
                          </a:cxn>
                          <a:cxn ang="0">
                            <a:pos x="connsiteX177" y="connsiteY177"/>
                          </a:cxn>
                          <a:cxn ang="0">
                            <a:pos x="connsiteX178" y="connsiteY178"/>
                          </a:cxn>
                          <a:cxn ang="0">
                            <a:pos x="connsiteX179" y="connsiteY179"/>
                          </a:cxn>
                          <a:cxn ang="0">
                            <a:pos x="connsiteX180" y="connsiteY180"/>
                          </a:cxn>
                          <a:cxn ang="0">
                            <a:pos x="connsiteX181" y="connsiteY181"/>
                          </a:cxn>
                          <a:cxn ang="0">
                            <a:pos x="connsiteX182" y="connsiteY182"/>
                          </a:cxn>
                          <a:cxn ang="0">
                            <a:pos x="connsiteX183" y="connsiteY183"/>
                          </a:cxn>
                          <a:cxn ang="0">
                            <a:pos x="connsiteX184" y="connsiteY184"/>
                          </a:cxn>
                          <a:cxn ang="0">
                            <a:pos x="connsiteX185" y="connsiteY185"/>
                          </a:cxn>
                          <a:cxn ang="0">
                            <a:pos x="connsiteX186" y="connsiteY186"/>
                          </a:cxn>
                          <a:cxn ang="0">
                            <a:pos x="connsiteX187" y="connsiteY187"/>
                          </a:cxn>
                          <a:cxn ang="0">
                            <a:pos x="connsiteX188" y="connsiteY188"/>
                          </a:cxn>
                          <a:cxn ang="0">
                            <a:pos x="connsiteX189" y="connsiteY189"/>
                          </a:cxn>
                          <a:cxn ang="0">
                            <a:pos x="connsiteX190" y="connsiteY190"/>
                          </a:cxn>
                          <a:cxn ang="0">
                            <a:pos x="connsiteX191" y="connsiteY191"/>
                          </a:cxn>
                          <a:cxn ang="0">
                            <a:pos x="connsiteX192" y="connsiteY192"/>
                          </a:cxn>
                          <a:cxn ang="0">
                            <a:pos x="connsiteX193" y="connsiteY193"/>
                          </a:cxn>
                          <a:cxn ang="0">
                            <a:pos x="connsiteX194" y="connsiteY194"/>
                          </a:cxn>
                          <a:cxn ang="0">
                            <a:pos x="connsiteX195" y="connsiteY195"/>
                          </a:cxn>
                          <a:cxn ang="0">
                            <a:pos x="connsiteX196" y="connsiteY196"/>
                          </a:cxn>
                          <a:cxn ang="0">
                            <a:pos x="connsiteX197" y="connsiteY197"/>
                          </a:cxn>
                          <a:cxn ang="0">
                            <a:pos x="connsiteX198" y="connsiteY198"/>
                          </a:cxn>
                          <a:cxn ang="0">
                            <a:pos x="connsiteX199" y="connsiteY199"/>
                          </a:cxn>
                          <a:cxn ang="0">
                            <a:pos x="connsiteX200" y="connsiteY200"/>
                          </a:cxn>
                          <a:cxn ang="0">
                            <a:pos x="connsiteX201" y="connsiteY201"/>
                          </a:cxn>
                          <a:cxn ang="0">
                            <a:pos x="connsiteX202" y="connsiteY202"/>
                          </a:cxn>
                          <a:cxn ang="0">
                            <a:pos x="connsiteX203" y="connsiteY203"/>
                          </a:cxn>
                          <a:cxn ang="0">
                            <a:pos x="connsiteX204" y="connsiteY204"/>
                          </a:cxn>
                          <a:cxn ang="0">
                            <a:pos x="connsiteX205" y="connsiteY205"/>
                          </a:cxn>
                          <a:cxn ang="0">
                            <a:pos x="connsiteX206" y="connsiteY206"/>
                          </a:cxn>
                          <a:cxn ang="0">
                            <a:pos x="connsiteX207" y="connsiteY207"/>
                          </a:cxn>
                          <a:cxn ang="0">
                            <a:pos x="connsiteX208" y="connsiteY208"/>
                          </a:cxn>
                          <a:cxn ang="0">
                            <a:pos x="connsiteX209" y="connsiteY209"/>
                          </a:cxn>
                          <a:cxn ang="0">
                            <a:pos x="connsiteX210" y="connsiteY210"/>
                          </a:cxn>
                          <a:cxn ang="0">
                            <a:pos x="connsiteX211" y="connsiteY211"/>
                          </a:cxn>
                          <a:cxn ang="0">
                            <a:pos x="connsiteX212" y="connsiteY212"/>
                          </a:cxn>
                          <a:cxn ang="0">
                            <a:pos x="connsiteX213" y="connsiteY213"/>
                          </a:cxn>
                          <a:cxn ang="0">
                            <a:pos x="connsiteX214" y="connsiteY214"/>
                          </a:cxn>
                          <a:cxn ang="0">
                            <a:pos x="connsiteX215" y="connsiteY215"/>
                          </a:cxn>
                          <a:cxn ang="0">
                            <a:pos x="connsiteX216" y="connsiteY216"/>
                          </a:cxn>
                          <a:cxn ang="0">
                            <a:pos x="connsiteX217" y="connsiteY217"/>
                          </a:cxn>
                          <a:cxn ang="0">
                            <a:pos x="connsiteX218" y="connsiteY218"/>
                          </a:cxn>
                          <a:cxn ang="0">
                            <a:pos x="connsiteX219" y="connsiteY219"/>
                          </a:cxn>
                          <a:cxn ang="0">
                            <a:pos x="connsiteX220" y="connsiteY220"/>
                          </a:cxn>
                          <a:cxn ang="0">
                            <a:pos x="connsiteX221" y="connsiteY221"/>
                          </a:cxn>
                          <a:cxn ang="0">
                            <a:pos x="connsiteX222" y="connsiteY222"/>
                          </a:cxn>
                          <a:cxn ang="0">
                            <a:pos x="connsiteX223" y="connsiteY223"/>
                          </a:cxn>
                          <a:cxn ang="0">
                            <a:pos x="connsiteX224" y="connsiteY224"/>
                          </a:cxn>
                          <a:cxn ang="0">
                            <a:pos x="connsiteX225" y="connsiteY225"/>
                          </a:cxn>
                          <a:cxn ang="0">
                            <a:pos x="connsiteX226" y="connsiteY226"/>
                          </a:cxn>
                        </a:cxnLst>
                        <a:rect l="l" t="t" r="r" b="b"/>
                        <a:pathLst>
                          <a:path w="4781385" h="4612491">
                            <a:moveTo>
                              <a:pt x="3783537" y="3630348"/>
                            </a:moveTo>
                            <a:lnTo>
                              <a:pt x="3600571" y="4005166"/>
                            </a:lnTo>
                            <a:cubicBezTo>
                              <a:pt x="3517561" y="4175213"/>
                              <a:pt x="3588117" y="4380356"/>
                              <a:pt x="3758163" y="4463367"/>
                            </a:cubicBezTo>
                            <a:cubicBezTo>
                              <a:pt x="3928209" y="4546377"/>
                              <a:pt x="4133352" y="4475821"/>
                              <a:pt x="4216363" y="4305775"/>
                            </a:cubicBezTo>
                            <a:lnTo>
                              <a:pt x="4399338" y="3930967"/>
                            </a:lnTo>
                            <a:close/>
                            <a:moveTo>
                              <a:pt x="173199" y="3616805"/>
                            </a:moveTo>
                            <a:cubicBezTo>
                              <a:pt x="158124" y="3616807"/>
                              <a:pt x="143049" y="3622560"/>
                              <a:pt x="131548" y="3634063"/>
                            </a:cubicBezTo>
                            <a:cubicBezTo>
                              <a:pt x="108547" y="3657070"/>
                              <a:pt x="108551" y="3694367"/>
                              <a:pt x="131558" y="3717369"/>
                            </a:cubicBezTo>
                            <a:lnTo>
                              <a:pt x="623914" y="4209716"/>
                            </a:lnTo>
                            <a:cubicBezTo>
                              <a:pt x="646916" y="4232720"/>
                              <a:pt x="684211" y="4232723"/>
                              <a:pt x="707215" y="4209721"/>
                            </a:cubicBezTo>
                            <a:cubicBezTo>
                              <a:pt x="730220" y="4186719"/>
                              <a:pt x="730222" y="4149424"/>
                              <a:pt x="707220" y="4126420"/>
                            </a:cubicBezTo>
                            <a:lnTo>
                              <a:pt x="214854" y="3634053"/>
                            </a:lnTo>
                            <a:cubicBezTo>
                              <a:pt x="203351" y="3622553"/>
                              <a:pt x="188275" y="3616803"/>
                              <a:pt x="173199" y="3616805"/>
                            </a:cubicBezTo>
                            <a:close/>
                            <a:moveTo>
                              <a:pt x="869393" y="3388575"/>
                            </a:moveTo>
                            <a:lnTo>
                              <a:pt x="500204" y="3757783"/>
                            </a:lnTo>
                            <a:lnTo>
                              <a:pt x="583500" y="3841079"/>
                            </a:lnTo>
                            <a:lnTo>
                              <a:pt x="952698" y="3471881"/>
                            </a:lnTo>
                            <a:close/>
                            <a:moveTo>
                              <a:pt x="2949853" y="3044332"/>
                            </a:moveTo>
                            <a:lnTo>
                              <a:pt x="2766867" y="3419140"/>
                            </a:lnTo>
                            <a:cubicBezTo>
                              <a:pt x="2684512" y="3588826"/>
                              <a:pt x="2754787" y="3793163"/>
                              <a:pt x="2924091" y="3876299"/>
                            </a:cubicBezTo>
                            <a:cubicBezTo>
                              <a:pt x="3093948" y="3959707"/>
                              <a:pt x="3299260" y="3889626"/>
                              <a:pt x="3382668" y="3719769"/>
                            </a:cubicBezTo>
                            <a:lnTo>
                              <a:pt x="3565644" y="3344941"/>
                            </a:lnTo>
                            <a:close/>
                            <a:moveTo>
                              <a:pt x="4266008" y="3038414"/>
                            </a:moveTo>
                            <a:cubicBezTo>
                              <a:pt x="4288199" y="3040300"/>
                              <a:pt x="4308181" y="3055146"/>
                              <a:pt x="4315522" y="3077651"/>
                            </a:cubicBezTo>
                            <a:cubicBezTo>
                              <a:pt x="4325311" y="3107658"/>
                              <a:pt x="4308921" y="3139919"/>
                              <a:pt x="4278914" y="3149707"/>
                            </a:cubicBezTo>
                            <a:cubicBezTo>
                              <a:pt x="4222248" y="3169031"/>
                              <a:pt x="4175663" y="3210215"/>
                              <a:pt x="4149536" y="3264083"/>
                            </a:cubicBezTo>
                            <a:lnTo>
                              <a:pt x="4073269" y="3420341"/>
                            </a:lnTo>
                            <a:cubicBezTo>
                              <a:pt x="4073161" y="3420566"/>
                              <a:pt x="4073052" y="3420790"/>
                              <a:pt x="4072941" y="3421014"/>
                            </a:cubicBezTo>
                            <a:cubicBezTo>
                              <a:pt x="4058912" y="3449287"/>
                              <a:pt x="4024619" y="3460836"/>
                              <a:pt x="3996345" y="3446807"/>
                            </a:cubicBezTo>
                            <a:cubicBezTo>
                              <a:pt x="3968071" y="3432778"/>
                              <a:pt x="3956523" y="3398485"/>
                              <a:pt x="3970552" y="3370211"/>
                            </a:cubicBezTo>
                            <a:lnTo>
                              <a:pt x="4046828" y="3213944"/>
                            </a:lnTo>
                            <a:cubicBezTo>
                              <a:pt x="4086173" y="3132772"/>
                              <a:pt x="4156364" y="3070721"/>
                              <a:pt x="4241748" y="3041627"/>
                            </a:cubicBezTo>
                            <a:lnTo>
                              <a:pt x="4241767" y="3041627"/>
                            </a:lnTo>
                            <a:cubicBezTo>
                              <a:pt x="4242330" y="3041424"/>
                              <a:pt x="4242897" y="3041229"/>
                              <a:pt x="4243466" y="3041043"/>
                            </a:cubicBezTo>
                            <a:cubicBezTo>
                              <a:pt x="4250968" y="3038596"/>
                              <a:pt x="4258611" y="3037785"/>
                              <a:pt x="4266008" y="3038414"/>
                            </a:cubicBezTo>
                            <a:close/>
                            <a:moveTo>
                              <a:pt x="4343648" y="2961666"/>
                            </a:moveTo>
                            <a:cubicBezTo>
                              <a:pt x="4210336" y="2954151"/>
                              <a:pt x="4079208" y="3025419"/>
                              <a:pt x="4016652" y="3152812"/>
                            </a:cubicBezTo>
                            <a:lnTo>
                              <a:pt x="3833677" y="3527640"/>
                            </a:lnTo>
                            <a:lnTo>
                              <a:pt x="4449478" y="3828259"/>
                            </a:lnTo>
                            <a:lnTo>
                              <a:pt x="4632453" y="3453441"/>
                            </a:lnTo>
                            <a:cubicBezTo>
                              <a:pt x="4714808" y="3283755"/>
                              <a:pt x="4644534" y="3079418"/>
                              <a:pt x="4475230" y="2996282"/>
                            </a:cubicBezTo>
                            <a:cubicBezTo>
                              <a:pt x="4432766" y="2975430"/>
                              <a:pt x="4388086" y="2964171"/>
                              <a:pt x="4343648" y="2961666"/>
                            </a:cubicBezTo>
                            <a:close/>
                            <a:moveTo>
                              <a:pt x="4349414" y="2846918"/>
                            </a:moveTo>
                            <a:cubicBezTo>
                              <a:pt x="4408667" y="2850089"/>
                              <a:pt x="4468275" y="2864913"/>
                              <a:pt x="4524973" y="2892513"/>
                            </a:cubicBezTo>
                            <a:cubicBezTo>
                              <a:pt x="4751520" y="3003421"/>
                              <a:pt x="4845540" y="3276783"/>
                              <a:pt x="4735142" y="3503580"/>
                            </a:cubicBezTo>
                            <a:lnTo>
                              <a:pt x="4319052" y="4355915"/>
                            </a:lnTo>
                            <a:cubicBezTo>
                              <a:pt x="4208350" y="4582686"/>
                              <a:pt x="3934774" y="4676777"/>
                              <a:pt x="3708004" y="4566075"/>
                            </a:cubicBezTo>
                            <a:cubicBezTo>
                              <a:pt x="3481234" y="4455373"/>
                              <a:pt x="3387142" y="4181797"/>
                              <a:pt x="3497845" y="3955027"/>
                            </a:cubicBezTo>
                            <a:lnTo>
                              <a:pt x="3913925" y="3102682"/>
                            </a:lnTo>
                            <a:cubicBezTo>
                              <a:pt x="3997098" y="2932770"/>
                              <a:pt x="4171656" y="2837405"/>
                              <a:pt x="4349414" y="2846918"/>
                            </a:cubicBezTo>
                            <a:close/>
                            <a:moveTo>
                              <a:pt x="654070" y="2843412"/>
                            </a:moveTo>
                            <a:cubicBezTo>
                              <a:pt x="636665" y="2843417"/>
                              <a:pt x="619262" y="2849907"/>
                              <a:pt x="605779" y="2862880"/>
                            </a:cubicBezTo>
                            <a:cubicBezTo>
                              <a:pt x="578050" y="2889562"/>
                              <a:pt x="577202" y="2933670"/>
                              <a:pt x="603883" y="2961398"/>
                            </a:cubicBezTo>
                            <a:lnTo>
                              <a:pt x="1379885" y="3737438"/>
                            </a:lnTo>
                            <a:cubicBezTo>
                              <a:pt x="1379888" y="3737441"/>
                              <a:pt x="1379892" y="3737444"/>
                              <a:pt x="1379895" y="3737448"/>
                            </a:cubicBezTo>
                            <a:cubicBezTo>
                              <a:pt x="1407108" y="3764655"/>
                              <a:pt x="1451224" y="3764650"/>
                              <a:pt x="1478431" y="3737438"/>
                            </a:cubicBezTo>
                            <a:cubicBezTo>
                              <a:pt x="1505624" y="3710225"/>
                              <a:pt x="1505624" y="3666124"/>
                              <a:pt x="1478431" y="3638911"/>
                            </a:cubicBezTo>
                            <a:lnTo>
                              <a:pt x="702372" y="2862853"/>
                            </a:lnTo>
                            <a:cubicBezTo>
                              <a:pt x="688882" y="2849887"/>
                              <a:pt x="671475" y="2843407"/>
                              <a:pt x="654070" y="2843412"/>
                            </a:cubicBezTo>
                            <a:close/>
                            <a:moveTo>
                              <a:pt x="3431648" y="2452433"/>
                            </a:moveTo>
                            <a:cubicBezTo>
                              <a:pt x="3453850" y="2454181"/>
                              <a:pt x="3473924" y="2468902"/>
                              <a:pt x="3481405" y="2491361"/>
                            </a:cubicBezTo>
                            <a:cubicBezTo>
                              <a:pt x="3491381" y="2521306"/>
                              <a:pt x="3475192" y="2553668"/>
                              <a:pt x="3445247" y="2563644"/>
                            </a:cubicBezTo>
                            <a:cubicBezTo>
                              <a:pt x="3388578" y="2582962"/>
                              <a:pt x="3341991" y="2624147"/>
                              <a:pt x="3315869" y="2678020"/>
                            </a:cubicBezTo>
                            <a:lnTo>
                              <a:pt x="3239583" y="2834277"/>
                            </a:lnTo>
                            <a:cubicBezTo>
                              <a:pt x="3239405" y="2834654"/>
                              <a:pt x="3239222" y="2835028"/>
                              <a:pt x="3239035" y="2835401"/>
                            </a:cubicBezTo>
                            <a:cubicBezTo>
                              <a:pt x="3224879" y="2863611"/>
                              <a:pt x="3190535" y="2875005"/>
                              <a:pt x="3162324" y="2860849"/>
                            </a:cubicBezTo>
                            <a:cubicBezTo>
                              <a:pt x="3134113" y="2846693"/>
                              <a:pt x="3122719" y="2812349"/>
                              <a:pt x="3136875" y="2784138"/>
                            </a:cubicBezTo>
                            <a:lnTo>
                              <a:pt x="3213161" y="2627928"/>
                            </a:lnTo>
                            <a:cubicBezTo>
                              <a:pt x="3252511" y="2546777"/>
                              <a:pt x="3322683" y="2484734"/>
                              <a:pt x="3408042" y="2455621"/>
                            </a:cubicBezTo>
                            <a:lnTo>
                              <a:pt x="3408100" y="2455554"/>
                            </a:lnTo>
                            <a:cubicBezTo>
                              <a:pt x="3408440" y="2455434"/>
                              <a:pt x="3408781" y="2455317"/>
                              <a:pt x="3409123" y="2455203"/>
                            </a:cubicBezTo>
                            <a:cubicBezTo>
                              <a:pt x="3416609" y="2452709"/>
                              <a:pt x="3424247" y="2451850"/>
                              <a:pt x="3431648" y="2452433"/>
                            </a:cubicBezTo>
                            <a:close/>
                            <a:moveTo>
                              <a:pt x="3509513" y="2374908"/>
                            </a:moveTo>
                            <a:cubicBezTo>
                              <a:pt x="3376187" y="2367700"/>
                              <a:pt x="3245228" y="2439271"/>
                              <a:pt x="3182967" y="2566805"/>
                            </a:cubicBezTo>
                            <a:lnTo>
                              <a:pt x="2999983" y="2941624"/>
                            </a:lnTo>
                            <a:lnTo>
                              <a:pt x="3615783" y="3242233"/>
                            </a:lnTo>
                            <a:lnTo>
                              <a:pt x="3798759" y="2867424"/>
                            </a:lnTo>
                            <a:cubicBezTo>
                              <a:pt x="3881772" y="2697378"/>
                              <a:pt x="3811218" y="2492232"/>
                              <a:pt x="3641172" y="2409219"/>
                            </a:cubicBezTo>
                            <a:cubicBezTo>
                              <a:pt x="3598661" y="2388466"/>
                              <a:pt x="3553956" y="2377310"/>
                              <a:pt x="3509513" y="2374908"/>
                            </a:cubicBezTo>
                            <a:close/>
                            <a:moveTo>
                              <a:pt x="3517822" y="2259527"/>
                            </a:moveTo>
                            <a:cubicBezTo>
                              <a:pt x="3577079" y="2262921"/>
                              <a:pt x="3636650" y="2277990"/>
                              <a:pt x="3693253" y="2305849"/>
                            </a:cubicBezTo>
                            <a:cubicBezTo>
                              <a:pt x="3919667" y="2417286"/>
                              <a:pt x="4012875" y="2691168"/>
                              <a:pt x="3901438" y="2917583"/>
                            </a:cubicBezTo>
                            <a:lnTo>
                              <a:pt x="3485358" y="3769908"/>
                            </a:lnTo>
                            <a:cubicBezTo>
                              <a:pt x="3374572" y="3996181"/>
                              <a:pt x="3101538" y="4090086"/>
                              <a:pt x="2875008" y="3979824"/>
                            </a:cubicBezTo>
                            <a:cubicBezTo>
                              <a:pt x="2648107" y="3869382"/>
                              <a:pt x="2553699" y="3595911"/>
                              <a:pt x="2664141" y="3369010"/>
                            </a:cubicBezTo>
                            <a:lnTo>
                              <a:pt x="3080221" y="2516694"/>
                            </a:lnTo>
                            <a:cubicBezTo>
                              <a:pt x="3080651" y="2515806"/>
                              <a:pt x="3081084" y="2514920"/>
                              <a:pt x="3081520" y="2514035"/>
                            </a:cubicBezTo>
                            <a:cubicBezTo>
                              <a:pt x="3165097" y="2344225"/>
                              <a:pt x="3340050" y="2249342"/>
                              <a:pt x="3517822" y="2259527"/>
                            </a:cubicBezTo>
                            <a:close/>
                            <a:moveTo>
                              <a:pt x="1796589" y="2233430"/>
                            </a:moveTo>
                            <a:lnTo>
                              <a:pt x="1796594" y="2233431"/>
                            </a:lnTo>
                            <a:lnTo>
                              <a:pt x="1796584" y="2233431"/>
                            </a:lnTo>
                            <a:close/>
                            <a:moveTo>
                              <a:pt x="2439873" y="1475850"/>
                            </a:moveTo>
                            <a:cubicBezTo>
                              <a:pt x="2454132" y="1475851"/>
                              <a:pt x="2468391" y="1481158"/>
                              <a:pt x="2479447" y="1491772"/>
                            </a:cubicBezTo>
                            <a:cubicBezTo>
                              <a:pt x="2502217" y="1513630"/>
                              <a:pt x="2502956" y="1549807"/>
                              <a:pt x="2481098" y="1572577"/>
                            </a:cubicBezTo>
                            <a:lnTo>
                              <a:pt x="1836989" y="2216686"/>
                            </a:lnTo>
                            <a:cubicBezTo>
                              <a:pt x="1831638" y="2222055"/>
                              <a:pt x="1825327" y="2226246"/>
                              <a:pt x="1818458" y="2229092"/>
                            </a:cubicBezTo>
                            <a:lnTo>
                              <a:pt x="1796589" y="2233430"/>
                            </a:lnTo>
                            <a:lnTo>
                              <a:pt x="1774734" y="2229080"/>
                            </a:lnTo>
                            <a:cubicBezTo>
                              <a:pt x="1767869" y="2226236"/>
                              <a:pt x="1761558" y="2222054"/>
                              <a:pt x="1756201" y="2216698"/>
                            </a:cubicBezTo>
                            <a:cubicBezTo>
                              <a:pt x="1733879" y="2194383"/>
                              <a:pt x="1733873" y="2158198"/>
                              <a:pt x="1756189" y="2135876"/>
                            </a:cubicBezTo>
                            <a:lnTo>
                              <a:pt x="2400298" y="1491767"/>
                            </a:lnTo>
                            <a:cubicBezTo>
                              <a:pt x="2411356" y="1481155"/>
                              <a:pt x="2425615" y="1475849"/>
                              <a:pt x="2439873" y="1475850"/>
                            </a:cubicBezTo>
                            <a:close/>
                            <a:moveTo>
                              <a:pt x="2552698" y="1351789"/>
                            </a:moveTo>
                            <a:lnTo>
                              <a:pt x="2552783" y="1351789"/>
                            </a:lnTo>
                            <a:cubicBezTo>
                              <a:pt x="2586324" y="1352205"/>
                              <a:pt x="2613412" y="1379293"/>
                              <a:pt x="2613828" y="1412833"/>
                            </a:cubicBezTo>
                            <a:cubicBezTo>
                              <a:pt x="2614252" y="1446971"/>
                              <a:pt x="2586921" y="1474989"/>
                              <a:pt x="2552783" y="1475413"/>
                            </a:cubicBezTo>
                            <a:lnTo>
                              <a:pt x="2552698" y="1475413"/>
                            </a:lnTo>
                            <a:lnTo>
                              <a:pt x="2552698" y="1475413"/>
                            </a:lnTo>
                            <a:cubicBezTo>
                              <a:pt x="2552186" y="1475420"/>
                              <a:pt x="2551674" y="1475420"/>
                              <a:pt x="2551163" y="1475413"/>
                            </a:cubicBezTo>
                            <a:cubicBezTo>
                              <a:pt x="2517025" y="1474989"/>
                              <a:pt x="2489694" y="1446971"/>
                              <a:pt x="2490118" y="1412833"/>
                            </a:cubicBezTo>
                            <a:cubicBezTo>
                              <a:pt x="2490541" y="1378696"/>
                              <a:pt x="2518559" y="1351364"/>
                              <a:pt x="2552698" y="1351789"/>
                            </a:cubicBezTo>
                            <a:close/>
                            <a:moveTo>
                              <a:pt x="2569939" y="1233012"/>
                            </a:moveTo>
                            <a:cubicBezTo>
                              <a:pt x="2546884" y="1233012"/>
                              <a:pt x="2523829" y="1241791"/>
                              <a:pt x="2506216" y="1259347"/>
                            </a:cubicBezTo>
                            <a:lnTo>
                              <a:pt x="883375" y="2882226"/>
                            </a:lnTo>
                            <a:lnTo>
                              <a:pt x="1459076" y="3457908"/>
                            </a:lnTo>
                            <a:lnTo>
                              <a:pt x="1658453" y="3258530"/>
                            </a:lnTo>
                            <a:lnTo>
                              <a:pt x="1452713" y="3052791"/>
                            </a:lnTo>
                            <a:cubicBezTo>
                              <a:pt x="1431120" y="3030605"/>
                              <a:pt x="1431118" y="2995260"/>
                              <a:pt x="1452709" y="2973073"/>
                            </a:cubicBezTo>
                            <a:cubicBezTo>
                              <a:pt x="1474721" y="2950452"/>
                              <a:pt x="1510903" y="2949959"/>
                              <a:pt x="1533523" y="2971971"/>
                            </a:cubicBezTo>
                            <a:lnTo>
                              <a:pt x="1739263" y="3177711"/>
                            </a:lnTo>
                            <a:lnTo>
                              <a:pt x="1858059" y="3058829"/>
                            </a:lnTo>
                            <a:lnTo>
                              <a:pt x="1775373" y="2976152"/>
                            </a:lnTo>
                            <a:cubicBezTo>
                              <a:pt x="1753491" y="2953912"/>
                              <a:pt x="1753491" y="2918232"/>
                              <a:pt x="1775373" y="2895991"/>
                            </a:cubicBezTo>
                            <a:cubicBezTo>
                              <a:pt x="1797509" y="2873491"/>
                              <a:pt x="1833693" y="2873197"/>
                              <a:pt x="1856192" y="2895333"/>
                            </a:cubicBezTo>
                            <a:lnTo>
                              <a:pt x="1938879" y="2978019"/>
                            </a:lnTo>
                            <a:lnTo>
                              <a:pt x="2057741" y="2859147"/>
                            </a:lnTo>
                            <a:lnTo>
                              <a:pt x="1852001" y="2653407"/>
                            </a:lnTo>
                            <a:cubicBezTo>
                              <a:pt x="1830611" y="2631260"/>
                              <a:pt x="1830611" y="2596148"/>
                              <a:pt x="1852001" y="2574002"/>
                            </a:cubicBezTo>
                            <a:cubicBezTo>
                              <a:pt x="1873929" y="2551299"/>
                              <a:pt x="1910108" y="2550670"/>
                              <a:pt x="1932811" y="2572597"/>
                            </a:cubicBezTo>
                            <a:lnTo>
                              <a:pt x="2138552" y="2778337"/>
                            </a:lnTo>
                            <a:lnTo>
                              <a:pt x="2257424" y="2659475"/>
                            </a:lnTo>
                            <a:lnTo>
                              <a:pt x="2174737" y="2576788"/>
                            </a:lnTo>
                            <a:cubicBezTo>
                              <a:pt x="2153146" y="2554601"/>
                              <a:pt x="2153148" y="2519255"/>
                              <a:pt x="2174742" y="2497070"/>
                            </a:cubicBezTo>
                            <a:cubicBezTo>
                              <a:pt x="2196757" y="2474452"/>
                              <a:pt x="2232939" y="2473963"/>
                              <a:pt x="2255557" y="2495978"/>
                            </a:cubicBezTo>
                            <a:lnTo>
                              <a:pt x="2338234" y="2578655"/>
                            </a:lnTo>
                            <a:lnTo>
                              <a:pt x="2457106" y="2459793"/>
                            </a:lnTo>
                            <a:lnTo>
                              <a:pt x="2251366" y="2254053"/>
                            </a:lnTo>
                            <a:cubicBezTo>
                              <a:pt x="2229775" y="2231865"/>
                              <a:pt x="2229777" y="2196520"/>
                              <a:pt x="2251370" y="2174335"/>
                            </a:cubicBezTo>
                            <a:cubicBezTo>
                              <a:pt x="2273385" y="2151716"/>
                              <a:pt x="2309567" y="2151228"/>
                              <a:pt x="2332185" y="2173242"/>
                            </a:cubicBezTo>
                            <a:lnTo>
                              <a:pt x="2537925" y="2378982"/>
                            </a:lnTo>
                            <a:lnTo>
                              <a:pt x="2656797" y="2260120"/>
                            </a:lnTo>
                            <a:lnTo>
                              <a:pt x="2574111" y="2177443"/>
                            </a:lnTo>
                            <a:cubicBezTo>
                              <a:pt x="2552227" y="2155205"/>
                              <a:pt x="2552222" y="2119525"/>
                              <a:pt x="2574101" y="2097282"/>
                            </a:cubicBezTo>
                            <a:cubicBezTo>
                              <a:pt x="2596235" y="2074779"/>
                              <a:pt x="2632419" y="2074480"/>
                              <a:pt x="2654921" y="2096614"/>
                            </a:cubicBezTo>
                            <a:lnTo>
                              <a:pt x="2737617" y="2179300"/>
                            </a:lnTo>
                            <a:lnTo>
                              <a:pt x="2856479" y="2060428"/>
                            </a:lnTo>
                            <a:lnTo>
                              <a:pt x="2650739" y="1854688"/>
                            </a:lnTo>
                            <a:cubicBezTo>
                              <a:pt x="2650263" y="1854228"/>
                              <a:pt x="2649795" y="1853760"/>
                              <a:pt x="2649335" y="1853284"/>
                            </a:cubicBezTo>
                            <a:cubicBezTo>
                              <a:pt x="2627408" y="1830581"/>
                              <a:pt x="2628036" y="1794401"/>
                              <a:pt x="2650739" y="1772474"/>
                            </a:cubicBezTo>
                            <a:cubicBezTo>
                              <a:pt x="2673442" y="1750547"/>
                              <a:pt x="2709622" y="1751175"/>
                              <a:pt x="2731550" y="1773878"/>
                            </a:cubicBezTo>
                            <a:lnTo>
                              <a:pt x="2937290" y="1979618"/>
                            </a:lnTo>
                            <a:lnTo>
                              <a:pt x="3081889" y="1835019"/>
                            </a:lnTo>
                            <a:cubicBezTo>
                              <a:pt x="3117018" y="1799804"/>
                              <a:pt x="3117018" y="1742800"/>
                              <a:pt x="3081889" y="1707584"/>
                            </a:cubicBezTo>
                            <a:lnTo>
                              <a:pt x="2633661" y="1259347"/>
                            </a:lnTo>
                            <a:cubicBezTo>
                              <a:pt x="2616049" y="1241791"/>
                              <a:pt x="2592994" y="1233012"/>
                              <a:pt x="2569939" y="1233012"/>
                            </a:cubicBezTo>
                            <a:close/>
                            <a:moveTo>
                              <a:pt x="3021551" y="1013010"/>
                            </a:moveTo>
                            <a:cubicBezTo>
                              <a:pt x="3007466" y="1013013"/>
                              <a:pt x="2993382" y="1018389"/>
                              <a:pt x="2982638" y="1029137"/>
                            </a:cubicBezTo>
                            <a:lnTo>
                              <a:pt x="2773850" y="1237906"/>
                            </a:lnTo>
                            <a:lnTo>
                              <a:pt x="3103329" y="1567396"/>
                            </a:lnTo>
                            <a:lnTo>
                              <a:pt x="3312108" y="1358618"/>
                            </a:lnTo>
                            <a:cubicBezTo>
                              <a:pt x="3333607" y="1337117"/>
                              <a:pt x="3333607" y="1302260"/>
                              <a:pt x="3312108" y="1280760"/>
                            </a:cubicBezTo>
                            <a:lnTo>
                              <a:pt x="3060486" y="1029137"/>
                            </a:lnTo>
                            <a:cubicBezTo>
                              <a:pt x="3060481" y="1029133"/>
                              <a:pt x="3060475" y="1029128"/>
                              <a:pt x="3060470" y="1029123"/>
                            </a:cubicBezTo>
                            <a:cubicBezTo>
                              <a:pt x="3049722" y="1018378"/>
                              <a:pt x="3035636" y="1013008"/>
                              <a:pt x="3021551" y="1013010"/>
                            </a:cubicBezTo>
                            <a:close/>
                            <a:moveTo>
                              <a:pt x="3529192" y="695155"/>
                            </a:moveTo>
                            <a:cubicBezTo>
                              <a:pt x="3499266" y="695155"/>
                              <a:pt x="3469339" y="706572"/>
                              <a:pt x="3446506" y="729406"/>
                            </a:cubicBezTo>
                            <a:lnTo>
                              <a:pt x="3184463" y="991439"/>
                            </a:lnTo>
                            <a:lnTo>
                              <a:pt x="3349846" y="1156812"/>
                            </a:lnTo>
                            <a:lnTo>
                              <a:pt x="3611879" y="894779"/>
                            </a:lnTo>
                            <a:cubicBezTo>
                              <a:pt x="3657545" y="849112"/>
                              <a:pt x="3657545" y="775072"/>
                              <a:pt x="3611879" y="729406"/>
                            </a:cubicBezTo>
                            <a:cubicBezTo>
                              <a:pt x="3589046" y="706572"/>
                              <a:pt x="3559119" y="695155"/>
                              <a:pt x="3529192" y="695155"/>
                            </a:cubicBezTo>
                            <a:close/>
                            <a:moveTo>
                              <a:pt x="4356571" y="280548"/>
                            </a:moveTo>
                            <a:cubicBezTo>
                              <a:pt x="4302060" y="362911"/>
                              <a:pt x="4216573" y="494918"/>
                              <a:pt x="4189589" y="552250"/>
                            </a:cubicBezTo>
                            <a:cubicBezTo>
                              <a:pt x="4168748" y="596540"/>
                              <a:pt x="4148393" y="644395"/>
                              <a:pt x="4148393" y="699163"/>
                            </a:cubicBezTo>
                            <a:cubicBezTo>
                              <a:pt x="4148393" y="814137"/>
                              <a:pt x="4241598" y="907342"/>
                              <a:pt x="4356572" y="907342"/>
                            </a:cubicBezTo>
                            <a:cubicBezTo>
                              <a:pt x="4471545" y="907342"/>
                              <a:pt x="4564750" y="814137"/>
                              <a:pt x="4564750" y="699163"/>
                            </a:cubicBezTo>
                            <a:cubicBezTo>
                              <a:pt x="4564750" y="648137"/>
                              <a:pt x="4551491" y="611181"/>
                              <a:pt x="4523630" y="552383"/>
                            </a:cubicBezTo>
                            <a:lnTo>
                              <a:pt x="4523650" y="552383"/>
                            </a:lnTo>
                            <a:cubicBezTo>
                              <a:pt x="4496265" y="494594"/>
                              <a:pt x="4410969" y="362806"/>
                              <a:pt x="4356571" y="280548"/>
                            </a:cubicBezTo>
                            <a:close/>
                            <a:moveTo>
                              <a:pt x="4356676" y="120519"/>
                            </a:moveTo>
                            <a:cubicBezTo>
                              <a:pt x="4375625" y="120525"/>
                              <a:pt x="4393338" y="129922"/>
                              <a:pt x="4403968" y="145609"/>
                            </a:cubicBezTo>
                            <a:cubicBezTo>
                              <a:pt x="4411216" y="156314"/>
                              <a:pt x="4582162" y="408831"/>
                              <a:pt x="4626986" y="503434"/>
                            </a:cubicBezTo>
                            <a:cubicBezTo>
                              <a:pt x="4654457" y="561403"/>
                              <a:pt x="4679117" y="620001"/>
                              <a:pt x="4679116" y="699163"/>
                            </a:cubicBezTo>
                            <a:cubicBezTo>
                              <a:pt x="4679116" y="877264"/>
                              <a:pt x="4534738" y="1021641"/>
                              <a:pt x="4356638" y="1021641"/>
                            </a:cubicBezTo>
                            <a:cubicBezTo>
                              <a:pt x="4178538" y="1021641"/>
                              <a:pt x="4034160" y="877263"/>
                              <a:pt x="4034160" y="699163"/>
                            </a:cubicBezTo>
                            <a:cubicBezTo>
                              <a:pt x="4034160" y="620830"/>
                              <a:pt x="4061039" y="557135"/>
                              <a:pt x="4086223" y="503586"/>
                            </a:cubicBezTo>
                            <a:cubicBezTo>
                              <a:pt x="4130448" y="409545"/>
                              <a:pt x="4302031" y="156286"/>
                              <a:pt x="4309318" y="145579"/>
                            </a:cubicBezTo>
                            <a:cubicBezTo>
                              <a:pt x="4319968" y="129885"/>
                              <a:pt x="4337710" y="120497"/>
                              <a:pt x="4356676" y="120519"/>
                            </a:cubicBezTo>
                            <a:close/>
                            <a:moveTo>
                              <a:pt x="4284134" y="0"/>
                            </a:moveTo>
                            <a:cubicBezTo>
                              <a:pt x="4298614" y="0"/>
                              <a:pt x="4313094" y="5470"/>
                              <a:pt x="4324214" y="16411"/>
                            </a:cubicBezTo>
                            <a:cubicBezTo>
                              <a:pt x="4346714" y="38547"/>
                              <a:pt x="4347008" y="74731"/>
                              <a:pt x="4324872" y="97230"/>
                            </a:cubicBezTo>
                            <a:lnTo>
                              <a:pt x="3727703" y="694392"/>
                            </a:lnTo>
                            <a:cubicBezTo>
                              <a:pt x="3781533" y="785206"/>
                              <a:pt x="3767074" y="900942"/>
                              <a:pt x="3692555" y="975721"/>
                            </a:cubicBezTo>
                            <a:lnTo>
                              <a:pt x="3424379" y="1243889"/>
                            </a:lnTo>
                            <a:cubicBezTo>
                              <a:pt x="3457201" y="1309087"/>
                              <a:pt x="3444481" y="1387988"/>
                              <a:pt x="3392832" y="1439571"/>
                            </a:cubicBezTo>
                            <a:lnTo>
                              <a:pt x="3182330" y="1650072"/>
                            </a:lnTo>
                            <a:cubicBezTo>
                              <a:pt x="3242352" y="1731380"/>
                              <a:pt x="3233995" y="1844336"/>
                              <a:pt x="3162660" y="1915925"/>
                            </a:cubicBezTo>
                            <a:lnTo>
                              <a:pt x="2977694" y="2100890"/>
                            </a:lnTo>
                            <a:lnTo>
                              <a:pt x="2778155" y="2300420"/>
                            </a:lnTo>
                            <a:lnTo>
                              <a:pt x="2778070" y="2300525"/>
                            </a:lnTo>
                            <a:lnTo>
                              <a:pt x="2777965" y="2300611"/>
                            </a:lnTo>
                            <a:lnTo>
                              <a:pt x="1539867" y="3538718"/>
                            </a:lnTo>
                            <a:lnTo>
                              <a:pt x="1559241" y="3558092"/>
                            </a:lnTo>
                            <a:cubicBezTo>
                              <a:pt x="1630569" y="3629846"/>
                              <a:pt x="1630569" y="3745730"/>
                              <a:pt x="1559241" y="3817484"/>
                            </a:cubicBezTo>
                            <a:cubicBezTo>
                              <a:pt x="1487612" y="3889540"/>
                              <a:pt x="1371132" y="3889887"/>
                              <a:pt x="1299075" y="3818258"/>
                            </a:cubicBezTo>
                            <a:lnTo>
                              <a:pt x="1033518" y="3552701"/>
                            </a:lnTo>
                            <a:lnTo>
                              <a:pt x="664329" y="3921899"/>
                            </a:lnTo>
                            <a:lnTo>
                              <a:pt x="788030" y="4045610"/>
                            </a:lnTo>
                            <a:cubicBezTo>
                              <a:pt x="855667" y="4113247"/>
                              <a:pt x="855667" y="4222908"/>
                              <a:pt x="788030" y="4290545"/>
                            </a:cubicBezTo>
                            <a:cubicBezTo>
                              <a:pt x="720393" y="4358182"/>
                              <a:pt x="610732" y="4358182"/>
                              <a:pt x="543095" y="4290545"/>
                            </a:cubicBezTo>
                            <a:lnTo>
                              <a:pt x="50729" y="3798179"/>
                            </a:lnTo>
                            <a:cubicBezTo>
                              <a:pt x="-16909" y="3730542"/>
                              <a:pt x="-16909" y="3620881"/>
                              <a:pt x="50729" y="3553244"/>
                            </a:cubicBezTo>
                            <a:cubicBezTo>
                              <a:pt x="118366" y="3485606"/>
                              <a:pt x="228027" y="3485606"/>
                              <a:pt x="295664" y="3553244"/>
                            </a:cubicBezTo>
                            <a:lnTo>
                              <a:pt x="419384" y="3676954"/>
                            </a:lnTo>
                            <a:lnTo>
                              <a:pt x="788573" y="3307756"/>
                            </a:lnTo>
                            <a:lnTo>
                              <a:pt x="523016" y="3042199"/>
                            </a:lnTo>
                            <a:cubicBezTo>
                              <a:pt x="451165" y="2970353"/>
                              <a:pt x="451161" y="2853865"/>
                              <a:pt x="523007" y="2782014"/>
                            </a:cubicBezTo>
                            <a:cubicBezTo>
                              <a:pt x="594852" y="2710163"/>
                              <a:pt x="711341" y="2710159"/>
                              <a:pt x="783192" y="2782004"/>
                            </a:cubicBezTo>
                            <a:lnTo>
                              <a:pt x="802565" y="2801378"/>
                            </a:lnTo>
                            <a:lnTo>
                              <a:pt x="2425492" y="1178489"/>
                            </a:lnTo>
                            <a:cubicBezTo>
                              <a:pt x="2497072" y="1107126"/>
                              <a:pt x="2610052" y="1098769"/>
                              <a:pt x="2691354" y="1158821"/>
                            </a:cubicBezTo>
                            <a:lnTo>
                              <a:pt x="2901857" y="948319"/>
                            </a:lnTo>
                            <a:cubicBezTo>
                              <a:pt x="2953435" y="896673"/>
                              <a:pt x="3032329" y="883951"/>
                              <a:pt x="3097529" y="916762"/>
                            </a:cubicBezTo>
                            <a:lnTo>
                              <a:pt x="3365695" y="648634"/>
                            </a:lnTo>
                            <a:cubicBezTo>
                              <a:pt x="3440472" y="574107"/>
                              <a:pt x="3556212" y="559649"/>
                              <a:pt x="3647026" y="613486"/>
                            </a:cubicBezTo>
                            <a:lnTo>
                              <a:pt x="4244053" y="16411"/>
                            </a:lnTo>
                            <a:cubicBezTo>
                              <a:pt x="4255174" y="5470"/>
                              <a:pt x="4269654" y="0"/>
                              <a:pt x="428413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N" sz="1600"/>
                      </a:p>
                    </p:txBody>
                  </p:sp>
                </p:grpSp>
              </p:grpSp>
            </p:grp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0F2BD6DD-79B4-4B2C-BE76-C85679CE30AF}"/>
                    </a:ext>
                  </a:extLst>
                </p:cNvPr>
                <p:cNvGrpSpPr/>
                <p:nvPr/>
              </p:nvGrpSpPr>
              <p:grpSpPr>
                <a:xfrm>
                  <a:off x="7907232" y="1883537"/>
                  <a:ext cx="3367982" cy="3929192"/>
                  <a:chOff x="7907232" y="1883537"/>
                  <a:chExt cx="3367982" cy="3929192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C78191B8-9819-4F60-8941-59CEFD2596BC}"/>
                      </a:ext>
                    </a:extLst>
                  </p:cNvPr>
                  <p:cNvGrpSpPr/>
                  <p:nvPr/>
                </p:nvGrpSpPr>
                <p:grpSpPr>
                  <a:xfrm>
                    <a:off x="7907232" y="4988996"/>
                    <a:ext cx="3367982" cy="823733"/>
                    <a:chOff x="7907232" y="5083388"/>
                    <a:chExt cx="3367982" cy="823733"/>
                  </a:xfrm>
                </p:grpSpPr>
                <p:grpSp>
                  <p:nvGrpSpPr>
                    <p:cNvPr id="212" name="Group 211">
                      <a:extLst>
                        <a:ext uri="{FF2B5EF4-FFF2-40B4-BE49-F238E27FC236}">
                          <a16:creationId xmlns:a16="http://schemas.microsoft.com/office/drawing/2014/main" id="{A7C3D52B-4E0E-4836-AA8B-F67F81D9CAB5}"/>
                        </a:ext>
                      </a:extLst>
                    </p:cNvPr>
                    <p:cNvGrpSpPr/>
                    <p:nvPr/>
                  </p:nvGrpSpPr>
                  <p:grpSpPr>
                    <a:xfrm flipH="1">
                      <a:off x="8820762" y="5083388"/>
                      <a:ext cx="2454452" cy="823733"/>
                      <a:chOff x="10417430" y="1540929"/>
                      <a:chExt cx="2981736" cy="797295"/>
                    </a:xfrm>
                  </p:grpSpPr>
                  <p:sp>
                    <p:nvSpPr>
                      <p:cNvPr id="263" name="TextBox 262">
                        <a:extLst>
                          <a:ext uri="{FF2B5EF4-FFF2-40B4-BE49-F238E27FC236}">
                            <a16:creationId xmlns:a16="http://schemas.microsoft.com/office/drawing/2014/main" id="{94C0985E-C78D-4557-8699-896B92195AB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660126" y="1784226"/>
                        <a:ext cx="2739040" cy="5539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Lorem ipsum dolor sit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amet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consectetur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adipisicing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elit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sed do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eiusmod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tempor</a:t>
                        </a:r>
                        <a:endParaRPr lang="en-CA" sz="10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64" name="TextBox 263">
                        <a:extLst>
                          <a:ext uri="{FF2B5EF4-FFF2-40B4-BE49-F238E27FC236}">
                            <a16:creationId xmlns:a16="http://schemas.microsoft.com/office/drawing/2014/main" id="{7677D224-08ED-43EA-A340-1816A5F7F4A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417430" y="1540929"/>
                        <a:ext cx="2981736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US" sz="1400" b="1" dirty="0">
                            <a:solidFill>
                              <a:schemeClr val="accent4"/>
                            </a:solidFill>
                          </a:rPr>
                          <a:t>Placeholder Title</a:t>
                        </a:r>
                        <a:endParaRPr lang="en-CA" sz="1400" dirty="0">
                          <a:solidFill>
                            <a:schemeClr val="accent4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5" name="Group 14">
                      <a:extLst>
                        <a:ext uri="{FF2B5EF4-FFF2-40B4-BE49-F238E27FC236}">
                          <a16:creationId xmlns:a16="http://schemas.microsoft.com/office/drawing/2014/main" id="{74758E34-D61F-4DC6-A4DC-7218A16C372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907232" y="5208575"/>
                      <a:ext cx="572951" cy="573358"/>
                      <a:chOff x="7907232" y="5129080"/>
                      <a:chExt cx="572951" cy="573358"/>
                    </a:xfrm>
                  </p:grpSpPr>
                  <p:sp>
                    <p:nvSpPr>
                      <p:cNvPr id="232" name="Google Shape;1398;p44">
                        <a:extLst>
                          <a:ext uri="{FF2B5EF4-FFF2-40B4-BE49-F238E27FC236}">
                            <a16:creationId xmlns:a16="http://schemas.microsoft.com/office/drawing/2014/main" id="{AF724B81-3F21-4E1A-91E3-B0869434F599}"/>
                          </a:ext>
                        </a:extLst>
                      </p:cNvPr>
                      <p:cNvSpPr/>
                      <p:nvPr/>
                    </p:nvSpPr>
                    <p:spPr>
                      <a:xfrm rot="2700000" flipH="1">
                        <a:off x="7907029" y="5129283"/>
                        <a:ext cx="573358" cy="572951"/>
                      </a:xfrm>
                      <a:prstGeom prst="roundRect">
                        <a:avLst/>
                      </a:pr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139" name="Graphic 55">
                        <a:extLst>
                          <a:ext uri="{FF2B5EF4-FFF2-40B4-BE49-F238E27FC236}">
                            <a16:creationId xmlns:a16="http://schemas.microsoft.com/office/drawing/2014/main" id="{3DACF18B-1E8A-4FED-BE18-ECDE5287EC8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035445" y="5233049"/>
                        <a:ext cx="316527" cy="365418"/>
                      </a:xfrm>
                      <a:custGeom>
                        <a:avLst/>
                        <a:gdLst>
                          <a:gd name="connsiteX0" fmla="*/ 4200251 w 4790152"/>
                          <a:gd name="connsiteY0" fmla="*/ 4349750 h 5530068"/>
                          <a:gd name="connsiteX1" fmla="*/ 4200251 w 4790152"/>
                          <a:gd name="connsiteY1" fmla="*/ 4350018 h 5530068"/>
                          <a:gd name="connsiteX2" fmla="*/ 4790153 w 4790152"/>
                          <a:gd name="connsiteY2" fmla="*/ 4939921 h 5530068"/>
                          <a:gd name="connsiteX3" fmla="*/ 4200251 w 4790152"/>
                          <a:gd name="connsiteY3" fmla="*/ 5529840 h 5530068"/>
                          <a:gd name="connsiteX4" fmla="*/ 3303624 w 4790152"/>
                          <a:gd name="connsiteY4" fmla="*/ 5529840 h 5530068"/>
                          <a:gd name="connsiteX5" fmla="*/ 3097616 w 4790152"/>
                          <a:gd name="connsiteY5" fmla="*/ 5491778 h 5530068"/>
                          <a:gd name="connsiteX6" fmla="*/ 2916519 w 4790152"/>
                          <a:gd name="connsiteY6" fmla="*/ 5530068 h 5530068"/>
                          <a:gd name="connsiteX7" fmla="*/ 454611 w 4790152"/>
                          <a:gd name="connsiteY7" fmla="*/ 5530068 h 5530068"/>
                          <a:gd name="connsiteX8" fmla="*/ 0 w 4790152"/>
                          <a:gd name="connsiteY8" fmla="*/ 5075212 h 5530068"/>
                          <a:gd name="connsiteX9" fmla="*/ 0 w 4790152"/>
                          <a:gd name="connsiteY9" fmla="*/ 1799945 h 5530068"/>
                          <a:gd name="connsiteX10" fmla="*/ 359508 w 4790152"/>
                          <a:gd name="connsiteY10" fmla="*/ 1355250 h 5530068"/>
                          <a:gd name="connsiteX11" fmla="*/ 462915 w 4790152"/>
                          <a:gd name="connsiteY11" fmla="*/ 1333012 h 5530068"/>
                          <a:gd name="connsiteX12" fmla="*/ 674279 w 4790152"/>
                          <a:gd name="connsiteY12" fmla="*/ 1071820 h 5530068"/>
                          <a:gd name="connsiteX13" fmla="*/ 674279 w 4790152"/>
                          <a:gd name="connsiteY13" fmla="*/ 823486 h 5530068"/>
                          <a:gd name="connsiteX14" fmla="*/ 461303 w 4790152"/>
                          <a:gd name="connsiteY14" fmla="*/ 823486 h 5530068"/>
                          <a:gd name="connsiteX15" fmla="*/ 367543 w 4790152"/>
                          <a:gd name="connsiteY15" fmla="*/ 729726 h 5530068"/>
                          <a:gd name="connsiteX16" fmla="*/ 367543 w 4790152"/>
                          <a:gd name="connsiteY16" fmla="*/ 93760 h 5530068"/>
                          <a:gd name="connsiteX17" fmla="*/ 461303 w 4790152"/>
                          <a:gd name="connsiteY17" fmla="*/ 0 h 5530068"/>
                          <a:gd name="connsiteX18" fmla="*/ 2909838 w 4790152"/>
                          <a:gd name="connsiteY18" fmla="*/ 0 h 5530068"/>
                          <a:gd name="connsiteX19" fmla="*/ 3003598 w 4790152"/>
                          <a:gd name="connsiteY19" fmla="*/ 93760 h 5530068"/>
                          <a:gd name="connsiteX20" fmla="*/ 3003598 w 4790152"/>
                          <a:gd name="connsiteY20" fmla="*/ 729726 h 5530068"/>
                          <a:gd name="connsiteX21" fmla="*/ 2909838 w 4790152"/>
                          <a:gd name="connsiteY21" fmla="*/ 823486 h 5530068"/>
                          <a:gd name="connsiteX22" fmla="*/ 2696863 w 4790152"/>
                          <a:gd name="connsiteY22" fmla="*/ 823486 h 5530068"/>
                          <a:gd name="connsiteX23" fmla="*/ 2696863 w 4790152"/>
                          <a:gd name="connsiteY23" fmla="*/ 1071820 h 5530068"/>
                          <a:gd name="connsiteX24" fmla="*/ 2908227 w 4790152"/>
                          <a:gd name="connsiteY24" fmla="*/ 1332744 h 5530068"/>
                          <a:gd name="connsiteX25" fmla="*/ 3011634 w 4790152"/>
                          <a:gd name="connsiteY25" fmla="*/ 1354981 h 5530068"/>
                          <a:gd name="connsiteX26" fmla="*/ 3371410 w 4790152"/>
                          <a:gd name="connsiteY26" fmla="*/ 1799676 h 5530068"/>
                          <a:gd name="connsiteX27" fmla="*/ 3371410 w 4790152"/>
                          <a:gd name="connsiteY27" fmla="*/ 4349767 h 5530068"/>
                          <a:gd name="connsiteX28" fmla="*/ 2901460 w 4790152"/>
                          <a:gd name="connsiteY28" fmla="*/ 4939652 h 5530068"/>
                          <a:gd name="connsiteX29" fmla="*/ 2901191 w 4790152"/>
                          <a:gd name="connsiteY29" fmla="*/ 4939652 h 5530068"/>
                          <a:gd name="connsiteX30" fmla="*/ 3303562 w 4790152"/>
                          <a:gd name="connsiteY30" fmla="*/ 5342045 h 5530068"/>
                          <a:gd name="connsiteX31" fmla="*/ 3658515 w 4790152"/>
                          <a:gd name="connsiteY31" fmla="*/ 5342045 h 5530068"/>
                          <a:gd name="connsiteX32" fmla="*/ 3658515 w 4790152"/>
                          <a:gd name="connsiteY32" fmla="*/ 4537293 h 5530068"/>
                          <a:gd name="connsiteX33" fmla="*/ 3303830 w 4790152"/>
                          <a:gd name="connsiteY33" fmla="*/ 4537293 h 5530068"/>
                          <a:gd name="connsiteX34" fmla="*/ 2901460 w 4790152"/>
                          <a:gd name="connsiteY34" fmla="*/ 4939663 h 5530068"/>
                          <a:gd name="connsiteX35" fmla="*/ 187463 w 4790152"/>
                          <a:gd name="connsiteY35" fmla="*/ 5074926 h 5530068"/>
                          <a:gd name="connsiteX36" fmla="*/ 454548 w 4790152"/>
                          <a:gd name="connsiteY36" fmla="*/ 5342274 h 5530068"/>
                          <a:gd name="connsiteX37" fmla="*/ 2873594 w 4790152"/>
                          <a:gd name="connsiteY37" fmla="*/ 5342274 h 5530068"/>
                          <a:gd name="connsiteX38" fmla="*/ 2873594 w 4790152"/>
                          <a:gd name="connsiteY38" fmla="*/ 4537562 h 5530068"/>
                          <a:gd name="connsiteX39" fmla="*/ 187429 w 4790152"/>
                          <a:gd name="connsiteY39" fmla="*/ 4537562 h 5530068"/>
                          <a:gd name="connsiteX40" fmla="*/ 187463 w 4790152"/>
                          <a:gd name="connsiteY40" fmla="*/ 2546621 h 5530068"/>
                          <a:gd name="connsiteX41" fmla="*/ 187463 w 4790152"/>
                          <a:gd name="connsiteY41" fmla="*/ 4350047 h 5530068"/>
                          <a:gd name="connsiteX42" fmla="*/ 3183781 w 4790152"/>
                          <a:gd name="connsiteY42" fmla="*/ 4350047 h 5530068"/>
                          <a:gd name="connsiteX43" fmla="*/ 3183781 w 4790152"/>
                          <a:gd name="connsiteY43" fmla="*/ 2546621 h 5530068"/>
                          <a:gd name="connsiteX44" fmla="*/ 2274353 w 4790152"/>
                          <a:gd name="connsiteY44" fmla="*/ 3122865 h 5530068"/>
                          <a:gd name="connsiteX45" fmla="*/ 2368113 w 4790152"/>
                          <a:gd name="connsiteY45" fmla="*/ 3216625 h 5530068"/>
                          <a:gd name="connsiteX46" fmla="*/ 2368113 w 4790152"/>
                          <a:gd name="connsiteY46" fmla="*/ 3680077 h 5530068"/>
                          <a:gd name="connsiteX47" fmla="*/ 2274353 w 4790152"/>
                          <a:gd name="connsiteY47" fmla="*/ 3773838 h 5530068"/>
                          <a:gd name="connsiteX48" fmla="*/ 2011017 w 4790152"/>
                          <a:gd name="connsiteY48" fmla="*/ 3773838 h 5530068"/>
                          <a:gd name="connsiteX49" fmla="*/ 2011017 w 4790152"/>
                          <a:gd name="connsiteY49" fmla="*/ 4036905 h 5530068"/>
                          <a:gd name="connsiteX50" fmla="*/ 1917257 w 4790152"/>
                          <a:gd name="connsiteY50" fmla="*/ 4130665 h 5530068"/>
                          <a:gd name="connsiteX51" fmla="*/ 1453805 w 4790152"/>
                          <a:gd name="connsiteY51" fmla="*/ 4130665 h 5530068"/>
                          <a:gd name="connsiteX52" fmla="*/ 1360044 w 4790152"/>
                          <a:gd name="connsiteY52" fmla="*/ 4036905 h 5530068"/>
                          <a:gd name="connsiteX53" fmla="*/ 1360044 w 4790152"/>
                          <a:gd name="connsiteY53" fmla="*/ 3773838 h 5530068"/>
                          <a:gd name="connsiteX54" fmla="*/ 1096709 w 4790152"/>
                          <a:gd name="connsiteY54" fmla="*/ 3773838 h 5530068"/>
                          <a:gd name="connsiteX55" fmla="*/ 1002948 w 4790152"/>
                          <a:gd name="connsiteY55" fmla="*/ 3680077 h 5530068"/>
                          <a:gd name="connsiteX56" fmla="*/ 1002948 w 4790152"/>
                          <a:gd name="connsiteY56" fmla="*/ 3216625 h 5530068"/>
                          <a:gd name="connsiteX57" fmla="*/ 1096709 w 4790152"/>
                          <a:gd name="connsiteY57" fmla="*/ 3122865 h 5530068"/>
                          <a:gd name="connsiteX58" fmla="*/ 1360044 w 4790152"/>
                          <a:gd name="connsiteY58" fmla="*/ 3122865 h 5530068"/>
                          <a:gd name="connsiteX59" fmla="*/ 1360044 w 4790152"/>
                          <a:gd name="connsiteY59" fmla="*/ 2859529 h 5530068"/>
                          <a:gd name="connsiteX60" fmla="*/ 1453805 w 4790152"/>
                          <a:gd name="connsiteY60" fmla="*/ 2765769 h 5530068"/>
                          <a:gd name="connsiteX61" fmla="*/ 1917257 w 4790152"/>
                          <a:gd name="connsiteY61" fmla="*/ 2765769 h 5530068"/>
                          <a:gd name="connsiteX62" fmla="*/ 2011017 w 4790152"/>
                          <a:gd name="connsiteY62" fmla="*/ 2859529 h 5530068"/>
                          <a:gd name="connsiteX63" fmla="*/ 2011017 w 4790152"/>
                          <a:gd name="connsiteY63" fmla="*/ 3122865 h 5530068"/>
                          <a:gd name="connsiteX64" fmla="*/ 2180593 w 4790152"/>
                          <a:gd name="connsiteY64" fmla="*/ 3586317 h 5530068"/>
                          <a:gd name="connsiteX65" fmla="*/ 2180593 w 4790152"/>
                          <a:gd name="connsiteY65" fmla="*/ 3310391 h 5530068"/>
                          <a:gd name="connsiteX66" fmla="*/ 1917257 w 4790152"/>
                          <a:gd name="connsiteY66" fmla="*/ 3310391 h 5530068"/>
                          <a:gd name="connsiteX67" fmla="*/ 1823497 w 4790152"/>
                          <a:gd name="connsiteY67" fmla="*/ 3216631 h 5530068"/>
                          <a:gd name="connsiteX68" fmla="*/ 1823497 w 4790152"/>
                          <a:gd name="connsiteY68" fmla="*/ 2953295 h 5530068"/>
                          <a:gd name="connsiteX69" fmla="*/ 1547571 w 4790152"/>
                          <a:gd name="connsiteY69" fmla="*/ 2953295 h 5530068"/>
                          <a:gd name="connsiteX70" fmla="*/ 1547571 w 4790152"/>
                          <a:gd name="connsiteY70" fmla="*/ 3216631 h 5530068"/>
                          <a:gd name="connsiteX71" fmla="*/ 1453810 w 4790152"/>
                          <a:gd name="connsiteY71" fmla="*/ 3310391 h 5530068"/>
                          <a:gd name="connsiteX72" fmla="*/ 1190475 w 4790152"/>
                          <a:gd name="connsiteY72" fmla="*/ 3310391 h 5530068"/>
                          <a:gd name="connsiteX73" fmla="*/ 1190475 w 4790152"/>
                          <a:gd name="connsiteY73" fmla="*/ 3586317 h 5530068"/>
                          <a:gd name="connsiteX74" fmla="*/ 1453810 w 4790152"/>
                          <a:gd name="connsiteY74" fmla="*/ 3586317 h 5530068"/>
                          <a:gd name="connsiteX75" fmla="*/ 1547571 w 4790152"/>
                          <a:gd name="connsiteY75" fmla="*/ 3680077 h 5530068"/>
                          <a:gd name="connsiteX76" fmla="*/ 1547571 w 4790152"/>
                          <a:gd name="connsiteY76" fmla="*/ 3943145 h 5530068"/>
                          <a:gd name="connsiteX77" fmla="*/ 1823497 w 4790152"/>
                          <a:gd name="connsiteY77" fmla="*/ 3943145 h 5530068"/>
                          <a:gd name="connsiteX78" fmla="*/ 1823497 w 4790152"/>
                          <a:gd name="connsiteY78" fmla="*/ 3680077 h 5530068"/>
                          <a:gd name="connsiteX79" fmla="*/ 1917257 w 4790152"/>
                          <a:gd name="connsiteY79" fmla="*/ 3586317 h 5530068"/>
                          <a:gd name="connsiteX80" fmla="*/ 398598 w 4790152"/>
                          <a:gd name="connsiteY80" fmla="*/ 1538575 h 5530068"/>
                          <a:gd name="connsiteX81" fmla="*/ 187498 w 4790152"/>
                          <a:gd name="connsiteY81" fmla="*/ 1799768 h 5530068"/>
                          <a:gd name="connsiteX82" fmla="*/ 187498 w 4790152"/>
                          <a:gd name="connsiteY82" fmla="*/ 2359124 h 5530068"/>
                          <a:gd name="connsiteX83" fmla="*/ 3183815 w 4790152"/>
                          <a:gd name="connsiteY83" fmla="*/ 2359124 h 5530068"/>
                          <a:gd name="connsiteX84" fmla="*/ 3183815 w 4790152"/>
                          <a:gd name="connsiteY84" fmla="*/ 1800036 h 5530068"/>
                          <a:gd name="connsiteX85" fmla="*/ 2972452 w 4790152"/>
                          <a:gd name="connsiteY85" fmla="*/ 1538844 h 5530068"/>
                          <a:gd name="connsiteX86" fmla="*/ 2869044 w 4790152"/>
                          <a:gd name="connsiteY86" fmla="*/ 1516607 h 5530068"/>
                          <a:gd name="connsiteX87" fmla="*/ 2509268 w 4790152"/>
                          <a:gd name="connsiteY87" fmla="*/ 1071911 h 5530068"/>
                          <a:gd name="connsiteX88" fmla="*/ 2509268 w 4790152"/>
                          <a:gd name="connsiteY88" fmla="*/ 823577 h 5530068"/>
                          <a:gd name="connsiteX89" fmla="*/ 861748 w 4790152"/>
                          <a:gd name="connsiteY89" fmla="*/ 823577 h 5530068"/>
                          <a:gd name="connsiteX90" fmla="*/ 861748 w 4790152"/>
                          <a:gd name="connsiteY90" fmla="*/ 1071643 h 5530068"/>
                          <a:gd name="connsiteX91" fmla="*/ 501971 w 4790152"/>
                          <a:gd name="connsiteY91" fmla="*/ 1516338 h 5530068"/>
                          <a:gd name="connsiteX92" fmla="*/ 555046 w 4790152"/>
                          <a:gd name="connsiteY92" fmla="*/ 187892 h 5530068"/>
                          <a:gd name="connsiteX93" fmla="*/ 555046 w 4790152"/>
                          <a:gd name="connsiteY93" fmla="*/ 636342 h 5530068"/>
                          <a:gd name="connsiteX94" fmla="*/ 2816072 w 4790152"/>
                          <a:gd name="connsiteY94" fmla="*/ 636342 h 5530068"/>
                          <a:gd name="connsiteX95" fmla="*/ 2816072 w 4790152"/>
                          <a:gd name="connsiteY95" fmla="*/ 187892 h 5530068"/>
                          <a:gd name="connsiteX96" fmla="*/ 4485481 w 4790152"/>
                          <a:gd name="connsiteY96" fmla="*/ 5224316 h 5530068"/>
                          <a:gd name="connsiteX97" fmla="*/ 4485212 w 4790152"/>
                          <a:gd name="connsiteY97" fmla="*/ 5224316 h 5530068"/>
                          <a:gd name="connsiteX98" fmla="*/ 4602547 w 4790152"/>
                          <a:gd name="connsiteY98" fmla="*/ 4940063 h 5530068"/>
                          <a:gd name="connsiteX99" fmla="*/ 4200177 w 4790152"/>
                          <a:gd name="connsiteY99" fmla="*/ 4537424 h 5530068"/>
                          <a:gd name="connsiteX100" fmla="*/ 3846024 w 4790152"/>
                          <a:gd name="connsiteY100" fmla="*/ 4537424 h 5530068"/>
                          <a:gd name="connsiteX101" fmla="*/ 3846024 w 4790152"/>
                          <a:gd name="connsiteY101" fmla="*/ 5342159 h 5530068"/>
                          <a:gd name="connsiteX102" fmla="*/ 4200445 w 4790152"/>
                          <a:gd name="connsiteY102" fmla="*/ 5342159 h 5530068"/>
                          <a:gd name="connsiteX103" fmla="*/ 4485481 w 4790152"/>
                          <a:gd name="connsiteY103" fmla="*/ 5224259 h 553006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</a:cxnLst>
                        <a:rect l="l" t="t" r="r" b="b"/>
                        <a:pathLst>
                          <a:path w="4790152" h="5530068">
                            <a:moveTo>
                              <a:pt x="4200251" y="4349750"/>
                            </a:moveTo>
                            <a:lnTo>
                              <a:pt x="4200251" y="4350018"/>
                            </a:lnTo>
                            <a:cubicBezTo>
                              <a:pt x="4523863" y="4350018"/>
                              <a:pt x="4790153" y="4616303"/>
                              <a:pt x="4790153" y="4939921"/>
                            </a:cubicBezTo>
                            <a:cubicBezTo>
                              <a:pt x="4790153" y="5263521"/>
                              <a:pt x="4523868" y="5529840"/>
                              <a:pt x="4200251" y="5529840"/>
                            </a:cubicBezTo>
                            <a:lnTo>
                              <a:pt x="3303624" y="5529840"/>
                            </a:lnTo>
                            <a:cubicBezTo>
                              <a:pt x="3233170" y="5529554"/>
                              <a:pt x="3163516" y="5516982"/>
                              <a:pt x="3097616" y="5491778"/>
                            </a:cubicBezTo>
                            <a:cubicBezTo>
                              <a:pt x="3040557" y="5516982"/>
                              <a:pt x="2978938" y="5529840"/>
                              <a:pt x="2916519" y="5530068"/>
                            </a:cubicBezTo>
                            <a:lnTo>
                              <a:pt x="454611" y="5530068"/>
                            </a:lnTo>
                            <a:cubicBezTo>
                              <a:pt x="205471" y="5529554"/>
                              <a:pt x="269" y="5324614"/>
                              <a:pt x="0" y="5075212"/>
                            </a:cubicBezTo>
                            <a:lnTo>
                              <a:pt x="0" y="1799945"/>
                            </a:lnTo>
                            <a:cubicBezTo>
                              <a:pt x="806" y="1586707"/>
                              <a:pt x="151093" y="1400787"/>
                              <a:pt x="359508" y="1355250"/>
                            </a:cubicBezTo>
                            <a:lnTo>
                              <a:pt x="462915" y="1333012"/>
                            </a:lnTo>
                            <a:cubicBezTo>
                              <a:pt x="585610" y="1306495"/>
                              <a:pt x="673747" y="1197190"/>
                              <a:pt x="674279" y="1071820"/>
                            </a:cubicBezTo>
                            <a:lnTo>
                              <a:pt x="674279" y="823486"/>
                            </a:lnTo>
                            <a:lnTo>
                              <a:pt x="461303" y="823486"/>
                            </a:lnTo>
                            <a:cubicBezTo>
                              <a:pt x="409868" y="823486"/>
                              <a:pt x="367543" y="781161"/>
                              <a:pt x="367543" y="729726"/>
                            </a:cubicBezTo>
                            <a:lnTo>
                              <a:pt x="367543" y="93760"/>
                            </a:lnTo>
                            <a:cubicBezTo>
                              <a:pt x="367543" y="42325"/>
                              <a:pt x="409868" y="0"/>
                              <a:pt x="461303" y="0"/>
                            </a:cubicBezTo>
                            <a:lnTo>
                              <a:pt x="2909838" y="0"/>
                            </a:lnTo>
                            <a:cubicBezTo>
                              <a:pt x="2961273" y="0"/>
                              <a:pt x="3003598" y="42325"/>
                              <a:pt x="3003598" y="93760"/>
                            </a:cubicBezTo>
                            <a:lnTo>
                              <a:pt x="3003598" y="729726"/>
                            </a:lnTo>
                            <a:cubicBezTo>
                              <a:pt x="3003598" y="781161"/>
                              <a:pt x="2961273" y="823486"/>
                              <a:pt x="2909838" y="823486"/>
                            </a:cubicBezTo>
                            <a:lnTo>
                              <a:pt x="2696863" y="823486"/>
                            </a:lnTo>
                            <a:lnTo>
                              <a:pt x="2696863" y="1071820"/>
                            </a:lnTo>
                            <a:cubicBezTo>
                              <a:pt x="2697669" y="1197195"/>
                              <a:pt x="2785800" y="1306226"/>
                              <a:pt x="2908227" y="1332744"/>
                            </a:cubicBezTo>
                            <a:lnTo>
                              <a:pt x="3011634" y="1354981"/>
                            </a:lnTo>
                            <a:cubicBezTo>
                              <a:pt x="3220323" y="1400524"/>
                              <a:pt x="3370341" y="1586438"/>
                              <a:pt x="3371410" y="1799676"/>
                            </a:cubicBezTo>
                            <a:lnTo>
                              <a:pt x="3371410" y="4349767"/>
                            </a:lnTo>
                            <a:close/>
                            <a:moveTo>
                              <a:pt x="2901460" y="4939652"/>
                            </a:moveTo>
                            <a:lnTo>
                              <a:pt x="2901191" y="4939652"/>
                            </a:lnTo>
                            <a:cubicBezTo>
                              <a:pt x="2901460" y="5160422"/>
                              <a:pt x="3083088" y="5341759"/>
                              <a:pt x="3303562" y="5342045"/>
                            </a:cubicBezTo>
                            <a:lnTo>
                              <a:pt x="3658515" y="5342045"/>
                            </a:lnTo>
                            <a:lnTo>
                              <a:pt x="3658515" y="4537293"/>
                            </a:lnTo>
                            <a:lnTo>
                              <a:pt x="3303830" y="4537293"/>
                            </a:lnTo>
                            <a:cubicBezTo>
                              <a:pt x="3083357" y="4537830"/>
                              <a:pt x="2901997" y="4719190"/>
                              <a:pt x="2901460" y="4939663"/>
                            </a:cubicBezTo>
                            <a:close/>
                            <a:moveTo>
                              <a:pt x="187463" y="5074926"/>
                            </a:moveTo>
                            <a:cubicBezTo>
                              <a:pt x="187732" y="5221458"/>
                              <a:pt x="308016" y="5342045"/>
                              <a:pt x="454548" y="5342274"/>
                            </a:cubicBezTo>
                            <a:lnTo>
                              <a:pt x="2873594" y="5342274"/>
                            </a:lnTo>
                            <a:cubicBezTo>
                              <a:pt x="2661693" y="5117560"/>
                              <a:pt x="2661693" y="4762047"/>
                              <a:pt x="2873594" y="4537562"/>
                            </a:cubicBezTo>
                            <a:lnTo>
                              <a:pt x="187429" y="4537562"/>
                            </a:lnTo>
                            <a:close/>
                            <a:moveTo>
                              <a:pt x="187463" y="2546621"/>
                            </a:moveTo>
                            <a:lnTo>
                              <a:pt x="187463" y="4350047"/>
                            </a:lnTo>
                            <a:lnTo>
                              <a:pt x="3183781" y="4350047"/>
                            </a:lnTo>
                            <a:lnTo>
                              <a:pt x="3183781" y="2546621"/>
                            </a:lnTo>
                            <a:close/>
                            <a:moveTo>
                              <a:pt x="2274353" y="3122865"/>
                            </a:moveTo>
                            <a:cubicBezTo>
                              <a:pt x="2325788" y="3122865"/>
                              <a:pt x="2368113" y="3165190"/>
                              <a:pt x="2368113" y="3216625"/>
                            </a:cubicBezTo>
                            <a:lnTo>
                              <a:pt x="2368113" y="3680077"/>
                            </a:lnTo>
                            <a:cubicBezTo>
                              <a:pt x="2368113" y="3731512"/>
                              <a:pt x="2325788" y="3773838"/>
                              <a:pt x="2274353" y="3773838"/>
                            </a:cubicBezTo>
                            <a:lnTo>
                              <a:pt x="2011017" y="3773838"/>
                            </a:lnTo>
                            <a:lnTo>
                              <a:pt x="2011017" y="4036905"/>
                            </a:lnTo>
                            <a:cubicBezTo>
                              <a:pt x="2011017" y="4088340"/>
                              <a:pt x="1968692" y="4130665"/>
                              <a:pt x="1917257" y="4130665"/>
                            </a:cubicBezTo>
                            <a:lnTo>
                              <a:pt x="1453805" y="4130665"/>
                            </a:lnTo>
                            <a:cubicBezTo>
                              <a:pt x="1402370" y="4130665"/>
                              <a:pt x="1360044" y="4088340"/>
                              <a:pt x="1360044" y="4036905"/>
                            </a:cubicBezTo>
                            <a:lnTo>
                              <a:pt x="1360044" y="3773838"/>
                            </a:lnTo>
                            <a:lnTo>
                              <a:pt x="1096709" y="3773838"/>
                            </a:lnTo>
                            <a:cubicBezTo>
                              <a:pt x="1045274" y="3773838"/>
                              <a:pt x="1002948" y="3731512"/>
                              <a:pt x="1002948" y="3680077"/>
                            </a:cubicBezTo>
                            <a:lnTo>
                              <a:pt x="1002948" y="3216625"/>
                            </a:lnTo>
                            <a:cubicBezTo>
                              <a:pt x="1002948" y="3165190"/>
                              <a:pt x="1045274" y="3122865"/>
                              <a:pt x="1096709" y="3122865"/>
                            </a:cubicBezTo>
                            <a:lnTo>
                              <a:pt x="1360044" y="3122865"/>
                            </a:lnTo>
                            <a:lnTo>
                              <a:pt x="1360044" y="2859529"/>
                            </a:lnTo>
                            <a:cubicBezTo>
                              <a:pt x="1360044" y="2808094"/>
                              <a:pt x="1402370" y="2765769"/>
                              <a:pt x="1453805" y="2765769"/>
                            </a:cubicBezTo>
                            <a:lnTo>
                              <a:pt x="1917257" y="2765769"/>
                            </a:lnTo>
                            <a:cubicBezTo>
                              <a:pt x="1968692" y="2765769"/>
                              <a:pt x="2011017" y="2808094"/>
                              <a:pt x="2011017" y="2859529"/>
                            </a:cubicBezTo>
                            <a:lnTo>
                              <a:pt x="2011017" y="3122865"/>
                            </a:lnTo>
                            <a:close/>
                            <a:moveTo>
                              <a:pt x="2180593" y="3586317"/>
                            </a:moveTo>
                            <a:lnTo>
                              <a:pt x="2180593" y="3310391"/>
                            </a:lnTo>
                            <a:lnTo>
                              <a:pt x="1917257" y="3310391"/>
                            </a:lnTo>
                            <a:cubicBezTo>
                              <a:pt x="1865822" y="3310391"/>
                              <a:pt x="1823497" y="3268066"/>
                              <a:pt x="1823497" y="3216631"/>
                            </a:cubicBezTo>
                            <a:lnTo>
                              <a:pt x="1823497" y="2953295"/>
                            </a:lnTo>
                            <a:lnTo>
                              <a:pt x="1547571" y="2953295"/>
                            </a:lnTo>
                            <a:lnTo>
                              <a:pt x="1547571" y="3216631"/>
                            </a:lnTo>
                            <a:cubicBezTo>
                              <a:pt x="1547571" y="3268066"/>
                              <a:pt x="1505245" y="3310391"/>
                              <a:pt x="1453810" y="3310391"/>
                            </a:cubicBezTo>
                            <a:lnTo>
                              <a:pt x="1190475" y="3310391"/>
                            </a:lnTo>
                            <a:lnTo>
                              <a:pt x="1190475" y="3586317"/>
                            </a:lnTo>
                            <a:lnTo>
                              <a:pt x="1453810" y="3586317"/>
                            </a:lnTo>
                            <a:cubicBezTo>
                              <a:pt x="1505245" y="3586317"/>
                              <a:pt x="1547571" y="3628642"/>
                              <a:pt x="1547571" y="3680077"/>
                            </a:cubicBezTo>
                            <a:lnTo>
                              <a:pt x="1547571" y="3943145"/>
                            </a:lnTo>
                            <a:lnTo>
                              <a:pt x="1823497" y="3943145"/>
                            </a:lnTo>
                            <a:lnTo>
                              <a:pt x="1823497" y="3680077"/>
                            </a:lnTo>
                            <a:cubicBezTo>
                              <a:pt x="1823497" y="3628642"/>
                              <a:pt x="1865822" y="3586317"/>
                              <a:pt x="1917257" y="3586317"/>
                            </a:cubicBezTo>
                            <a:close/>
                            <a:moveTo>
                              <a:pt x="398598" y="1538575"/>
                            </a:moveTo>
                            <a:cubicBezTo>
                              <a:pt x="276172" y="1565361"/>
                              <a:pt x="188035" y="1674398"/>
                              <a:pt x="187498" y="1799768"/>
                            </a:cubicBezTo>
                            <a:lnTo>
                              <a:pt x="187498" y="2359124"/>
                            </a:lnTo>
                            <a:lnTo>
                              <a:pt x="3183815" y="2359124"/>
                            </a:lnTo>
                            <a:lnTo>
                              <a:pt x="3183815" y="1800036"/>
                            </a:lnTo>
                            <a:cubicBezTo>
                              <a:pt x="3183278" y="1674661"/>
                              <a:pt x="3094878" y="1565630"/>
                              <a:pt x="2972452" y="1538844"/>
                            </a:cubicBezTo>
                            <a:lnTo>
                              <a:pt x="2869044" y="1516607"/>
                            </a:lnTo>
                            <a:cubicBezTo>
                              <a:pt x="2660356" y="1471070"/>
                              <a:pt x="2510074" y="1285418"/>
                              <a:pt x="2509268" y="1071911"/>
                            </a:cubicBezTo>
                            <a:lnTo>
                              <a:pt x="2509268" y="823577"/>
                            </a:lnTo>
                            <a:lnTo>
                              <a:pt x="861748" y="823577"/>
                            </a:lnTo>
                            <a:lnTo>
                              <a:pt x="861748" y="1071643"/>
                            </a:lnTo>
                            <a:cubicBezTo>
                              <a:pt x="860679" y="1285149"/>
                              <a:pt x="710654" y="1470801"/>
                              <a:pt x="501971" y="1516338"/>
                            </a:cubicBezTo>
                            <a:close/>
                            <a:moveTo>
                              <a:pt x="555046" y="187892"/>
                            </a:moveTo>
                            <a:lnTo>
                              <a:pt x="555046" y="636342"/>
                            </a:lnTo>
                            <a:lnTo>
                              <a:pt x="2816072" y="636342"/>
                            </a:lnTo>
                            <a:lnTo>
                              <a:pt x="2816072" y="187892"/>
                            </a:lnTo>
                            <a:close/>
                            <a:moveTo>
                              <a:pt x="4485481" y="5224316"/>
                            </a:moveTo>
                            <a:lnTo>
                              <a:pt x="4485212" y="5224316"/>
                            </a:lnTo>
                            <a:cubicBezTo>
                              <a:pt x="4560222" y="5148992"/>
                              <a:pt x="4602547" y="5046682"/>
                              <a:pt x="4602547" y="4940063"/>
                            </a:cubicBezTo>
                            <a:cubicBezTo>
                              <a:pt x="4602547" y="4719321"/>
                              <a:pt x="4420919" y="4537693"/>
                              <a:pt x="4200177" y="4537424"/>
                            </a:cubicBezTo>
                            <a:lnTo>
                              <a:pt x="3846024" y="4537424"/>
                            </a:lnTo>
                            <a:lnTo>
                              <a:pt x="3846024" y="5342159"/>
                            </a:lnTo>
                            <a:lnTo>
                              <a:pt x="4200445" y="5342159"/>
                            </a:lnTo>
                            <a:cubicBezTo>
                              <a:pt x="4307333" y="5342445"/>
                              <a:pt x="4409934" y="5299812"/>
                              <a:pt x="4485481" y="5224259"/>
                            </a:cubicBez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571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 sz="1600"/>
                      </a:p>
                    </p:txBody>
                  </p:sp>
                </p:grpSp>
              </p:grpSp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7AB87638-712D-4D7E-AF3A-36536A45976E}"/>
                      </a:ext>
                    </a:extLst>
                  </p:cNvPr>
                  <p:cNvGrpSpPr/>
                  <p:nvPr/>
                </p:nvGrpSpPr>
                <p:grpSpPr>
                  <a:xfrm>
                    <a:off x="7907232" y="1883537"/>
                    <a:ext cx="3367982" cy="836854"/>
                    <a:chOff x="7907232" y="1978914"/>
                    <a:chExt cx="3367982" cy="836854"/>
                  </a:xfrm>
                </p:grpSpPr>
                <p:grpSp>
                  <p:nvGrpSpPr>
                    <p:cNvPr id="213" name="Group 212">
                      <a:extLst>
                        <a:ext uri="{FF2B5EF4-FFF2-40B4-BE49-F238E27FC236}">
                          <a16:creationId xmlns:a16="http://schemas.microsoft.com/office/drawing/2014/main" id="{F5DC8825-D16E-4455-B0F8-3B468A781349}"/>
                        </a:ext>
                      </a:extLst>
                    </p:cNvPr>
                    <p:cNvGrpSpPr/>
                    <p:nvPr/>
                  </p:nvGrpSpPr>
                  <p:grpSpPr>
                    <a:xfrm flipH="1">
                      <a:off x="8820761" y="1978914"/>
                      <a:ext cx="2454453" cy="836854"/>
                      <a:chOff x="10417430" y="1540929"/>
                      <a:chExt cx="2981737" cy="809995"/>
                    </a:xfrm>
                  </p:grpSpPr>
                  <p:sp>
                    <p:nvSpPr>
                      <p:cNvPr id="261" name="TextBox 260">
                        <a:extLst>
                          <a:ext uri="{FF2B5EF4-FFF2-40B4-BE49-F238E27FC236}">
                            <a16:creationId xmlns:a16="http://schemas.microsoft.com/office/drawing/2014/main" id="{C24F16E2-B1C7-40D6-94AD-CE7C9DA384A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660126" y="1796926"/>
                        <a:ext cx="2739040" cy="5539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Lorem ipsum dolor sit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amet</a:t>
                        </a:r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,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consectetur</a:t>
                        </a:r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adipisicing</a:t>
                        </a:r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elit</a:t>
                        </a:r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, sed do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eiusmod</a:t>
                        </a:r>
                        <a:r>
                          <a:rPr lang="en-CA" sz="1000" b="0" i="0" u="none" strike="noStrike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 </a:t>
                        </a:r>
                        <a:r>
                          <a:rPr lang="en-CA" sz="1000" b="0" i="0" u="none" strike="noStrike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</a:rPr>
                          <a:t>tempor</a:t>
                        </a:r>
                        <a:endParaRPr lang="en-CA" sz="10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endParaRPr>
                      </a:p>
                    </p:txBody>
                  </p:sp>
                  <p:sp>
                    <p:nvSpPr>
                      <p:cNvPr id="262" name="TextBox 261">
                        <a:extLst>
                          <a:ext uri="{FF2B5EF4-FFF2-40B4-BE49-F238E27FC236}">
                            <a16:creationId xmlns:a16="http://schemas.microsoft.com/office/drawing/2014/main" id="{0E0838E1-62F7-4CC2-8DE6-2FA5E5F818A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417430" y="1540929"/>
                        <a:ext cx="2981737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US" sz="1400" b="1" dirty="0">
                            <a:solidFill>
                              <a:schemeClr val="accent2"/>
                            </a:solidFill>
                          </a:rPr>
                          <a:t>Placeholder Title</a:t>
                        </a:r>
                        <a:endParaRPr lang="en-CA" sz="1400" dirty="0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1" name="Group 10">
                      <a:extLst>
                        <a:ext uri="{FF2B5EF4-FFF2-40B4-BE49-F238E27FC236}">
                          <a16:creationId xmlns:a16="http://schemas.microsoft.com/office/drawing/2014/main" id="{CB81564B-8E91-47F9-ADA5-4BD835E690F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907232" y="2110662"/>
                      <a:ext cx="572951" cy="573358"/>
                      <a:chOff x="7907232" y="2031167"/>
                      <a:chExt cx="572951" cy="573358"/>
                    </a:xfrm>
                  </p:grpSpPr>
                  <p:sp>
                    <p:nvSpPr>
                      <p:cNvPr id="250" name="Google Shape;1365;p44">
                        <a:extLst>
                          <a:ext uri="{FF2B5EF4-FFF2-40B4-BE49-F238E27FC236}">
                            <a16:creationId xmlns:a16="http://schemas.microsoft.com/office/drawing/2014/main" id="{02F3F06C-1A0A-402B-8929-8C65C5A35424}"/>
                          </a:ext>
                        </a:extLst>
                      </p:cNvPr>
                      <p:cNvSpPr/>
                      <p:nvPr/>
                    </p:nvSpPr>
                    <p:spPr>
                      <a:xfrm rot="2700000" flipH="1">
                        <a:off x="7907029" y="2031370"/>
                        <a:ext cx="573358" cy="572951"/>
                      </a:xfrm>
                      <a:prstGeom prst="roundRect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08" name="Freeform: Shape 207">
                        <a:extLst>
                          <a:ext uri="{FF2B5EF4-FFF2-40B4-BE49-F238E27FC236}">
                            <a16:creationId xmlns:a16="http://schemas.microsoft.com/office/drawing/2014/main" id="{E2AE2178-6432-4C7F-806C-921598DB16B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003946" y="2104128"/>
                        <a:ext cx="379524" cy="427434"/>
                      </a:xfrm>
                      <a:custGeom>
                        <a:avLst/>
                        <a:gdLst>
                          <a:gd name="connsiteX0" fmla="*/ 782088 w 4228624"/>
                          <a:gd name="connsiteY0" fmla="*/ 2811704 h 4762433"/>
                          <a:gd name="connsiteX1" fmla="*/ 2174624 w 4228624"/>
                          <a:gd name="connsiteY1" fmla="*/ 4532395 h 4762433"/>
                          <a:gd name="connsiteX2" fmla="*/ 3567141 w 4228624"/>
                          <a:gd name="connsiteY2" fmla="*/ 2811704 h 4762433"/>
                          <a:gd name="connsiteX3" fmla="*/ 2785139 w 4228624"/>
                          <a:gd name="connsiteY3" fmla="*/ 2811704 h 4762433"/>
                          <a:gd name="connsiteX4" fmla="*/ 2502046 w 4228624"/>
                          <a:gd name="connsiteY4" fmla="*/ 3131563 h 4762433"/>
                          <a:gd name="connsiteX5" fmla="*/ 2430723 w 4228624"/>
                          <a:gd name="connsiteY5" fmla="*/ 3163681 h 4762433"/>
                          <a:gd name="connsiteX6" fmla="*/ 2429122 w 4228624"/>
                          <a:gd name="connsiteY6" fmla="*/ 3163671 h 4762433"/>
                          <a:gd name="connsiteX7" fmla="*/ 2357323 w 4228624"/>
                          <a:gd name="connsiteY7" fmla="*/ 3129134 h 4762433"/>
                          <a:gd name="connsiteX8" fmla="*/ 2163527 w 4228624"/>
                          <a:gd name="connsiteY8" fmla="*/ 2894781 h 4762433"/>
                          <a:gd name="connsiteX9" fmla="*/ 1775079 w 4228624"/>
                          <a:gd name="connsiteY9" fmla="*/ 3351171 h 4762433"/>
                          <a:gd name="connsiteX10" fmla="*/ 1702536 w 4228624"/>
                          <a:gd name="connsiteY10" fmla="*/ 3384690 h 4762433"/>
                          <a:gd name="connsiteX11" fmla="*/ 1678314 w 4228624"/>
                          <a:gd name="connsiteY11" fmla="*/ 3381556 h 4762433"/>
                          <a:gd name="connsiteX12" fmla="*/ 1609020 w 4228624"/>
                          <a:gd name="connsiteY12" fmla="*/ 3307499 h 4762433"/>
                          <a:gd name="connsiteX13" fmla="*/ 1513332 w 4228624"/>
                          <a:gd name="connsiteY13" fmla="*/ 2811704 h 4762433"/>
                          <a:gd name="connsiteX14" fmla="*/ 2988307 w 4228624"/>
                          <a:gd name="connsiteY14" fmla="*/ 1504626 h 4762433"/>
                          <a:gd name="connsiteX15" fmla="*/ 2259844 w 4228624"/>
                          <a:gd name="connsiteY15" fmla="*/ 2062839 h 4762433"/>
                          <a:gd name="connsiteX16" fmla="*/ 2174624 w 4228624"/>
                          <a:gd name="connsiteY16" fmla="*/ 2115560 h 4762433"/>
                          <a:gd name="connsiteX17" fmla="*/ 2089404 w 4228624"/>
                          <a:gd name="connsiteY17" fmla="*/ 2062848 h 4762433"/>
                          <a:gd name="connsiteX18" fmla="*/ 1360941 w 4228624"/>
                          <a:gd name="connsiteY18" fmla="*/ 1504635 h 4762433"/>
                          <a:gd name="connsiteX19" fmla="*/ 642499 w 4228624"/>
                          <a:gd name="connsiteY19" fmla="*/ 2223840 h 4762433"/>
                          <a:gd name="connsiteX20" fmla="*/ 708650 w 4228624"/>
                          <a:gd name="connsiteY20" fmla="*/ 2621213 h 4762433"/>
                          <a:gd name="connsiteX21" fmla="*/ 1591970 w 4228624"/>
                          <a:gd name="connsiteY21" fmla="*/ 2621213 h 4762433"/>
                          <a:gd name="connsiteX22" fmla="*/ 1685496 w 4228624"/>
                          <a:gd name="connsiteY22" fmla="*/ 2698404 h 4762433"/>
                          <a:gd name="connsiteX23" fmla="*/ 1758524 w 4228624"/>
                          <a:gd name="connsiteY23" fmla="*/ 3076746 h 4762433"/>
                          <a:gd name="connsiteX24" fmla="*/ 2092071 w 4228624"/>
                          <a:gd name="connsiteY24" fmla="*/ 2684859 h 4762433"/>
                          <a:gd name="connsiteX25" fmla="*/ 2094224 w 4228624"/>
                          <a:gd name="connsiteY25" fmla="*/ 2682583 h 4762433"/>
                          <a:gd name="connsiteX26" fmla="*/ 2097729 w 4228624"/>
                          <a:gd name="connsiteY26" fmla="*/ 2678859 h 4762433"/>
                          <a:gd name="connsiteX27" fmla="*/ 2101882 w 4228624"/>
                          <a:gd name="connsiteY27" fmla="*/ 2675058 h 4762433"/>
                          <a:gd name="connsiteX28" fmla="*/ 2103910 w 4228624"/>
                          <a:gd name="connsiteY28" fmla="*/ 2673201 h 4762433"/>
                          <a:gd name="connsiteX29" fmla="*/ 2104720 w 4228624"/>
                          <a:gd name="connsiteY29" fmla="*/ 2672601 h 4762433"/>
                          <a:gd name="connsiteX30" fmla="*/ 2109816 w 4228624"/>
                          <a:gd name="connsiteY30" fmla="*/ 2668809 h 4762433"/>
                          <a:gd name="connsiteX31" fmla="*/ 2112454 w 4228624"/>
                          <a:gd name="connsiteY31" fmla="*/ 2666952 h 4762433"/>
                          <a:gd name="connsiteX32" fmla="*/ 2117655 w 4228624"/>
                          <a:gd name="connsiteY32" fmla="*/ 2663838 h 4762433"/>
                          <a:gd name="connsiteX33" fmla="*/ 2120732 w 4228624"/>
                          <a:gd name="connsiteY33" fmla="*/ 2662094 h 4762433"/>
                          <a:gd name="connsiteX34" fmla="*/ 2125570 w 4228624"/>
                          <a:gd name="connsiteY34" fmla="*/ 2659818 h 4762433"/>
                          <a:gd name="connsiteX35" fmla="*/ 2129361 w 4228624"/>
                          <a:gd name="connsiteY35" fmla="*/ 2658142 h 4762433"/>
                          <a:gd name="connsiteX36" fmla="*/ 2133695 w 4228624"/>
                          <a:gd name="connsiteY36" fmla="*/ 2656608 h 4762433"/>
                          <a:gd name="connsiteX37" fmla="*/ 2138220 w 4228624"/>
                          <a:gd name="connsiteY37" fmla="*/ 2655113 h 4762433"/>
                          <a:gd name="connsiteX38" fmla="*/ 2142220 w 4228624"/>
                          <a:gd name="connsiteY38" fmla="*/ 2654122 h 4762433"/>
                          <a:gd name="connsiteX39" fmla="*/ 2147192 w 4228624"/>
                          <a:gd name="connsiteY39" fmla="*/ 2652989 h 4762433"/>
                          <a:gd name="connsiteX40" fmla="*/ 2151173 w 4228624"/>
                          <a:gd name="connsiteY40" fmla="*/ 2652408 h 4762433"/>
                          <a:gd name="connsiteX41" fmla="*/ 2156231 w 4228624"/>
                          <a:gd name="connsiteY41" fmla="*/ 2651760 h 4762433"/>
                          <a:gd name="connsiteX42" fmla="*/ 2160518 w 4228624"/>
                          <a:gd name="connsiteY42" fmla="*/ 2651550 h 4762433"/>
                          <a:gd name="connsiteX43" fmla="*/ 2165280 w 4228624"/>
                          <a:gd name="connsiteY43" fmla="*/ 2651398 h 4762433"/>
                          <a:gd name="connsiteX44" fmla="*/ 2170033 w 4228624"/>
                          <a:gd name="connsiteY44" fmla="*/ 2651617 h 4762433"/>
                          <a:gd name="connsiteX45" fmla="*/ 2174329 w 4228624"/>
                          <a:gd name="connsiteY45" fmla="*/ 2651884 h 4762433"/>
                          <a:gd name="connsiteX46" fmla="*/ 2179377 w 4228624"/>
                          <a:gd name="connsiteY46" fmla="*/ 2652598 h 4762433"/>
                          <a:gd name="connsiteX47" fmla="*/ 2183330 w 4228624"/>
                          <a:gd name="connsiteY47" fmla="*/ 2653236 h 4762433"/>
                          <a:gd name="connsiteX48" fmla="*/ 2188350 w 4228624"/>
                          <a:gd name="connsiteY48" fmla="*/ 2654455 h 4762433"/>
                          <a:gd name="connsiteX49" fmla="*/ 2192264 w 4228624"/>
                          <a:gd name="connsiteY49" fmla="*/ 2655475 h 4762433"/>
                          <a:gd name="connsiteX50" fmla="*/ 2196846 w 4228624"/>
                          <a:gd name="connsiteY50" fmla="*/ 2657065 h 4762433"/>
                          <a:gd name="connsiteX51" fmla="*/ 2201056 w 4228624"/>
                          <a:gd name="connsiteY51" fmla="*/ 2658618 h 4762433"/>
                          <a:gd name="connsiteX52" fmla="*/ 2204980 w 4228624"/>
                          <a:gd name="connsiteY52" fmla="*/ 2660418 h 4762433"/>
                          <a:gd name="connsiteX53" fmla="*/ 2209609 w 4228624"/>
                          <a:gd name="connsiteY53" fmla="*/ 2662676 h 4762433"/>
                          <a:gd name="connsiteX54" fmla="*/ 2212848 w 4228624"/>
                          <a:gd name="connsiteY54" fmla="*/ 2664571 h 4762433"/>
                          <a:gd name="connsiteX55" fmla="*/ 2217810 w 4228624"/>
                          <a:gd name="connsiteY55" fmla="*/ 2667628 h 4762433"/>
                          <a:gd name="connsiteX56" fmla="*/ 2220630 w 4228624"/>
                          <a:gd name="connsiteY56" fmla="*/ 2669676 h 4762433"/>
                          <a:gd name="connsiteX57" fmla="*/ 2225469 w 4228624"/>
                          <a:gd name="connsiteY57" fmla="*/ 2673391 h 4762433"/>
                          <a:gd name="connsiteX58" fmla="*/ 2226326 w 4228624"/>
                          <a:gd name="connsiteY58" fmla="*/ 2674048 h 4762433"/>
                          <a:gd name="connsiteX59" fmla="*/ 2228478 w 4228624"/>
                          <a:gd name="connsiteY59" fmla="*/ 2676068 h 4762433"/>
                          <a:gd name="connsiteX60" fmla="*/ 2232384 w 4228624"/>
                          <a:gd name="connsiteY60" fmla="*/ 2679763 h 4762433"/>
                          <a:gd name="connsiteX61" fmla="*/ 2235975 w 4228624"/>
                          <a:gd name="connsiteY61" fmla="*/ 2683678 h 4762433"/>
                          <a:gd name="connsiteX62" fmla="*/ 2237994 w 4228624"/>
                          <a:gd name="connsiteY62" fmla="*/ 2685879 h 4762433"/>
                          <a:gd name="connsiteX63" fmla="*/ 2433190 w 4228624"/>
                          <a:gd name="connsiteY63" fmla="*/ 2921927 h 4762433"/>
                          <a:gd name="connsiteX64" fmla="*/ 2670924 w 4228624"/>
                          <a:gd name="connsiteY64" fmla="*/ 2653312 h 4762433"/>
                          <a:gd name="connsiteX65" fmla="*/ 2742247 w 4228624"/>
                          <a:gd name="connsiteY65" fmla="*/ 2621194 h 4762433"/>
                          <a:gd name="connsiteX66" fmla="*/ 3640598 w 4228624"/>
                          <a:gd name="connsiteY66" fmla="*/ 2621194 h 4762433"/>
                          <a:gd name="connsiteX67" fmla="*/ 3706730 w 4228624"/>
                          <a:gd name="connsiteY67" fmla="*/ 2223830 h 4762433"/>
                          <a:gd name="connsiteX68" fmla="*/ 2988307 w 4228624"/>
                          <a:gd name="connsiteY68" fmla="*/ 1504626 h 4762433"/>
                          <a:gd name="connsiteX69" fmla="*/ 2114407 w 4228624"/>
                          <a:gd name="connsiteY69" fmla="*/ 366103 h 4762433"/>
                          <a:gd name="connsiteX70" fmla="*/ 2209657 w 4228624"/>
                          <a:gd name="connsiteY70" fmla="*/ 461353 h 4762433"/>
                          <a:gd name="connsiteX71" fmla="*/ 2209657 w 4228624"/>
                          <a:gd name="connsiteY71" fmla="*/ 656682 h 4762433"/>
                          <a:gd name="connsiteX72" fmla="*/ 2404529 w 4228624"/>
                          <a:gd name="connsiteY72" fmla="*/ 656682 h 4762433"/>
                          <a:gd name="connsiteX73" fmla="*/ 2499779 w 4228624"/>
                          <a:gd name="connsiteY73" fmla="*/ 751932 h 4762433"/>
                          <a:gd name="connsiteX74" fmla="*/ 2404529 w 4228624"/>
                          <a:gd name="connsiteY74" fmla="*/ 847182 h 4762433"/>
                          <a:gd name="connsiteX75" fmla="*/ 2209657 w 4228624"/>
                          <a:gd name="connsiteY75" fmla="*/ 847182 h 4762433"/>
                          <a:gd name="connsiteX76" fmla="*/ 2209657 w 4228624"/>
                          <a:gd name="connsiteY76" fmla="*/ 1042530 h 4762433"/>
                          <a:gd name="connsiteX77" fmla="*/ 2114407 w 4228624"/>
                          <a:gd name="connsiteY77" fmla="*/ 1137780 h 4762433"/>
                          <a:gd name="connsiteX78" fmla="*/ 2019157 w 4228624"/>
                          <a:gd name="connsiteY78" fmla="*/ 1042530 h 4762433"/>
                          <a:gd name="connsiteX79" fmla="*/ 2019157 w 4228624"/>
                          <a:gd name="connsiteY79" fmla="*/ 847182 h 4762433"/>
                          <a:gd name="connsiteX80" fmla="*/ 1824095 w 4228624"/>
                          <a:gd name="connsiteY80" fmla="*/ 847182 h 4762433"/>
                          <a:gd name="connsiteX81" fmla="*/ 1728845 w 4228624"/>
                          <a:gd name="connsiteY81" fmla="*/ 751932 h 4762433"/>
                          <a:gd name="connsiteX82" fmla="*/ 1824095 w 4228624"/>
                          <a:gd name="connsiteY82" fmla="*/ 656682 h 4762433"/>
                          <a:gd name="connsiteX83" fmla="*/ 2019157 w 4228624"/>
                          <a:gd name="connsiteY83" fmla="*/ 656682 h 4762433"/>
                          <a:gd name="connsiteX84" fmla="*/ 2019157 w 4228624"/>
                          <a:gd name="connsiteY84" fmla="*/ 461353 h 4762433"/>
                          <a:gd name="connsiteX85" fmla="*/ 2114407 w 4228624"/>
                          <a:gd name="connsiteY85" fmla="*/ 366103 h 4762433"/>
                          <a:gd name="connsiteX86" fmla="*/ 2114407 w 4228624"/>
                          <a:gd name="connsiteY86" fmla="*/ 190500 h 4762433"/>
                          <a:gd name="connsiteX87" fmla="*/ 1717738 w 4228624"/>
                          <a:gd name="connsiteY87" fmla="*/ 354892 h 4762433"/>
                          <a:gd name="connsiteX88" fmla="*/ 1553403 w 4228624"/>
                          <a:gd name="connsiteY88" fmla="*/ 751932 h 4762433"/>
                          <a:gd name="connsiteX89" fmla="*/ 2114407 w 4228624"/>
                          <a:gd name="connsiteY89" fmla="*/ 1313383 h 4762433"/>
                          <a:gd name="connsiteX90" fmla="*/ 2675230 w 4228624"/>
                          <a:gd name="connsiteY90" fmla="*/ 751932 h 4762433"/>
                          <a:gd name="connsiteX91" fmla="*/ 2114407 w 4228624"/>
                          <a:gd name="connsiteY91" fmla="*/ 190500 h 4762433"/>
                          <a:gd name="connsiteX92" fmla="*/ 2114416 w 4228624"/>
                          <a:gd name="connsiteY92" fmla="*/ 0 h 4762433"/>
                          <a:gd name="connsiteX93" fmla="*/ 2865739 w 4228624"/>
                          <a:gd name="connsiteY93" fmla="*/ 751932 h 4762433"/>
                          <a:gd name="connsiteX94" fmla="*/ 2114416 w 4228624"/>
                          <a:gd name="connsiteY94" fmla="*/ 1503883 h 4762433"/>
                          <a:gd name="connsiteX95" fmla="*/ 1871396 w 4228624"/>
                          <a:gd name="connsiteY95" fmla="*/ 1463307 h 4762433"/>
                          <a:gd name="connsiteX96" fmla="*/ 1903638 w 4228624"/>
                          <a:gd name="connsiteY96" fmla="*/ 1487719 h 4762433"/>
                          <a:gd name="connsiteX97" fmla="*/ 2174624 w 4228624"/>
                          <a:gd name="connsiteY97" fmla="*/ 1819589 h 4762433"/>
                          <a:gd name="connsiteX98" fmla="*/ 2445534 w 4228624"/>
                          <a:gd name="connsiteY98" fmla="*/ 1487719 h 4762433"/>
                          <a:gd name="connsiteX99" fmla="*/ 2988307 w 4228624"/>
                          <a:gd name="connsiteY99" fmla="*/ 1314126 h 4762433"/>
                          <a:gd name="connsiteX100" fmla="*/ 3897230 w 4228624"/>
                          <a:gd name="connsiteY100" fmla="*/ 2223830 h 4762433"/>
                          <a:gd name="connsiteX101" fmla="*/ 3839451 w 4228624"/>
                          <a:gd name="connsiteY101" fmla="*/ 2621194 h 4762433"/>
                          <a:gd name="connsiteX102" fmla="*/ 4133374 w 4228624"/>
                          <a:gd name="connsiteY102" fmla="*/ 2621194 h 4762433"/>
                          <a:gd name="connsiteX103" fmla="*/ 4228624 w 4228624"/>
                          <a:gd name="connsiteY103" fmla="*/ 2716444 h 4762433"/>
                          <a:gd name="connsiteX104" fmla="*/ 4133374 w 4228624"/>
                          <a:gd name="connsiteY104" fmla="*/ 2811694 h 4762433"/>
                          <a:gd name="connsiteX105" fmla="*/ 3774129 w 4228624"/>
                          <a:gd name="connsiteY105" fmla="*/ 2811694 h 4762433"/>
                          <a:gd name="connsiteX106" fmla="*/ 3369659 w 4228624"/>
                          <a:gd name="connsiteY106" fmla="*/ 3502609 h 4762433"/>
                          <a:gd name="connsiteX107" fmla="*/ 2404157 w 4228624"/>
                          <a:gd name="connsiteY107" fmla="*/ 4571933 h 4762433"/>
                          <a:gd name="connsiteX108" fmla="*/ 3105007 w 4228624"/>
                          <a:gd name="connsiteY108" fmla="*/ 4571933 h 4762433"/>
                          <a:gd name="connsiteX109" fmla="*/ 3200257 w 4228624"/>
                          <a:gd name="connsiteY109" fmla="*/ 4667183 h 4762433"/>
                          <a:gd name="connsiteX110" fmla="*/ 3105007 w 4228624"/>
                          <a:gd name="connsiteY110" fmla="*/ 4762433 h 4762433"/>
                          <a:gd name="connsiteX111" fmla="*/ 1123769 w 4228624"/>
                          <a:gd name="connsiteY111" fmla="*/ 4762433 h 4762433"/>
                          <a:gd name="connsiteX112" fmla="*/ 1028519 w 4228624"/>
                          <a:gd name="connsiteY112" fmla="*/ 4667183 h 4762433"/>
                          <a:gd name="connsiteX113" fmla="*/ 1123769 w 4228624"/>
                          <a:gd name="connsiteY113" fmla="*/ 4571933 h 4762433"/>
                          <a:gd name="connsiteX114" fmla="*/ 1945081 w 4228624"/>
                          <a:gd name="connsiteY114" fmla="*/ 4571933 h 4762433"/>
                          <a:gd name="connsiteX115" fmla="*/ 979570 w 4228624"/>
                          <a:gd name="connsiteY115" fmla="*/ 3502609 h 4762433"/>
                          <a:gd name="connsiteX116" fmla="*/ 575091 w 4228624"/>
                          <a:gd name="connsiteY116" fmla="*/ 2811694 h 4762433"/>
                          <a:gd name="connsiteX117" fmla="*/ 95250 w 4228624"/>
                          <a:gd name="connsiteY117" fmla="*/ 2811694 h 4762433"/>
                          <a:gd name="connsiteX118" fmla="*/ 0 w 4228624"/>
                          <a:gd name="connsiteY118" fmla="*/ 2716444 h 4762433"/>
                          <a:gd name="connsiteX119" fmla="*/ 95250 w 4228624"/>
                          <a:gd name="connsiteY119" fmla="*/ 2621194 h 4762433"/>
                          <a:gd name="connsiteX120" fmla="*/ 509787 w 4228624"/>
                          <a:gd name="connsiteY120" fmla="*/ 2621194 h 4762433"/>
                          <a:gd name="connsiteX121" fmla="*/ 452009 w 4228624"/>
                          <a:gd name="connsiteY121" fmla="*/ 2223840 h 4762433"/>
                          <a:gd name="connsiteX122" fmla="*/ 1360951 w 4228624"/>
                          <a:gd name="connsiteY122" fmla="*/ 1314135 h 4762433"/>
                          <a:gd name="connsiteX123" fmla="*/ 1675657 w 4228624"/>
                          <a:gd name="connsiteY123" fmla="*/ 1361846 h 4762433"/>
                          <a:gd name="connsiteX124" fmla="*/ 1362913 w 4228624"/>
                          <a:gd name="connsiteY124" fmla="*/ 751932 h 4762433"/>
                          <a:gd name="connsiteX125" fmla="*/ 1583007 w 4228624"/>
                          <a:gd name="connsiteY125" fmla="*/ 220227 h 4762433"/>
                          <a:gd name="connsiteX126" fmla="*/ 2114416 w 4228624"/>
                          <a:gd name="connsiteY126" fmla="*/ 0 h 47624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  <a:cxn ang="0">
                            <a:pos x="connsiteX110" y="connsiteY110"/>
                          </a:cxn>
                          <a:cxn ang="0">
                            <a:pos x="connsiteX111" y="connsiteY111"/>
                          </a:cxn>
                          <a:cxn ang="0">
                            <a:pos x="connsiteX112" y="connsiteY112"/>
                          </a:cxn>
                          <a:cxn ang="0">
                            <a:pos x="connsiteX113" y="connsiteY113"/>
                          </a:cxn>
                          <a:cxn ang="0">
                            <a:pos x="connsiteX114" y="connsiteY114"/>
                          </a:cxn>
                          <a:cxn ang="0">
                            <a:pos x="connsiteX115" y="connsiteY115"/>
                          </a:cxn>
                          <a:cxn ang="0">
                            <a:pos x="connsiteX116" y="connsiteY116"/>
                          </a:cxn>
                          <a:cxn ang="0">
                            <a:pos x="connsiteX117" y="connsiteY117"/>
                          </a:cxn>
                          <a:cxn ang="0">
                            <a:pos x="connsiteX118" y="connsiteY118"/>
                          </a:cxn>
                          <a:cxn ang="0">
                            <a:pos x="connsiteX119" y="connsiteY119"/>
                          </a:cxn>
                          <a:cxn ang="0">
                            <a:pos x="connsiteX120" y="connsiteY120"/>
                          </a:cxn>
                          <a:cxn ang="0">
                            <a:pos x="connsiteX121" y="connsiteY121"/>
                          </a:cxn>
                          <a:cxn ang="0">
                            <a:pos x="connsiteX122" y="connsiteY122"/>
                          </a:cxn>
                          <a:cxn ang="0">
                            <a:pos x="connsiteX123" y="connsiteY123"/>
                          </a:cxn>
                          <a:cxn ang="0">
                            <a:pos x="connsiteX124" y="connsiteY124"/>
                          </a:cxn>
                          <a:cxn ang="0">
                            <a:pos x="connsiteX125" y="connsiteY125"/>
                          </a:cxn>
                          <a:cxn ang="0">
                            <a:pos x="connsiteX126" y="connsiteY126"/>
                          </a:cxn>
                        </a:cxnLst>
                        <a:rect l="l" t="t" r="r" b="b"/>
                        <a:pathLst>
                          <a:path w="4228624" h="4762433">
                            <a:moveTo>
                              <a:pt x="782088" y="2811704"/>
                            </a:moveTo>
                            <a:cubicBezTo>
                              <a:pt x="1037615" y="3381803"/>
                              <a:pt x="1606801" y="3963591"/>
                              <a:pt x="2174624" y="4532395"/>
                            </a:cubicBezTo>
                            <a:cubicBezTo>
                              <a:pt x="2742428" y="3963591"/>
                              <a:pt x="3311614" y="3381803"/>
                              <a:pt x="3567141" y="2811704"/>
                            </a:cubicBezTo>
                            <a:lnTo>
                              <a:pt x="2785139" y="2811704"/>
                            </a:lnTo>
                            <a:lnTo>
                              <a:pt x="2502046" y="3131563"/>
                            </a:lnTo>
                            <a:cubicBezTo>
                              <a:pt x="2483958" y="3151994"/>
                              <a:pt x="2457974" y="3163681"/>
                              <a:pt x="2430723" y="3163681"/>
                            </a:cubicBezTo>
                            <a:cubicBezTo>
                              <a:pt x="2430189" y="3163681"/>
                              <a:pt x="2429665" y="3163681"/>
                              <a:pt x="2429122" y="3163671"/>
                            </a:cubicBezTo>
                            <a:cubicBezTo>
                              <a:pt x="2401290" y="3163195"/>
                              <a:pt x="2375059" y="3150584"/>
                              <a:pt x="2357323" y="3129134"/>
                            </a:cubicBezTo>
                            <a:lnTo>
                              <a:pt x="2163527" y="2894781"/>
                            </a:lnTo>
                            <a:lnTo>
                              <a:pt x="1775079" y="3351171"/>
                            </a:lnTo>
                            <a:cubicBezTo>
                              <a:pt x="1756715" y="3372745"/>
                              <a:pt x="1730064" y="3384690"/>
                              <a:pt x="1702536" y="3384690"/>
                            </a:cubicBezTo>
                            <a:cubicBezTo>
                              <a:pt x="1694478" y="3384690"/>
                              <a:pt x="1686334" y="3383671"/>
                              <a:pt x="1678314" y="3381556"/>
                            </a:cubicBezTo>
                            <a:cubicBezTo>
                              <a:pt x="1642900" y="3372250"/>
                              <a:pt x="1615964" y="3343446"/>
                              <a:pt x="1609020" y="3307499"/>
                            </a:cubicBezTo>
                            <a:lnTo>
                              <a:pt x="1513332" y="2811704"/>
                            </a:lnTo>
                            <a:close/>
                            <a:moveTo>
                              <a:pt x="2988307" y="1504626"/>
                            </a:moveTo>
                            <a:cubicBezTo>
                              <a:pt x="2651950" y="1504626"/>
                              <a:pt x="2468137" y="1645482"/>
                              <a:pt x="2259844" y="2062839"/>
                            </a:cubicBezTo>
                            <a:cubicBezTo>
                              <a:pt x="2243728" y="2095147"/>
                              <a:pt x="2210733" y="2115560"/>
                              <a:pt x="2174624" y="2115560"/>
                            </a:cubicBezTo>
                            <a:cubicBezTo>
                              <a:pt x="2138524" y="2115560"/>
                              <a:pt x="2105520" y="2095157"/>
                              <a:pt x="2089404" y="2062848"/>
                            </a:cubicBezTo>
                            <a:cubicBezTo>
                              <a:pt x="1881092" y="1645491"/>
                              <a:pt x="1697279" y="1504635"/>
                              <a:pt x="1360941" y="1504635"/>
                            </a:cubicBezTo>
                            <a:cubicBezTo>
                              <a:pt x="964787" y="1504635"/>
                              <a:pt x="642499" y="1827266"/>
                              <a:pt x="642499" y="2223840"/>
                            </a:cubicBezTo>
                            <a:cubicBezTo>
                              <a:pt x="642499" y="2355275"/>
                              <a:pt x="665950" y="2487834"/>
                              <a:pt x="708650" y="2621213"/>
                            </a:cubicBezTo>
                            <a:lnTo>
                              <a:pt x="1591970" y="2621213"/>
                            </a:lnTo>
                            <a:cubicBezTo>
                              <a:pt x="1637614" y="2621213"/>
                              <a:pt x="1676848" y="2653589"/>
                              <a:pt x="1685496" y="2698404"/>
                            </a:cubicBezTo>
                            <a:lnTo>
                              <a:pt x="1758524" y="3076746"/>
                            </a:lnTo>
                            <a:lnTo>
                              <a:pt x="2092071" y="2684859"/>
                            </a:lnTo>
                            <a:cubicBezTo>
                              <a:pt x="2092757" y="2684050"/>
                              <a:pt x="2093519" y="2683354"/>
                              <a:pt x="2094224" y="2682583"/>
                            </a:cubicBezTo>
                            <a:cubicBezTo>
                              <a:pt x="2095367" y="2681326"/>
                              <a:pt x="2096509" y="2680059"/>
                              <a:pt x="2097729" y="2678859"/>
                            </a:cubicBezTo>
                            <a:cubicBezTo>
                              <a:pt x="2099072" y="2677535"/>
                              <a:pt x="2100481" y="2676296"/>
                              <a:pt x="2101882" y="2675058"/>
                            </a:cubicBezTo>
                            <a:cubicBezTo>
                              <a:pt x="2102567" y="2674458"/>
                              <a:pt x="2103196" y="2673801"/>
                              <a:pt x="2103910" y="2673201"/>
                            </a:cubicBezTo>
                            <a:cubicBezTo>
                              <a:pt x="2104177" y="2672991"/>
                              <a:pt x="2104453" y="2672810"/>
                              <a:pt x="2104720" y="2672601"/>
                            </a:cubicBezTo>
                            <a:cubicBezTo>
                              <a:pt x="2106377" y="2671258"/>
                              <a:pt x="2108092" y="2670029"/>
                              <a:pt x="2109816" y="2668809"/>
                            </a:cubicBezTo>
                            <a:cubicBezTo>
                              <a:pt x="2110692" y="2668191"/>
                              <a:pt x="2111559" y="2667543"/>
                              <a:pt x="2112454" y="2666952"/>
                            </a:cubicBezTo>
                            <a:cubicBezTo>
                              <a:pt x="2114150" y="2665838"/>
                              <a:pt x="2115893" y="2664828"/>
                              <a:pt x="2117655" y="2663838"/>
                            </a:cubicBezTo>
                            <a:cubicBezTo>
                              <a:pt x="2118684" y="2663247"/>
                              <a:pt x="2119693" y="2662637"/>
                              <a:pt x="2120732" y="2662094"/>
                            </a:cubicBezTo>
                            <a:cubicBezTo>
                              <a:pt x="2122322" y="2661266"/>
                              <a:pt x="2123941" y="2660552"/>
                              <a:pt x="2125570" y="2659818"/>
                            </a:cubicBezTo>
                            <a:cubicBezTo>
                              <a:pt x="2126828" y="2659246"/>
                              <a:pt x="2128075" y="2658656"/>
                              <a:pt x="2129361" y="2658142"/>
                            </a:cubicBezTo>
                            <a:cubicBezTo>
                              <a:pt x="2130790" y="2657580"/>
                              <a:pt x="2132247" y="2657104"/>
                              <a:pt x="2133695" y="2656608"/>
                            </a:cubicBezTo>
                            <a:cubicBezTo>
                              <a:pt x="2135210" y="2656094"/>
                              <a:pt x="2136705" y="2655551"/>
                              <a:pt x="2138220" y="2655113"/>
                            </a:cubicBezTo>
                            <a:cubicBezTo>
                              <a:pt x="2139543" y="2654722"/>
                              <a:pt x="2140877" y="2654446"/>
                              <a:pt x="2142220" y="2654122"/>
                            </a:cubicBezTo>
                            <a:cubicBezTo>
                              <a:pt x="2143868" y="2653722"/>
                              <a:pt x="2145525" y="2653293"/>
                              <a:pt x="2147192" y="2652989"/>
                            </a:cubicBezTo>
                            <a:cubicBezTo>
                              <a:pt x="2148516" y="2652741"/>
                              <a:pt x="2149840" y="2652598"/>
                              <a:pt x="2151173" y="2652408"/>
                            </a:cubicBezTo>
                            <a:cubicBezTo>
                              <a:pt x="2152859" y="2652170"/>
                              <a:pt x="2154536" y="2651912"/>
                              <a:pt x="2156231" y="2651760"/>
                            </a:cubicBezTo>
                            <a:cubicBezTo>
                              <a:pt x="2157650" y="2651636"/>
                              <a:pt x="2159089" y="2651617"/>
                              <a:pt x="2160518" y="2651550"/>
                            </a:cubicBezTo>
                            <a:cubicBezTo>
                              <a:pt x="2162108" y="2651484"/>
                              <a:pt x="2163689" y="2651379"/>
                              <a:pt x="2165280" y="2651398"/>
                            </a:cubicBezTo>
                            <a:cubicBezTo>
                              <a:pt x="2166861" y="2651407"/>
                              <a:pt x="2168442" y="2651522"/>
                              <a:pt x="2170033" y="2651617"/>
                            </a:cubicBezTo>
                            <a:cubicBezTo>
                              <a:pt x="2171462" y="2651684"/>
                              <a:pt x="2172900" y="2651731"/>
                              <a:pt x="2174329" y="2651884"/>
                            </a:cubicBezTo>
                            <a:cubicBezTo>
                              <a:pt x="2176005" y="2652046"/>
                              <a:pt x="2177691" y="2652341"/>
                              <a:pt x="2179377" y="2652598"/>
                            </a:cubicBezTo>
                            <a:cubicBezTo>
                              <a:pt x="2180701" y="2652808"/>
                              <a:pt x="2182015" y="2652979"/>
                              <a:pt x="2183330" y="2653236"/>
                            </a:cubicBezTo>
                            <a:cubicBezTo>
                              <a:pt x="2185006" y="2653570"/>
                              <a:pt x="2186673" y="2654017"/>
                              <a:pt x="2188350" y="2654455"/>
                            </a:cubicBezTo>
                            <a:cubicBezTo>
                              <a:pt x="2189655" y="2654789"/>
                              <a:pt x="2190969" y="2655084"/>
                              <a:pt x="2192264" y="2655475"/>
                            </a:cubicBezTo>
                            <a:cubicBezTo>
                              <a:pt x="2193807" y="2655941"/>
                              <a:pt x="2195322" y="2656513"/>
                              <a:pt x="2196846" y="2657065"/>
                            </a:cubicBezTo>
                            <a:cubicBezTo>
                              <a:pt x="2198255" y="2657580"/>
                              <a:pt x="2199665" y="2658046"/>
                              <a:pt x="2201056" y="2658618"/>
                            </a:cubicBezTo>
                            <a:cubicBezTo>
                              <a:pt x="2202380" y="2659170"/>
                              <a:pt x="2203666" y="2659818"/>
                              <a:pt x="2204980" y="2660418"/>
                            </a:cubicBezTo>
                            <a:cubicBezTo>
                              <a:pt x="2206533" y="2661152"/>
                              <a:pt x="2208095" y="2661866"/>
                              <a:pt x="2209609" y="2662676"/>
                            </a:cubicBezTo>
                            <a:cubicBezTo>
                              <a:pt x="2210705" y="2663266"/>
                              <a:pt x="2211771" y="2663933"/>
                              <a:pt x="2212848" y="2664571"/>
                            </a:cubicBezTo>
                            <a:cubicBezTo>
                              <a:pt x="2214524" y="2665552"/>
                              <a:pt x="2216191" y="2666543"/>
                              <a:pt x="2217810" y="2667628"/>
                            </a:cubicBezTo>
                            <a:cubicBezTo>
                              <a:pt x="2218773" y="2668286"/>
                              <a:pt x="2219687" y="2668991"/>
                              <a:pt x="2220630" y="2669676"/>
                            </a:cubicBezTo>
                            <a:cubicBezTo>
                              <a:pt x="2222268" y="2670867"/>
                              <a:pt x="2223897" y="2672077"/>
                              <a:pt x="2225469" y="2673391"/>
                            </a:cubicBezTo>
                            <a:cubicBezTo>
                              <a:pt x="2225745" y="2673620"/>
                              <a:pt x="2226049" y="2673810"/>
                              <a:pt x="2226326" y="2674048"/>
                            </a:cubicBezTo>
                            <a:cubicBezTo>
                              <a:pt x="2227088" y="2674686"/>
                              <a:pt x="2227745" y="2675411"/>
                              <a:pt x="2228478" y="2676068"/>
                            </a:cubicBezTo>
                            <a:cubicBezTo>
                              <a:pt x="2229802" y="2677268"/>
                              <a:pt x="2231117" y="2678468"/>
                              <a:pt x="2232384" y="2679763"/>
                            </a:cubicBezTo>
                            <a:cubicBezTo>
                              <a:pt x="2233641" y="2681030"/>
                              <a:pt x="2234803" y="2682354"/>
                              <a:pt x="2235975" y="2683678"/>
                            </a:cubicBezTo>
                            <a:cubicBezTo>
                              <a:pt x="2236632" y="2684431"/>
                              <a:pt x="2237356" y="2685107"/>
                              <a:pt x="2237994" y="2685879"/>
                            </a:cubicBezTo>
                            <a:lnTo>
                              <a:pt x="2433190" y="2921927"/>
                            </a:lnTo>
                            <a:lnTo>
                              <a:pt x="2670924" y="2653312"/>
                            </a:lnTo>
                            <a:cubicBezTo>
                              <a:pt x="2688993" y="2632891"/>
                              <a:pt x="2714968" y="2621194"/>
                              <a:pt x="2742247" y="2621194"/>
                            </a:cubicBezTo>
                            <a:lnTo>
                              <a:pt x="3640598" y="2621194"/>
                            </a:lnTo>
                            <a:cubicBezTo>
                              <a:pt x="3683270" y="2487834"/>
                              <a:pt x="3706730" y="2355275"/>
                              <a:pt x="3706730" y="2223830"/>
                            </a:cubicBezTo>
                            <a:cubicBezTo>
                              <a:pt x="3706730" y="1827266"/>
                              <a:pt x="3384451" y="1504626"/>
                              <a:pt x="2988307" y="1504626"/>
                            </a:cubicBezTo>
                            <a:close/>
                            <a:moveTo>
                              <a:pt x="2114407" y="366103"/>
                            </a:moveTo>
                            <a:cubicBezTo>
                              <a:pt x="2167004" y="366103"/>
                              <a:pt x="2209657" y="408746"/>
                              <a:pt x="2209657" y="461353"/>
                            </a:cubicBezTo>
                            <a:lnTo>
                              <a:pt x="2209657" y="656682"/>
                            </a:lnTo>
                            <a:lnTo>
                              <a:pt x="2404529" y="656682"/>
                            </a:lnTo>
                            <a:cubicBezTo>
                              <a:pt x="2457126" y="656682"/>
                              <a:pt x="2499779" y="699325"/>
                              <a:pt x="2499779" y="751932"/>
                            </a:cubicBezTo>
                            <a:cubicBezTo>
                              <a:pt x="2499779" y="804539"/>
                              <a:pt x="2457126" y="847182"/>
                              <a:pt x="2404529" y="847182"/>
                            </a:cubicBezTo>
                            <a:lnTo>
                              <a:pt x="2209657" y="847182"/>
                            </a:lnTo>
                            <a:lnTo>
                              <a:pt x="2209657" y="1042530"/>
                            </a:lnTo>
                            <a:cubicBezTo>
                              <a:pt x="2209657" y="1095137"/>
                              <a:pt x="2167004" y="1137780"/>
                              <a:pt x="2114407" y="1137780"/>
                            </a:cubicBezTo>
                            <a:cubicBezTo>
                              <a:pt x="2061801" y="1137780"/>
                              <a:pt x="2019157" y="1095137"/>
                              <a:pt x="2019157" y="1042530"/>
                            </a:cubicBezTo>
                            <a:lnTo>
                              <a:pt x="2019157" y="847182"/>
                            </a:lnTo>
                            <a:lnTo>
                              <a:pt x="1824095" y="847182"/>
                            </a:lnTo>
                            <a:cubicBezTo>
                              <a:pt x="1771488" y="847182"/>
                              <a:pt x="1728845" y="804539"/>
                              <a:pt x="1728845" y="751932"/>
                            </a:cubicBezTo>
                            <a:cubicBezTo>
                              <a:pt x="1728845" y="699325"/>
                              <a:pt x="1771488" y="656682"/>
                              <a:pt x="1824095" y="656682"/>
                            </a:cubicBezTo>
                            <a:lnTo>
                              <a:pt x="2019157" y="656682"/>
                            </a:lnTo>
                            <a:lnTo>
                              <a:pt x="2019157" y="461353"/>
                            </a:lnTo>
                            <a:cubicBezTo>
                              <a:pt x="2019157" y="408746"/>
                              <a:pt x="2061801" y="366103"/>
                              <a:pt x="2114407" y="366103"/>
                            </a:cubicBezTo>
                            <a:close/>
                            <a:moveTo>
                              <a:pt x="2114407" y="190500"/>
                            </a:moveTo>
                            <a:cubicBezTo>
                              <a:pt x="1964569" y="190500"/>
                              <a:pt x="1823694" y="248878"/>
                              <a:pt x="1717738" y="354892"/>
                            </a:cubicBezTo>
                            <a:cubicBezTo>
                              <a:pt x="1611763" y="460924"/>
                              <a:pt x="1553403" y="601932"/>
                              <a:pt x="1553403" y="751932"/>
                            </a:cubicBezTo>
                            <a:cubicBezTo>
                              <a:pt x="1553403" y="1061513"/>
                              <a:pt x="1805064" y="1313383"/>
                              <a:pt x="2114407" y="1313383"/>
                            </a:cubicBezTo>
                            <a:cubicBezTo>
                              <a:pt x="2423646" y="1313383"/>
                              <a:pt x="2675230" y="1061513"/>
                              <a:pt x="2675230" y="751932"/>
                            </a:cubicBezTo>
                            <a:cubicBezTo>
                              <a:pt x="2675230" y="442360"/>
                              <a:pt x="2423646" y="190500"/>
                              <a:pt x="2114407" y="190500"/>
                            </a:cubicBezTo>
                            <a:close/>
                            <a:moveTo>
                              <a:pt x="2114416" y="0"/>
                            </a:moveTo>
                            <a:cubicBezTo>
                              <a:pt x="2528697" y="0"/>
                              <a:pt x="2865739" y="337318"/>
                              <a:pt x="2865739" y="751932"/>
                            </a:cubicBezTo>
                            <a:cubicBezTo>
                              <a:pt x="2865739" y="1166555"/>
                              <a:pt x="2528697" y="1503883"/>
                              <a:pt x="2114416" y="1503883"/>
                            </a:cubicBezTo>
                            <a:cubicBezTo>
                              <a:pt x="2029368" y="1503883"/>
                              <a:pt x="1947681" y="1489472"/>
                              <a:pt x="1871396" y="1463307"/>
                            </a:cubicBezTo>
                            <a:cubicBezTo>
                              <a:pt x="1882264" y="1471155"/>
                              <a:pt x="1893036" y="1479223"/>
                              <a:pt x="1903638" y="1487719"/>
                            </a:cubicBezTo>
                            <a:cubicBezTo>
                              <a:pt x="2000831" y="1565548"/>
                              <a:pt x="2087327" y="1670894"/>
                              <a:pt x="2174624" y="1819589"/>
                            </a:cubicBezTo>
                            <a:cubicBezTo>
                              <a:pt x="2261911" y="1670875"/>
                              <a:pt x="2348389" y="1565519"/>
                              <a:pt x="2445534" y="1487719"/>
                            </a:cubicBezTo>
                            <a:cubicBezTo>
                              <a:pt x="2593419" y="1369285"/>
                              <a:pt x="2765879" y="1314126"/>
                              <a:pt x="2988307" y="1314126"/>
                            </a:cubicBezTo>
                            <a:cubicBezTo>
                              <a:pt x="3489484" y="1314126"/>
                              <a:pt x="3897230" y="1722215"/>
                              <a:pt x="3897230" y="2223830"/>
                            </a:cubicBezTo>
                            <a:cubicBezTo>
                              <a:pt x="3897230" y="2352484"/>
                              <a:pt x="3878018" y="2484663"/>
                              <a:pt x="3839451" y="2621194"/>
                            </a:cubicBezTo>
                            <a:lnTo>
                              <a:pt x="4133374" y="2621194"/>
                            </a:lnTo>
                            <a:cubicBezTo>
                              <a:pt x="4185971" y="2621194"/>
                              <a:pt x="4228624" y="2663847"/>
                              <a:pt x="4228624" y="2716444"/>
                            </a:cubicBezTo>
                            <a:cubicBezTo>
                              <a:pt x="4228624" y="2769041"/>
                              <a:pt x="4185971" y="2811694"/>
                              <a:pt x="4133374" y="2811694"/>
                            </a:cubicBezTo>
                            <a:lnTo>
                              <a:pt x="3774129" y="2811694"/>
                            </a:lnTo>
                            <a:cubicBezTo>
                              <a:pt x="3686727" y="3029474"/>
                              <a:pt x="3552434" y="3258674"/>
                              <a:pt x="3369659" y="3502609"/>
                            </a:cubicBezTo>
                            <a:cubicBezTo>
                              <a:pt x="3101873" y="3860006"/>
                              <a:pt x="2753944" y="4220223"/>
                              <a:pt x="2404157" y="4571933"/>
                            </a:cubicBezTo>
                            <a:lnTo>
                              <a:pt x="3105007" y="4571933"/>
                            </a:lnTo>
                            <a:cubicBezTo>
                              <a:pt x="3157604" y="4571933"/>
                              <a:pt x="3200257" y="4614586"/>
                              <a:pt x="3200257" y="4667183"/>
                            </a:cubicBezTo>
                            <a:cubicBezTo>
                              <a:pt x="3200257" y="4719780"/>
                              <a:pt x="3157604" y="4762433"/>
                              <a:pt x="3105007" y="4762433"/>
                            </a:cubicBezTo>
                            <a:lnTo>
                              <a:pt x="1123769" y="4762433"/>
                            </a:lnTo>
                            <a:cubicBezTo>
                              <a:pt x="1071162" y="4762433"/>
                              <a:pt x="1028519" y="4719780"/>
                              <a:pt x="1028519" y="4667183"/>
                            </a:cubicBezTo>
                            <a:cubicBezTo>
                              <a:pt x="1028519" y="4614586"/>
                              <a:pt x="1071162" y="4571933"/>
                              <a:pt x="1123769" y="4571933"/>
                            </a:cubicBezTo>
                            <a:lnTo>
                              <a:pt x="1945081" y="4571933"/>
                            </a:lnTo>
                            <a:cubicBezTo>
                              <a:pt x="1595304" y="4220232"/>
                              <a:pt x="1247365" y="3860006"/>
                              <a:pt x="979570" y="3502609"/>
                            </a:cubicBezTo>
                            <a:cubicBezTo>
                              <a:pt x="796785" y="3258674"/>
                              <a:pt x="662492" y="3029474"/>
                              <a:pt x="575091" y="2811694"/>
                            </a:cubicBezTo>
                            <a:lnTo>
                              <a:pt x="95250" y="2811694"/>
                            </a:lnTo>
                            <a:cubicBezTo>
                              <a:pt x="42643" y="2811694"/>
                              <a:pt x="0" y="2769041"/>
                              <a:pt x="0" y="2716444"/>
                            </a:cubicBezTo>
                            <a:cubicBezTo>
                              <a:pt x="0" y="2663847"/>
                              <a:pt x="42643" y="2621194"/>
                              <a:pt x="95250" y="2621194"/>
                            </a:cubicBezTo>
                            <a:lnTo>
                              <a:pt x="509787" y="2621194"/>
                            </a:lnTo>
                            <a:cubicBezTo>
                              <a:pt x="471230" y="2484672"/>
                              <a:pt x="452009" y="2352494"/>
                              <a:pt x="452009" y="2223840"/>
                            </a:cubicBezTo>
                            <a:cubicBezTo>
                              <a:pt x="452009" y="1722225"/>
                              <a:pt x="859755" y="1314135"/>
                              <a:pt x="1360951" y="1314135"/>
                            </a:cubicBezTo>
                            <a:cubicBezTo>
                              <a:pt x="1478604" y="1314135"/>
                              <a:pt x="1582188" y="1329747"/>
                              <a:pt x="1675657" y="1361846"/>
                            </a:cubicBezTo>
                            <a:cubicBezTo>
                              <a:pt x="1486424" y="1225172"/>
                              <a:pt x="1362913" y="1002773"/>
                              <a:pt x="1362913" y="751932"/>
                            </a:cubicBezTo>
                            <a:cubicBezTo>
                              <a:pt x="1362913" y="551069"/>
                              <a:pt x="1441075" y="362245"/>
                              <a:pt x="1583007" y="220227"/>
                            </a:cubicBezTo>
                            <a:cubicBezTo>
                              <a:pt x="1724939" y="78210"/>
                              <a:pt x="1913668" y="0"/>
                              <a:pt x="2114416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N"/>
                      </a:p>
                    </p:txBody>
                  </p:sp>
                </p:grpSp>
              </p:grpSp>
              <p:grpSp>
                <p:nvGrpSpPr>
                  <p:cNvPr id="21" name="Group 20">
                    <a:extLst>
                      <a:ext uri="{FF2B5EF4-FFF2-40B4-BE49-F238E27FC236}">
                        <a16:creationId xmlns:a16="http://schemas.microsoft.com/office/drawing/2014/main" id="{FBC1A0E1-7ACB-4638-9EC1-F5F82317589A}"/>
                      </a:ext>
                    </a:extLst>
                  </p:cNvPr>
                  <p:cNvGrpSpPr/>
                  <p:nvPr/>
                </p:nvGrpSpPr>
                <p:grpSpPr>
                  <a:xfrm>
                    <a:off x="7907232" y="2918690"/>
                    <a:ext cx="3367982" cy="836854"/>
                    <a:chOff x="7907232" y="2922299"/>
                    <a:chExt cx="3367982" cy="836854"/>
                  </a:xfrm>
                </p:grpSpPr>
                <p:grpSp>
                  <p:nvGrpSpPr>
                    <p:cNvPr id="214" name="Group 213">
                      <a:extLst>
                        <a:ext uri="{FF2B5EF4-FFF2-40B4-BE49-F238E27FC236}">
                          <a16:creationId xmlns:a16="http://schemas.microsoft.com/office/drawing/2014/main" id="{B0A92EA1-2C4E-4B30-A2E2-6C2B3132911C}"/>
                        </a:ext>
                      </a:extLst>
                    </p:cNvPr>
                    <p:cNvGrpSpPr/>
                    <p:nvPr/>
                  </p:nvGrpSpPr>
                  <p:grpSpPr>
                    <a:xfrm flipH="1">
                      <a:off x="8820762" y="2922299"/>
                      <a:ext cx="2454452" cy="836854"/>
                      <a:chOff x="10417430" y="1540929"/>
                      <a:chExt cx="2981736" cy="809995"/>
                    </a:xfrm>
                  </p:grpSpPr>
                  <p:sp>
                    <p:nvSpPr>
                      <p:cNvPr id="259" name="TextBox 258">
                        <a:extLst>
                          <a:ext uri="{FF2B5EF4-FFF2-40B4-BE49-F238E27FC236}">
                            <a16:creationId xmlns:a16="http://schemas.microsoft.com/office/drawing/2014/main" id="{DE1A9967-0542-4ABB-BCAF-6E907000888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660126" y="1796926"/>
                        <a:ext cx="2739040" cy="5539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Lorem ipsum dolor sit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amet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consectetur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adipisicing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elit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sed do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eiusmod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tempor</a:t>
                        </a:r>
                        <a:endParaRPr lang="en-CA" sz="10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60" name="TextBox 259">
                        <a:extLst>
                          <a:ext uri="{FF2B5EF4-FFF2-40B4-BE49-F238E27FC236}">
                            <a16:creationId xmlns:a16="http://schemas.microsoft.com/office/drawing/2014/main" id="{BA5BFE0B-D9EA-401D-8993-ECD8EA49278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417430" y="1540929"/>
                        <a:ext cx="2981736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US" sz="1400" b="1" dirty="0">
                            <a:solidFill>
                              <a:schemeClr val="accent4"/>
                            </a:solidFill>
                          </a:rPr>
                          <a:t>Placeholder Title</a:t>
                        </a:r>
                        <a:endParaRPr lang="en-CA" sz="1400" dirty="0">
                          <a:solidFill>
                            <a:schemeClr val="accent4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3" name="Group 2">
                      <a:extLst>
                        <a:ext uri="{FF2B5EF4-FFF2-40B4-BE49-F238E27FC236}">
                          <a16:creationId xmlns:a16="http://schemas.microsoft.com/office/drawing/2014/main" id="{A076568F-FBD9-4B6A-BDFA-8BC3CB3FEE6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907232" y="3065992"/>
                      <a:ext cx="572951" cy="573358"/>
                      <a:chOff x="7907232" y="3065992"/>
                      <a:chExt cx="572951" cy="573358"/>
                    </a:xfrm>
                  </p:grpSpPr>
                  <p:sp>
                    <p:nvSpPr>
                      <p:cNvPr id="223" name="Google Shape;1412;p44">
                        <a:extLst>
                          <a:ext uri="{FF2B5EF4-FFF2-40B4-BE49-F238E27FC236}">
                            <a16:creationId xmlns:a16="http://schemas.microsoft.com/office/drawing/2014/main" id="{9B6DBB27-7D7B-4D59-9214-7C47E68FCFD2}"/>
                          </a:ext>
                        </a:extLst>
                      </p:cNvPr>
                      <p:cNvSpPr/>
                      <p:nvPr/>
                    </p:nvSpPr>
                    <p:spPr>
                      <a:xfrm rot="2700000" flipH="1">
                        <a:off x="7907029" y="3066195"/>
                        <a:ext cx="573358" cy="572951"/>
                      </a:xfrm>
                      <a:prstGeom prst="roundRect">
                        <a:avLst/>
                      </a:pr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09" name="Graphic 9">
                        <a:extLst>
                          <a:ext uri="{FF2B5EF4-FFF2-40B4-BE49-F238E27FC236}">
                            <a16:creationId xmlns:a16="http://schemas.microsoft.com/office/drawing/2014/main" id="{A06E9EB3-8C6A-4914-A193-307055E55B6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032967" y="3182873"/>
                        <a:ext cx="321482" cy="339594"/>
                      </a:xfrm>
                      <a:custGeom>
                        <a:avLst/>
                        <a:gdLst>
                          <a:gd name="connsiteX0" fmla="*/ 491841 w 676275"/>
                          <a:gd name="connsiteY0" fmla="*/ 713705 h 714375"/>
                          <a:gd name="connsiteX1" fmla="*/ 430672 w 676275"/>
                          <a:gd name="connsiteY1" fmla="*/ 713705 h 714375"/>
                          <a:gd name="connsiteX2" fmla="*/ 382787 w 676275"/>
                          <a:gd name="connsiteY2" fmla="*/ 665820 h 714375"/>
                          <a:gd name="connsiteX3" fmla="*/ 382787 w 676275"/>
                          <a:gd name="connsiteY3" fmla="*/ 620093 h 714375"/>
                          <a:gd name="connsiteX4" fmla="*/ 343161 w 676275"/>
                          <a:gd name="connsiteY4" fmla="*/ 580467 h 714375"/>
                          <a:gd name="connsiteX5" fmla="*/ 201029 w 676275"/>
                          <a:gd name="connsiteY5" fmla="*/ 580467 h 714375"/>
                          <a:gd name="connsiteX6" fmla="*/ 161403 w 676275"/>
                          <a:gd name="connsiteY6" fmla="*/ 620093 h 714375"/>
                          <a:gd name="connsiteX7" fmla="*/ 161403 w 676275"/>
                          <a:gd name="connsiteY7" fmla="*/ 665820 h 714375"/>
                          <a:gd name="connsiteX8" fmla="*/ 113518 w 676275"/>
                          <a:gd name="connsiteY8" fmla="*/ 713705 h 714375"/>
                          <a:gd name="connsiteX9" fmla="*/ 55029 w 676275"/>
                          <a:gd name="connsiteY9" fmla="*/ 713705 h 714375"/>
                          <a:gd name="connsiteX10" fmla="*/ 7144 w 676275"/>
                          <a:gd name="connsiteY10" fmla="*/ 665820 h 714375"/>
                          <a:gd name="connsiteX11" fmla="*/ 7144 w 676275"/>
                          <a:gd name="connsiteY11" fmla="*/ 174873 h 714375"/>
                          <a:gd name="connsiteX12" fmla="*/ 85836 w 676275"/>
                          <a:gd name="connsiteY12" fmla="*/ 96181 h 714375"/>
                          <a:gd name="connsiteX13" fmla="*/ 121220 w 676275"/>
                          <a:gd name="connsiteY13" fmla="*/ 96181 h 714375"/>
                          <a:gd name="connsiteX14" fmla="*/ 121220 w 676275"/>
                          <a:gd name="connsiteY14" fmla="*/ 150949 h 714375"/>
                          <a:gd name="connsiteX15" fmla="*/ 155004 w 676275"/>
                          <a:gd name="connsiteY15" fmla="*/ 169255 h 714375"/>
                          <a:gd name="connsiteX16" fmla="*/ 164120 w 676275"/>
                          <a:gd name="connsiteY16" fmla="*/ 215913 h 714375"/>
                          <a:gd name="connsiteX17" fmla="*/ 182500 w 676275"/>
                          <a:gd name="connsiteY17" fmla="*/ 267519 h 714375"/>
                          <a:gd name="connsiteX18" fmla="*/ 177180 w 676275"/>
                          <a:gd name="connsiteY18" fmla="*/ 244004 h 714375"/>
                          <a:gd name="connsiteX19" fmla="*/ 215317 w 676275"/>
                          <a:gd name="connsiteY19" fmla="*/ 172455 h 714375"/>
                          <a:gd name="connsiteX20" fmla="*/ 161442 w 676275"/>
                          <a:gd name="connsiteY20" fmla="*/ 92869 h 714375"/>
                          <a:gd name="connsiteX21" fmla="*/ 247167 w 676275"/>
                          <a:gd name="connsiteY21" fmla="*/ 7144 h 714375"/>
                          <a:gd name="connsiteX22" fmla="*/ 332892 w 676275"/>
                          <a:gd name="connsiteY22" fmla="*/ 92869 h 714375"/>
                          <a:gd name="connsiteX23" fmla="*/ 310679 w 676275"/>
                          <a:gd name="connsiteY23" fmla="*/ 150391 h 714375"/>
                          <a:gd name="connsiteX24" fmla="*/ 367532 w 676275"/>
                          <a:gd name="connsiteY24" fmla="*/ 195970 h 714375"/>
                          <a:gd name="connsiteX25" fmla="*/ 373411 w 676275"/>
                          <a:gd name="connsiteY25" fmla="*/ 222201 h 714375"/>
                          <a:gd name="connsiteX26" fmla="*/ 426766 w 676275"/>
                          <a:gd name="connsiteY26" fmla="*/ 313358 h 714375"/>
                          <a:gd name="connsiteX27" fmla="*/ 432719 w 676275"/>
                          <a:gd name="connsiteY27" fmla="*/ 321321 h 714375"/>
                          <a:gd name="connsiteX28" fmla="*/ 510594 w 676275"/>
                          <a:gd name="connsiteY28" fmla="*/ 288057 h 714375"/>
                          <a:gd name="connsiteX29" fmla="*/ 516324 w 676275"/>
                          <a:gd name="connsiteY29" fmla="*/ 226219 h 714375"/>
                          <a:gd name="connsiteX30" fmla="*/ 456681 w 676275"/>
                          <a:gd name="connsiteY30" fmla="*/ 164344 h 714375"/>
                          <a:gd name="connsiteX31" fmla="*/ 456681 w 676275"/>
                          <a:gd name="connsiteY31" fmla="*/ 73856 h 714375"/>
                          <a:gd name="connsiteX32" fmla="*/ 497385 w 676275"/>
                          <a:gd name="connsiteY32" fmla="*/ 73856 h 714375"/>
                          <a:gd name="connsiteX33" fmla="*/ 471638 w 676275"/>
                          <a:gd name="connsiteY33" fmla="*/ 35756 h 714375"/>
                          <a:gd name="connsiteX34" fmla="*/ 456718 w 676275"/>
                          <a:gd name="connsiteY34" fmla="*/ 35756 h 714375"/>
                          <a:gd name="connsiteX35" fmla="*/ 456718 w 676275"/>
                          <a:gd name="connsiteY35" fmla="*/ 16706 h 714375"/>
                          <a:gd name="connsiteX36" fmla="*/ 490018 w 676275"/>
                          <a:gd name="connsiteY36" fmla="*/ 16706 h 714375"/>
                          <a:gd name="connsiteX37" fmla="*/ 490018 w 676275"/>
                          <a:gd name="connsiteY37" fmla="*/ 26231 h 714375"/>
                          <a:gd name="connsiteX38" fmla="*/ 523096 w 676275"/>
                          <a:gd name="connsiteY38" fmla="*/ 61280 h 714375"/>
                          <a:gd name="connsiteX39" fmla="*/ 556136 w 676275"/>
                          <a:gd name="connsiteY39" fmla="*/ 26231 h 714375"/>
                          <a:gd name="connsiteX40" fmla="*/ 556136 w 676275"/>
                          <a:gd name="connsiteY40" fmla="*/ 16706 h 714375"/>
                          <a:gd name="connsiteX41" fmla="*/ 674570 w 676275"/>
                          <a:gd name="connsiteY41" fmla="*/ 16706 h 714375"/>
                          <a:gd name="connsiteX42" fmla="*/ 674570 w 676275"/>
                          <a:gd name="connsiteY42" fmla="*/ 702506 h 714375"/>
                          <a:gd name="connsiteX43" fmla="*/ 655520 w 676275"/>
                          <a:gd name="connsiteY43" fmla="*/ 702506 h 714375"/>
                          <a:gd name="connsiteX44" fmla="*/ 655520 w 676275"/>
                          <a:gd name="connsiteY44" fmla="*/ 662025 h 714375"/>
                          <a:gd name="connsiteX45" fmla="*/ 605104 w 676275"/>
                          <a:gd name="connsiteY45" fmla="*/ 702506 h 714375"/>
                          <a:gd name="connsiteX46" fmla="*/ 593347 w 676275"/>
                          <a:gd name="connsiteY46" fmla="*/ 702506 h 714375"/>
                          <a:gd name="connsiteX47" fmla="*/ 539731 w 676275"/>
                          <a:gd name="connsiteY47" fmla="*/ 659792 h 714375"/>
                          <a:gd name="connsiteX48" fmla="*/ 539731 w 676275"/>
                          <a:gd name="connsiteY48" fmla="*/ 665857 h 714375"/>
                          <a:gd name="connsiteX49" fmla="*/ 491846 w 676275"/>
                          <a:gd name="connsiteY49" fmla="*/ 713742 h 714375"/>
                          <a:gd name="connsiteX50" fmla="*/ 201033 w 676275"/>
                          <a:gd name="connsiteY50" fmla="*/ 561420 h 714375"/>
                          <a:gd name="connsiteX51" fmla="*/ 343165 w 676275"/>
                          <a:gd name="connsiteY51" fmla="*/ 561420 h 714375"/>
                          <a:gd name="connsiteX52" fmla="*/ 401841 w 676275"/>
                          <a:gd name="connsiteY52" fmla="*/ 620096 h 714375"/>
                          <a:gd name="connsiteX53" fmla="*/ 401841 w 676275"/>
                          <a:gd name="connsiteY53" fmla="*/ 665823 h 714375"/>
                          <a:gd name="connsiteX54" fmla="*/ 430676 w 676275"/>
                          <a:gd name="connsiteY54" fmla="*/ 694658 h 714375"/>
                          <a:gd name="connsiteX55" fmla="*/ 491844 w 676275"/>
                          <a:gd name="connsiteY55" fmla="*/ 694658 h 714375"/>
                          <a:gd name="connsiteX56" fmla="*/ 520679 w 676275"/>
                          <a:gd name="connsiteY56" fmla="*/ 665823 h 714375"/>
                          <a:gd name="connsiteX57" fmla="*/ 520679 w 676275"/>
                          <a:gd name="connsiteY57" fmla="*/ 512976 h 714375"/>
                          <a:gd name="connsiteX58" fmla="*/ 503415 w 676275"/>
                          <a:gd name="connsiteY58" fmla="*/ 506725 h 714375"/>
                          <a:gd name="connsiteX59" fmla="*/ 236753 w 676275"/>
                          <a:gd name="connsiteY59" fmla="*/ 476662 h 714375"/>
                          <a:gd name="connsiteX60" fmla="*/ 219489 w 676275"/>
                          <a:gd name="connsiteY60" fmla="*/ 428182 h 714375"/>
                          <a:gd name="connsiteX61" fmla="*/ 218820 w 676275"/>
                          <a:gd name="connsiteY61" fmla="*/ 428330 h 714375"/>
                          <a:gd name="connsiteX62" fmla="*/ 217555 w 676275"/>
                          <a:gd name="connsiteY62" fmla="*/ 422638 h 714375"/>
                          <a:gd name="connsiteX63" fmla="*/ 144443 w 676275"/>
                          <a:gd name="connsiteY63" fmla="*/ 217364 h 714375"/>
                          <a:gd name="connsiteX64" fmla="*/ 145001 w 676275"/>
                          <a:gd name="connsiteY64" fmla="*/ 214760 h 714375"/>
                          <a:gd name="connsiteX65" fmla="*/ 140350 w 676275"/>
                          <a:gd name="connsiteY65" fmla="*/ 181422 h 714375"/>
                          <a:gd name="connsiteX66" fmla="*/ 111701 w 676275"/>
                          <a:gd name="connsiteY66" fmla="*/ 169069 h 714375"/>
                          <a:gd name="connsiteX67" fmla="*/ 102250 w 676275"/>
                          <a:gd name="connsiteY67" fmla="*/ 168995 h 714375"/>
                          <a:gd name="connsiteX68" fmla="*/ 102213 w 676275"/>
                          <a:gd name="connsiteY68" fmla="*/ 115268 h 714375"/>
                          <a:gd name="connsiteX69" fmla="*/ 85879 w 676275"/>
                          <a:gd name="connsiteY69" fmla="*/ 115268 h 714375"/>
                          <a:gd name="connsiteX70" fmla="*/ 26237 w 676275"/>
                          <a:gd name="connsiteY70" fmla="*/ 174911 h 714375"/>
                          <a:gd name="connsiteX71" fmla="*/ 26237 w 676275"/>
                          <a:gd name="connsiteY71" fmla="*/ 665820 h 714375"/>
                          <a:gd name="connsiteX72" fmla="*/ 55072 w 676275"/>
                          <a:gd name="connsiteY72" fmla="*/ 694655 h 714375"/>
                          <a:gd name="connsiteX73" fmla="*/ 113561 w 676275"/>
                          <a:gd name="connsiteY73" fmla="*/ 694655 h 714375"/>
                          <a:gd name="connsiteX74" fmla="*/ 142396 w 676275"/>
                          <a:gd name="connsiteY74" fmla="*/ 665820 h 714375"/>
                          <a:gd name="connsiteX75" fmla="*/ 142396 w 676275"/>
                          <a:gd name="connsiteY75" fmla="*/ 620092 h 714375"/>
                          <a:gd name="connsiteX76" fmla="*/ 201072 w 676275"/>
                          <a:gd name="connsiteY76" fmla="*/ 561417 h 714375"/>
                          <a:gd name="connsiteX77" fmla="*/ 250704 w 676275"/>
                          <a:gd name="connsiteY77" fmla="*/ 459064 h 714375"/>
                          <a:gd name="connsiteX78" fmla="*/ 505574 w 676275"/>
                          <a:gd name="connsiteY78" fmla="*/ 487788 h 714375"/>
                          <a:gd name="connsiteX79" fmla="*/ 557440 w 676275"/>
                          <a:gd name="connsiteY79" fmla="*/ 545831 h 714375"/>
                          <a:gd name="connsiteX80" fmla="*/ 557440 w 676275"/>
                          <a:gd name="connsiteY80" fmla="*/ 647482 h 714375"/>
                          <a:gd name="connsiteX81" fmla="*/ 593382 w 676275"/>
                          <a:gd name="connsiteY81" fmla="*/ 683424 h 714375"/>
                          <a:gd name="connsiteX82" fmla="*/ 605139 w 676275"/>
                          <a:gd name="connsiteY82" fmla="*/ 683424 h 714375"/>
                          <a:gd name="connsiteX83" fmla="*/ 637733 w 676275"/>
                          <a:gd name="connsiteY83" fmla="*/ 650830 h 714375"/>
                          <a:gd name="connsiteX84" fmla="*/ 637733 w 676275"/>
                          <a:gd name="connsiteY84" fmla="*/ 521499 h 714375"/>
                          <a:gd name="connsiteX85" fmla="*/ 544269 w 676275"/>
                          <a:gd name="connsiteY85" fmla="*/ 416724 h 714375"/>
                          <a:gd name="connsiteX86" fmla="*/ 538911 w 676275"/>
                          <a:gd name="connsiteY86" fmla="*/ 421152 h 714375"/>
                          <a:gd name="connsiteX87" fmla="*/ 505053 w 676275"/>
                          <a:gd name="connsiteY87" fmla="*/ 427998 h 714375"/>
                          <a:gd name="connsiteX88" fmla="*/ 406831 w 676275"/>
                          <a:gd name="connsiteY88" fmla="*/ 407051 h 714375"/>
                          <a:gd name="connsiteX89" fmla="*/ 408840 w 676275"/>
                          <a:gd name="connsiteY89" fmla="*/ 397749 h 714375"/>
                          <a:gd name="connsiteX90" fmla="*/ 406831 w 676275"/>
                          <a:gd name="connsiteY90" fmla="*/ 407051 h 714375"/>
                          <a:gd name="connsiteX91" fmla="*/ 317237 w 676275"/>
                          <a:gd name="connsiteY91" fmla="*/ 387852 h 714375"/>
                          <a:gd name="connsiteX92" fmla="*/ 243678 w 676275"/>
                          <a:gd name="connsiteY92" fmla="*/ 258560 h 714375"/>
                          <a:gd name="connsiteX93" fmla="*/ 260235 w 676275"/>
                          <a:gd name="connsiteY93" fmla="*/ 249146 h 714375"/>
                          <a:gd name="connsiteX94" fmla="*/ 329589 w 676275"/>
                          <a:gd name="connsiteY94" fmla="*/ 371038 h 714375"/>
                          <a:gd name="connsiteX95" fmla="*/ 416430 w 676275"/>
                          <a:gd name="connsiteY95" fmla="*/ 389604 h 714375"/>
                          <a:gd name="connsiteX96" fmla="*/ 416653 w 676275"/>
                          <a:gd name="connsiteY96" fmla="*/ 389567 h 714375"/>
                          <a:gd name="connsiteX97" fmla="*/ 416653 w 676275"/>
                          <a:gd name="connsiteY97" fmla="*/ 389641 h 714375"/>
                          <a:gd name="connsiteX98" fmla="*/ 509075 w 676275"/>
                          <a:gd name="connsiteY98" fmla="*/ 409361 h 714375"/>
                          <a:gd name="connsiteX99" fmla="*/ 528051 w 676275"/>
                          <a:gd name="connsiteY99" fmla="*/ 405491 h 714375"/>
                          <a:gd name="connsiteX100" fmla="*/ 538246 w 676275"/>
                          <a:gd name="connsiteY100" fmla="*/ 388934 h 714375"/>
                          <a:gd name="connsiteX101" fmla="*/ 538543 w 676275"/>
                          <a:gd name="connsiteY101" fmla="*/ 385399 h 714375"/>
                          <a:gd name="connsiteX102" fmla="*/ 519679 w 676275"/>
                          <a:gd name="connsiteY102" fmla="*/ 361810 h 714375"/>
                          <a:gd name="connsiteX103" fmla="*/ 422715 w 676275"/>
                          <a:gd name="connsiteY103" fmla="*/ 339411 h 714375"/>
                          <a:gd name="connsiteX104" fmla="*/ 410734 w 676275"/>
                          <a:gd name="connsiteY104" fmla="*/ 323337 h 714375"/>
                          <a:gd name="connsiteX105" fmla="*/ 355296 w 676275"/>
                          <a:gd name="connsiteY105" fmla="*/ 227716 h 714375"/>
                          <a:gd name="connsiteX106" fmla="*/ 349157 w 676275"/>
                          <a:gd name="connsiteY106" fmla="*/ 200331 h 714375"/>
                          <a:gd name="connsiteX107" fmla="*/ 298778 w 676275"/>
                          <a:gd name="connsiteY107" fmla="*/ 170640 h 714375"/>
                          <a:gd name="connsiteX108" fmla="*/ 225890 w 676275"/>
                          <a:gd name="connsiteY108" fmla="*/ 189132 h 714375"/>
                          <a:gd name="connsiteX109" fmla="*/ 195827 w 676275"/>
                          <a:gd name="connsiteY109" fmla="*/ 239548 h 714375"/>
                          <a:gd name="connsiteX110" fmla="*/ 235973 w 676275"/>
                          <a:gd name="connsiteY110" fmla="*/ 417322 h 714375"/>
                          <a:gd name="connsiteX111" fmla="*/ 250856 w 676275"/>
                          <a:gd name="connsiteY111" fmla="*/ 459069 h 714375"/>
                          <a:gd name="connsiteX112" fmla="*/ 555428 w 676275"/>
                          <a:gd name="connsiteY112" fmla="*/ 398342 h 714375"/>
                          <a:gd name="connsiteX113" fmla="*/ 655516 w 676275"/>
                          <a:gd name="connsiteY113" fmla="*/ 502117 h 714375"/>
                          <a:gd name="connsiteX114" fmla="*/ 655516 w 676275"/>
                          <a:gd name="connsiteY114" fmla="*/ 35725 h 714375"/>
                          <a:gd name="connsiteX115" fmla="*/ 574517 w 676275"/>
                          <a:gd name="connsiteY115" fmla="*/ 35725 h 714375"/>
                          <a:gd name="connsiteX116" fmla="*/ 548770 w 676275"/>
                          <a:gd name="connsiteY116" fmla="*/ 73825 h 714375"/>
                          <a:gd name="connsiteX117" fmla="*/ 580544 w 676275"/>
                          <a:gd name="connsiteY117" fmla="*/ 73825 h 714375"/>
                          <a:gd name="connsiteX118" fmla="*/ 580544 w 676275"/>
                          <a:gd name="connsiteY118" fmla="*/ 164313 h 714375"/>
                          <a:gd name="connsiteX119" fmla="*/ 535486 w 676275"/>
                          <a:gd name="connsiteY119" fmla="*/ 223881 h 714375"/>
                          <a:gd name="connsiteX120" fmla="*/ 526073 w 676275"/>
                          <a:gd name="connsiteY120" fmla="*/ 299188 h 714375"/>
                          <a:gd name="connsiteX121" fmla="*/ 476625 w 676275"/>
                          <a:gd name="connsiteY121" fmla="*/ 332414 h 714375"/>
                          <a:gd name="connsiteX122" fmla="*/ 523840 w 676275"/>
                          <a:gd name="connsiteY122" fmla="*/ 343315 h 714375"/>
                          <a:gd name="connsiteX123" fmla="*/ 557513 w 676275"/>
                          <a:gd name="connsiteY123" fmla="*/ 385434 h 714375"/>
                          <a:gd name="connsiteX124" fmla="*/ 557103 w 676275"/>
                          <a:gd name="connsiteY124" fmla="*/ 391127 h 714375"/>
                          <a:gd name="connsiteX125" fmla="*/ 555504 w 676275"/>
                          <a:gd name="connsiteY125" fmla="*/ 398308 h 714375"/>
                          <a:gd name="connsiteX126" fmla="*/ 478185 w 676275"/>
                          <a:gd name="connsiteY126" fmla="*/ 178600 h 714375"/>
                          <a:gd name="connsiteX127" fmla="*/ 518592 w 676275"/>
                          <a:gd name="connsiteY127" fmla="*/ 207175 h 714375"/>
                          <a:gd name="connsiteX128" fmla="*/ 561455 w 676275"/>
                          <a:gd name="connsiteY128" fmla="*/ 164313 h 714375"/>
                          <a:gd name="connsiteX129" fmla="*/ 561455 w 676275"/>
                          <a:gd name="connsiteY129" fmla="*/ 92875 h 714375"/>
                          <a:gd name="connsiteX130" fmla="*/ 475730 w 676275"/>
                          <a:gd name="connsiteY130" fmla="*/ 92875 h 714375"/>
                          <a:gd name="connsiteX131" fmla="*/ 475730 w 676275"/>
                          <a:gd name="connsiteY131" fmla="*/ 100577 h 714375"/>
                          <a:gd name="connsiteX132" fmla="*/ 504305 w 676275"/>
                          <a:gd name="connsiteY132" fmla="*/ 100577 h 714375"/>
                          <a:gd name="connsiteX133" fmla="*/ 504305 w 676275"/>
                          <a:gd name="connsiteY133" fmla="*/ 119627 h 714375"/>
                          <a:gd name="connsiteX134" fmla="*/ 475730 w 676275"/>
                          <a:gd name="connsiteY134" fmla="*/ 119627 h 714375"/>
                          <a:gd name="connsiteX135" fmla="*/ 475730 w 676275"/>
                          <a:gd name="connsiteY135" fmla="*/ 129152 h 714375"/>
                          <a:gd name="connsiteX136" fmla="*/ 504305 w 676275"/>
                          <a:gd name="connsiteY136" fmla="*/ 129152 h 714375"/>
                          <a:gd name="connsiteX137" fmla="*/ 504305 w 676275"/>
                          <a:gd name="connsiteY137" fmla="*/ 148202 h 714375"/>
                          <a:gd name="connsiteX138" fmla="*/ 475730 w 676275"/>
                          <a:gd name="connsiteY138" fmla="*/ 148202 h 714375"/>
                          <a:gd name="connsiteX139" fmla="*/ 475730 w 676275"/>
                          <a:gd name="connsiteY139" fmla="*/ 159550 h 714375"/>
                          <a:gd name="connsiteX140" fmla="*/ 504305 w 676275"/>
                          <a:gd name="connsiteY140" fmla="*/ 159550 h 714375"/>
                          <a:gd name="connsiteX141" fmla="*/ 504305 w 676275"/>
                          <a:gd name="connsiteY141" fmla="*/ 178600 h 714375"/>
                          <a:gd name="connsiteX142" fmla="*/ 247128 w 676275"/>
                          <a:gd name="connsiteY142" fmla="*/ 26200 h 714375"/>
                          <a:gd name="connsiteX143" fmla="*/ 180453 w 676275"/>
                          <a:gd name="connsiteY143" fmla="*/ 92875 h 714375"/>
                          <a:gd name="connsiteX144" fmla="*/ 247128 w 676275"/>
                          <a:gd name="connsiteY144" fmla="*/ 159550 h 714375"/>
                          <a:gd name="connsiteX145" fmla="*/ 313803 w 676275"/>
                          <a:gd name="connsiteY145" fmla="*/ 92875 h 714375"/>
                          <a:gd name="connsiteX146" fmla="*/ 247128 w 676275"/>
                          <a:gd name="connsiteY146" fmla="*/ 26200 h 7143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  <a:cxn ang="0">
                            <a:pos x="connsiteX110" y="connsiteY110"/>
                          </a:cxn>
                          <a:cxn ang="0">
                            <a:pos x="connsiteX111" y="connsiteY111"/>
                          </a:cxn>
                          <a:cxn ang="0">
                            <a:pos x="connsiteX112" y="connsiteY112"/>
                          </a:cxn>
                          <a:cxn ang="0">
                            <a:pos x="connsiteX113" y="connsiteY113"/>
                          </a:cxn>
                          <a:cxn ang="0">
                            <a:pos x="connsiteX114" y="connsiteY114"/>
                          </a:cxn>
                          <a:cxn ang="0">
                            <a:pos x="connsiteX115" y="connsiteY115"/>
                          </a:cxn>
                          <a:cxn ang="0">
                            <a:pos x="connsiteX116" y="connsiteY116"/>
                          </a:cxn>
                          <a:cxn ang="0">
                            <a:pos x="connsiteX117" y="connsiteY117"/>
                          </a:cxn>
                          <a:cxn ang="0">
                            <a:pos x="connsiteX118" y="connsiteY118"/>
                          </a:cxn>
                          <a:cxn ang="0">
                            <a:pos x="connsiteX119" y="connsiteY119"/>
                          </a:cxn>
                          <a:cxn ang="0">
                            <a:pos x="connsiteX120" y="connsiteY120"/>
                          </a:cxn>
                          <a:cxn ang="0">
                            <a:pos x="connsiteX121" y="connsiteY121"/>
                          </a:cxn>
                          <a:cxn ang="0">
                            <a:pos x="connsiteX122" y="connsiteY122"/>
                          </a:cxn>
                          <a:cxn ang="0">
                            <a:pos x="connsiteX123" y="connsiteY123"/>
                          </a:cxn>
                          <a:cxn ang="0">
                            <a:pos x="connsiteX124" y="connsiteY124"/>
                          </a:cxn>
                          <a:cxn ang="0">
                            <a:pos x="connsiteX125" y="connsiteY125"/>
                          </a:cxn>
                          <a:cxn ang="0">
                            <a:pos x="connsiteX126" y="connsiteY126"/>
                          </a:cxn>
                          <a:cxn ang="0">
                            <a:pos x="connsiteX127" y="connsiteY127"/>
                          </a:cxn>
                          <a:cxn ang="0">
                            <a:pos x="connsiteX128" y="connsiteY128"/>
                          </a:cxn>
                          <a:cxn ang="0">
                            <a:pos x="connsiteX129" y="connsiteY129"/>
                          </a:cxn>
                          <a:cxn ang="0">
                            <a:pos x="connsiteX130" y="connsiteY130"/>
                          </a:cxn>
                          <a:cxn ang="0">
                            <a:pos x="connsiteX131" y="connsiteY131"/>
                          </a:cxn>
                          <a:cxn ang="0">
                            <a:pos x="connsiteX132" y="connsiteY132"/>
                          </a:cxn>
                          <a:cxn ang="0">
                            <a:pos x="connsiteX133" y="connsiteY133"/>
                          </a:cxn>
                          <a:cxn ang="0">
                            <a:pos x="connsiteX134" y="connsiteY134"/>
                          </a:cxn>
                          <a:cxn ang="0">
                            <a:pos x="connsiteX135" y="connsiteY135"/>
                          </a:cxn>
                          <a:cxn ang="0">
                            <a:pos x="connsiteX136" y="connsiteY136"/>
                          </a:cxn>
                          <a:cxn ang="0">
                            <a:pos x="connsiteX137" y="connsiteY137"/>
                          </a:cxn>
                          <a:cxn ang="0">
                            <a:pos x="connsiteX138" y="connsiteY138"/>
                          </a:cxn>
                          <a:cxn ang="0">
                            <a:pos x="connsiteX139" y="connsiteY139"/>
                          </a:cxn>
                          <a:cxn ang="0">
                            <a:pos x="connsiteX140" y="connsiteY140"/>
                          </a:cxn>
                          <a:cxn ang="0">
                            <a:pos x="connsiteX141" y="connsiteY141"/>
                          </a:cxn>
                          <a:cxn ang="0">
                            <a:pos x="connsiteX142" y="connsiteY142"/>
                          </a:cxn>
                          <a:cxn ang="0">
                            <a:pos x="connsiteX143" y="connsiteY143"/>
                          </a:cxn>
                          <a:cxn ang="0">
                            <a:pos x="connsiteX144" y="connsiteY144"/>
                          </a:cxn>
                          <a:cxn ang="0">
                            <a:pos x="connsiteX145" y="connsiteY145"/>
                          </a:cxn>
                          <a:cxn ang="0">
                            <a:pos x="connsiteX146" y="connsiteY146"/>
                          </a:cxn>
                        </a:cxnLst>
                        <a:rect l="l" t="t" r="r" b="b"/>
                        <a:pathLst>
                          <a:path w="676275" h="714375">
                            <a:moveTo>
                              <a:pt x="491841" y="713705"/>
                            </a:moveTo>
                            <a:lnTo>
                              <a:pt x="430672" y="713705"/>
                            </a:lnTo>
                            <a:cubicBezTo>
                              <a:pt x="404255" y="713705"/>
                              <a:pt x="382787" y="692200"/>
                              <a:pt x="382787" y="665820"/>
                            </a:cubicBezTo>
                            <a:lnTo>
                              <a:pt x="382787" y="620093"/>
                            </a:lnTo>
                            <a:cubicBezTo>
                              <a:pt x="382787" y="598252"/>
                              <a:pt x="365002" y="580467"/>
                              <a:pt x="343161" y="580467"/>
                            </a:cubicBezTo>
                            <a:lnTo>
                              <a:pt x="201029" y="580467"/>
                            </a:lnTo>
                            <a:cubicBezTo>
                              <a:pt x="179188" y="580467"/>
                              <a:pt x="161403" y="598252"/>
                              <a:pt x="161403" y="620093"/>
                            </a:cubicBezTo>
                            <a:lnTo>
                              <a:pt x="161403" y="665820"/>
                            </a:lnTo>
                            <a:cubicBezTo>
                              <a:pt x="161403" y="692237"/>
                              <a:pt x="139897" y="713705"/>
                              <a:pt x="113518" y="713705"/>
                            </a:cubicBezTo>
                            <a:lnTo>
                              <a:pt x="55029" y="713705"/>
                            </a:lnTo>
                            <a:cubicBezTo>
                              <a:pt x="28612" y="713705"/>
                              <a:pt x="7144" y="692200"/>
                              <a:pt x="7144" y="665820"/>
                            </a:cubicBezTo>
                            <a:lnTo>
                              <a:pt x="7144" y="174873"/>
                            </a:lnTo>
                            <a:cubicBezTo>
                              <a:pt x="7144" y="131490"/>
                              <a:pt x="42453" y="96181"/>
                              <a:pt x="85836" y="96181"/>
                            </a:cubicBezTo>
                            <a:lnTo>
                              <a:pt x="121220" y="96181"/>
                            </a:lnTo>
                            <a:lnTo>
                              <a:pt x="121220" y="150949"/>
                            </a:lnTo>
                            <a:cubicBezTo>
                              <a:pt x="130671" y="152624"/>
                              <a:pt x="145107" y="157126"/>
                              <a:pt x="155004" y="169255"/>
                            </a:cubicBezTo>
                            <a:cubicBezTo>
                              <a:pt x="164529" y="180976"/>
                              <a:pt x="167580" y="196640"/>
                              <a:pt x="164120" y="215913"/>
                            </a:cubicBezTo>
                            <a:lnTo>
                              <a:pt x="182500" y="267519"/>
                            </a:lnTo>
                            <a:lnTo>
                              <a:pt x="177180" y="244004"/>
                            </a:lnTo>
                            <a:cubicBezTo>
                              <a:pt x="169515" y="213866"/>
                              <a:pt x="186407" y="182910"/>
                              <a:pt x="215317" y="172455"/>
                            </a:cubicBezTo>
                            <a:cubicBezTo>
                              <a:pt x="183765" y="159805"/>
                              <a:pt x="161442" y="128886"/>
                              <a:pt x="161442" y="92869"/>
                            </a:cubicBezTo>
                            <a:cubicBezTo>
                              <a:pt x="161442" y="45616"/>
                              <a:pt x="199914" y="7144"/>
                              <a:pt x="247167" y="7144"/>
                            </a:cubicBezTo>
                            <a:cubicBezTo>
                              <a:pt x="294419" y="7144"/>
                              <a:pt x="332892" y="45616"/>
                              <a:pt x="332892" y="92869"/>
                            </a:cubicBezTo>
                            <a:cubicBezTo>
                              <a:pt x="332892" y="114970"/>
                              <a:pt x="324483" y="135136"/>
                              <a:pt x="310679" y="150391"/>
                            </a:cubicBezTo>
                            <a:cubicBezTo>
                              <a:pt x="336947" y="151210"/>
                              <a:pt x="360723" y="169218"/>
                              <a:pt x="367532" y="195970"/>
                            </a:cubicBezTo>
                            <a:lnTo>
                              <a:pt x="373411" y="222201"/>
                            </a:lnTo>
                            <a:lnTo>
                              <a:pt x="426766" y="313358"/>
                            </a:lnTo>
                            <a:lnTo>
                              <a:pt x="432719" y="321321"/>
                            </a:lnTo>
                            <a:cubicBezTo>
                              <a:pt x="447044" y="320428"/>
                              <a:pt x="490837" y="315516"/>
                              <a:pt x="510594" y="288057"/>
                            </a:cubicBezTo>
                            <a:cubicBezTo>
                              <a:pt x="521682" y="272654"/>
                              <a:pt x="523579" y="251855"/>
                              <a:pt x="516324" y="226219"/>
                            </a:cubicBezTo>
                            <a:cubicBezTo>
                              <a:pt x="483209" y="225029"/>
                              <a:pt x="456681" y="197718"/>
                              <a:pt x="456681" y="164344"/>
                            </a:cubicBezTo>
                            <a:lnTo>
                              <a:pt x="456681" y="73856"/>
                            </a:lnTo>
                            <a:lnTo>
                              <a:pt x="497385" y="73856"/>
                            </a:lnTo>
                            <a:cubicBezTo>
                              <a:pt x="484437" y="66787"/>
                              <a:pt x="474242" y="53988"/>
                              <a:pt x="471638" y="35756"/>
                            </a:cubicBezTo>
                            <a:lnTo>
                              <a:pt x="456718" y="35756"/>
                            </a:lnTo>
                            <a:lnTo>
                              <a:pt x="456718" y="16706"/>
                            </a:lnTo>
                            <a:lnTo>
                              <a:pt x="490018" y="16706"/>
                            </a:lnTo>
                            <a:lnTo>
                              <a:pt x="490018" y="26231"/>
                            </a:lnTo>
                            <a:cubicBezTo>
                              <a:pt x="490018" y="50453"/>
                              <a:pt x="506613" y="61280"/>
                              <a:pt x="523096" y="61280"/>
                            </a:cubicBezTo>
                            <a:cubicBezTo>
                              <a:pt x="539542" y="61280"/>
                              <a:pt x="556136" y="50453"/>
                              <a:pt x="556136" y="26231"/>
                            </a:cubicBezTo>
                            <a:lnTo>
                              <a:pt x="556136" y="16706"/>
                            </a:lnTo>
                            <a:lnTo>
                              <a:pt x="674570" y="16706"/>
                            </a:lnTo>
                            <a:lnTo>
                              <a:pt x="674570" y="702506"/>
                            </a:lnTo>
                            <a:lnTo>
                              <a:pt x="655520" y="702506"/>
                            </a:lnTo>
                            <a:lnTo>
                              <a:pt x="655520" y="662025"/>
                            </a:lnTo>
                            <a:cubicBezTo>
                              <a:pt x="650423" y="685168"/>
                              <a:pt x="629736" y="702506"/>
                              <a:pt x="605104" y="702506"/>
                            </a:cubicBezTo>
                            <a:lnTo>
                              <a:pt x="593347" y="702506"/>
                            </a:lnTo>
                            <a:cubicBezTo>
                              <a:pt x="567227" y="702506"/>
                              <a:pt x="545312" y="684200"/>
                              <a:pt x="539731" y="659792"/>
                            </a:cubicBezTo>
                            <a:lnTo>
                              <a:pt x="539731" y="665857"/>
                            </a:lnTo>
                            <a:cubicBezTo>
                              <a:pt x="539731" y="692274"/>
                              <a:pt x="518226" y="713742"/>
                              <a:pt x="491846" y="713742"/>
                            </a:cubicBezTo>
                            <a:close/>
                            <a:moveTo>
                              <a:pt x="201033" y="561420"/>
                            </a:moveTo>
                            <a:lnTo>
                              <a:pt x="343165" y="561420"/>
                            </a:lnTo>
                            <a:cubicBezTo>
                              <a:pt x="375535" y="561420"/>
                              <a:pt x="401841" y="587725"/>
                              <a:pt x="401841" y="620096"/>
                            </a:cubicBezTo>
                            <a:lnTo>
                              <a:pt x="401841" y="665823"/>
                            </a:lnTo>
                            <a:cubicBezTo>
                              <a:pt x="401841" y="681748"/>
                              <a:pt x="414789" y="694658"/>
                              <a:pt x="430676" y="694658"/>
                            </a:cubicBezTo>
                            <a:lnTo>
                              <a:pt x="491844" y="694658"/>
                            </a:lnTo>
                            <a:cubicBezTo>
                              <a:pt x="507769" y="694658"/>
                              <a:pt x="520679" y="681710"/>
                              <a:pt x="520679" y="665823"/>
                            </a:cubicBezTo>
                            <a:lnTo>
                              <a:pt x="520679" y="512976"/>
                            </a:lnTo>
                            <a:cubicBezTo>
                              <a:pt x="515656" y="509664"/>
                              <a:pt x="509778" y="507469"/>
                              <a:pt x="503415" y="506725"/>
                            </a:cubicBezTo>
                            <a:lnTo>
                              <a:pt x="236753" y="476662"/>
                            </a:lnTo>
                            <a:lnTo>
                              <a:pt x="219489" y="428182"/>
                            </a:lnTo>
                            <a:lnTo>
                              <a:pt x="218820" y="428330"/>
                            </a:lnTo>
                            <a:lnTo>
                              <a:pt x="217555" y="422638"/>
                            </a:lnTo>
                            <a:lnTo>
                              <a:pt x="144443" y="217364"/>
                            </a:lnTo>
                            <a:lnTo>
                              <a:pt x="145001" y="214760"/>
                            </a:lnTo>
                            <a:cubicBezTo>
                              <a:pt x="148015" y="200212"/>
                              <a:pt x="146452" y="189013"/>
                              <a:pt x="140350" y="181422"/>
                            </a:cubicBezTo>
                            <a:cubicBezTo>
                              <a:pt x="130639" y="169368"/>
                              <a:pt x="111886" y="169069"/>
                              <a:pt x="111701" y="169069"/>
                            </a:cubicBezTo>
                            <a:lnTo>
                              <a:pt x="102250" y="168995"/>
                            </a:lnTo>
                            <a:lnTo>
                              <a:pt x="102213" y="115268"/>
                            </a:lnTo>
                            <a:lnTo>
                              <a:pt x="85879" y="115268"/>
                            </a:lnTo>
                            <a:cubicBezTo>
                              <a:pt x="52988" y="115268"/>
                              <a:pt x="26237" y="142020"/>
                              <a:pt x="26237" y="174911"/>
                            </a:cubicBezTo>
                            <a:lnTo>
                              <a:pt x="26237" y="665820"/>
                            </a:lnTo>
                            <a:cubicBezTo>
                              <a:pt x="26237" y="681745"/>
                              <a:pt x="39185" y="694655"/>
                              <a:pt x="55072" y="694655"/>
                            </a:cubicBezTo>
                            <a:lnTo>
                              <a:pt x="113561" y="694655"/>
                            </a:lnTo>
                            <a:cubicBezTo>
                              <a:pt x="129486" y="694655"/>
                              <a:pt x="142396" y="681707"/>
                              <a:pt x="142396" y="665820"/>
                            </a:cubicBezTo>
                            <a:lnTo>
                              <a:pt x="142396" y="620092"/>
                            </a:lnTo>
                            <a:cubicBezTo>
                              <a:pt x="142396" y="587723"/>
                              <a:pt x="168701" y="561417"/>
                              <a:pt x="201072" y="561417"/>
                            </a:cubicBezTo>
                            <a:close/>
                            <a:moveTo>
                              <a:pt x="250704" y="459064"/>
                            </a:moveTo>
                            <a:lnTo>
                              <a:pt x="505574" y="487788"/>
                            </a:lnTo>
                            <a:cubicBezTo>
                              <a:pt x="535116" y="491136"/>
                              <a:pt x="557440" y="516065"/>
                              <a:pt x="557440" y="545831"/>
                            </a:cubicBezTo>
                            <a:lnTo>
                              <a:pt x="557440" y="647482"/>
                            </a:lnTo>
                            <a:cubicBezTo>
                              <a:pt x="557440" y="667313"/>
                              <a:pt x="573551" y="683424"/>
                              <a:pt x="593382" y="683424"/>
                            </a:cubicBezTo>
                            <a:lnTo>
                              <a:pt x="605139" y="683424"/>
                            </a:lnTo>
                            <a:cubicBezTo>
                              <a:pt x="623110" y="683424"/>
                              <a:pt x="637733" y="668801"/>
                              <a:pt x="637733" y="650830"/>
                            </a:cubicBezTo>
                            <a:lnTo>
                              <a:pt x="637733" y="521499"/>
                            </a:lnTo>
                            <a:cubicBezTo>
                              <a:pt x="637733" y="461447"/>
                              <a:pt x="598554" y="417696"/>
                              <a:pt x="544269" y="416724"/>
                            </a:cubicBezTo>
                            <a:cubicBezTo>
                              <a:pt x="542632" y="418324"/>
                              <a:pt x="540809" y="419813"/>
                              <a:pt x="538911" y="421152"/>
                            </a:cubicBezTo>
                            <a:cubicBezTo>
                              <a:pt x="529089" y="427998"/>
                              <a:pt x="516736" y="430528"/>
                              <a:pt x="505053" y="427998"/>
                            </a:cubicBezTo>
                            <a:lnTo>
                              <a:pt x="406831" y="407051"/>
                            </a:lnTo>
                            <a:lnTo>
                              <a:pt x="408840" y="397749"/>
                            </a:lnTo>
                            <a:lnTo>
                              <a:pt x="406831" y="407051"/>
                            </a:lnTo>
                            <a:lnTo>
                              <a:pt x="317237" y="387852"/>
                            </a:lnTo>
                            <a:lnTo>
                              <a:pt x="243678" y="258560"/>
                            </a:lnTo>
                            <a:lnTo>
                              <a:pt x="260235" y="249146"/>
                            </a:lnTo>
                            <a:lnTo>
                              <a:pt x="329589" y="371038"/>
                            </a:lnTo>
                            <a:lnTo>
                              <a:pt x="416430" y="389604"/>
                            </a:lnTo>
                            <a:lnTo>
                              <a:pt x="416653" y="389567"/>
                            </a:lnTo>
                            <a:lnTo>
                              <a:pt x="416653" y="389641"/>
                            </a:lnTo>
                            <a:lnTo>
                              <a:pt x="509075" y="409361"/>
                            </a:lnTo>
                            <a:cubicBezTo>
                              <a:pt x="515735" y="410775"/>
                              <a:pt x="522469" y="409398"/>
                              <a:pt x="528051" y="405491"/>
                            </a:cubicBezTo>
                            <a:cubicBezTo>
                              <a:pt x="533669" y="401585"/>
                              <a:pt x="537278" y="395706"/>
                              <a:pt x="538246" y="388934"/>
                            </a:cubicBezTo>
                            <a:cubicBezTo>
                              <a:pt x="538395" y="387743"/>
                              <a:pt x="538543" y="386590"/>
                              <a:pt x="538543" y="385399"/>
                            </a:cubicBezTo>
                            <a:cubicBezTo>
                              <a:pt x="538543" y="374237"/>
                              <a:pt x="530618" y="364303"/>
                              <a:pt x="519679" y="361810"/>
                            </a:cubicBezTo>
                            <a:lnTo>
                              <a:pt x="422715" y="339411"/>
                            </a:lnTo>
                            <a:lnTo>
                              <a:pt x="410734" y="323337"/>
                            </a:lnTo>
                            <a:lnTo>
                              <a:pt x="355296" y="227716"/>
                            </a:lnTo>
                            <a:lnTo>
                              <a:pt x="349157" y="200331"/>
                            </a:lnTo>
                            <a:cubicBezTo>
                              <a:pt x="343576" y="178416"/>
                              <a:pt x="320954" y="164985"/>
                              <a:pt x="298778" y="170640"/>
                            </a:cubicBezTo>
                            <a:lnTo>
                              <a:pt x="225890" y="189132"/>
                            </a:lnTo>
                            <a:cubicBezTo>
                              <a:pt x="203677" y="194787"/>
                              <a:pt x="190171" y="217410"/>
                              <a:pt x="195827" y="239548"/>
                            </a:cubicBezTo>
                            <a:lnTo>
                              <a:pt x="235973" y="417322"/>
                            </a:lnTo>
                            <a:lnTo>
                              <a:pt x="250856" y="459069"/>
                            </a:lnTo>
                            <a:close/>
                            <a:moveTo>
                              <a:pt x="555428" y="398342"/>
                            </a:moveTo>
                            <a:cubicBezTo>
                              <a:pt x="608969" y="404072"/>
                              <a:pt x="648222" y="445074"/>
                              <a:pt x="655516" y="502117"/>
                            </a:cubicBezTo>
                            <a:lnTo>
                              <a:pt x="655516" y="35725"/>
                            </a:lnTo>
                            <a:lnTo>
                              <a:pt x="574517" y="35725"/>
                            </a:lnTo>
                            <a:cubicBezTo>
                              <a:pt x="571875" y="53957"/>
                              <a:pt x="561717" y="66756"/>
                              <a:pt x="548770" y="73825"/>
                            </a:cubicBezTo>
                            <a:lnTo>
                              <a:pt x="580544" y="73825"/>
                            </a:lnTo>
                            <a:lnTo>
                              <a:pt x="580544" y="164313"/>
                            </a:lnTo>
                            <a:cubicBezTo>
                              <a:pt x="580544" y="192591"/>
                              <a:pt x="561457" y="216552"/>
                              <a:pt x="535486" y="223881"/>
                            </a:cubicBezTo>
                            <a:cubicBezTo>
                              <a:pt x="543448" y="254131"/>
                              <a:pt x="540323" y="279431"/>
                              <a:pt x="526073" y="299188"/>
                            </a:cubicBezTo>
                            <a:cubicBezTo>
                              <a:pt x="513608" y="316489"/>
                              <a:pt x="494595" y="326572"/>
                              <a:pt x="476625" y="332414"/>
                            </a:cubicBezTo>
                            <a:lnTo>
                              <a:pt x="523840" y="343315"/>
                            </a:lnTo>
                            <a:cubicBezTo>
                              <a:pt x="543634" y="347817"/>
                              <a:pt x="557513" y="365156"/>
                              <a:pt x="557513" y="385434"/>
                            </a:cubicBezTo>
                            <a:cubicBezTo>
                              <a:pt x="557513" y="387331"/>
                              <a:pt x="557327" y="389229"/>
                              <a:pt x="557103" y="391127"/>
                            </a:cubicBezTo>
                            <a:cubicBezTo>
                              <a:pt x="556769" y="393582"/>
                              <a:pt x="556210" y="396001"/>
                              <a:pt x="555504" y="398308"/>
                            </a:cubicBezTo>
                            <a:close/>
                            <a:moveTo>
                              <a:pt x="478185" y="178600"/>
                            </a:moveTo>
                            <a:cubicBezTo>
                              <a:pt x="484064" y="195232"/>
                              <a:pt x="499989" y="207175"/>
                              <a:pt x="518592" y="207175"/>
                            </a:cubicBezTo>
                            <a:cubicBezTo>
                              <a:pt x="542219" y="207175"/>
                              <a:pt x="561455" y="187940"/>
                              <a:pt x="561455" y="164313"/>
                            </a:cubicBezTo>
                            <a:lnTo>
                              <a:pt x="561455" y="92875"/>
                            </a:lnTo>
                            <a:lnTo>
                              <a:pt x="475730" y="92875"/>
                            </a:lnTo>
                            <a:lnTo>
                              <a:pt x="475730" y="100577"/>
                            </a:lnTo>
                            <a:lnTo>
                              <a:pt x="504305" y="100577"/>
                            </a:lnTo>
                            <a:lnTo>
                              <a:pt x="504305" y="119627"/>
                            </a:lnTo>
                            <a:lnTo>
                              <a:pt x="475730" y="119627"/>
                            </a:lnTo>
                            <a:lnTo>
                              <a:pt x="475730" y="129152"/>
                            </a:lnTo>
                            <a:lnTo>
                              <a:pt x="504305" y="129152"/>
                            </a:lnTo>
                            <a:lnTo>
                              <a:pt x="504305" y="148202"/>
                            </a:lnTo>
                            <a:lnTo>
                              <a:pt x="475730" y="148202"/>
                            </a:lnTo>
                            <a:lnTo>
                              <a:pt x="475730" y="159550"/>
                            </a:lnTo>
                            <a:lnTo>
                              <a:pt x="504305" y="159550"/>
                            </a:lnTo>
                            <a:lnTo>
                              <a:pt x="504305" y="178600"/>
                            </a:lnTo>
                            <a:close/>
                            <a:moveTo>
                              <a:pt x="247128" y="26200"/>
                            </a:moveTo>
                            <a:cubicBezTo>
                              <a:pt x="210367" y="26200"/>
                              <a:pt x="180453" y="56115"/>
                              <a:pt x="180453" y="92875"/>
                            </a:cubicBezTo>
                            <a:cubicBezTo>
                              <a:pt x="180453" y="129636"/>
                              <a:pt x="210367" y="159550"/>
                              <a:pt x="247128" y="159550"/>
                            </a:cubicBezTo>
                            <a:cubicBezTo>
                              <a:pt x="283889" y="159550"/>
                              <a:pt x="313803" y="129636"/>
                              <a:pt x="313803" y="92875"/>
                            </a:cubicBezTo>
                            <a:cubicBezTo>
                              <a:pt x="313803" y="56115"/>
                              <a:pt x="283889" y="26200"/>
                              <a:pt x="247128" y="26200"/>
                            </a:cubicBez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N"/>
                      </a:p>
                    </p:txBody>
                  </p:sp>
                </p:grp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421D23F8-0C46-4E8A-A570-E25022DCD501}"/>
                      </a:ext>
                    </a:extLst>
                  </p:cNvPr>
                  <p:cNvGrpSpPr/>
                  <p:nvPr/>
                </p:nvGrpSpPr>
                <p:grpSpPr>
                  <a:xfrm>
                    <a:off x="7907232" y="3953843"/>
                    <a:ext cx="3367982" cy="836854"/>
                    <a:chOff x="7907232" y="3967284"/>
                    <a:chExt cx="3367982" cy="836854"/>
                  </a:xfrm>
                </p:grpSpPr>
                <p:grpSp>
                  <p:nvGrpSpPr>
                    <p:cNvPr id="215" name="Group 214">
                      <a:extLst>
                        <a:ext uri="{FF2B5EF4-FFF2-40B4-BE49-F238E27FC236}">
                          <a16:creationId xmlns:a16="http://schemas.microsoft.com/office/drawing/2014/main" id="{F139837B-EDF6-445E-AA8F-BAF2C9E19A90}"/>
                        </a:ext>
                      </a:extLst>
                    </p:cNvPr>
                    <p:cNvGrpSpPr/>
                    <p:nvPr/>
                  </p:nvGrpSpPr>
                  <p:grpSpPr>
                    <a:xfrm flipH="1">
                      <a:off x="8820762" y="3967284"/>
                      <a:ext cx="2454452" cy="836854"/>
                      <a:chOff x="10417430" y="1540929"/>
                      <a:chExt cx="2981736" cy="809995"/>
                    </a:xfrm>
                  </p:grpSpPr>
                  <p:sp>
                    <p:nvSpPr>
                      <p:cNvPr id="257" name="TextBox 256">
                        <a:extLst>
                          <a:ext uri="{FF2B5EF4-FFF2-40B4-BE49-F238E27FC236}">
                            <a16:creationId xmlns:a16="http://schemas.microsoft.com/office/drawing/2014/main" id="{D6F83A6B-9D60-4D49-B625-E99518045A3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660126" y="1796926"/>
                        <a:ext cx="2739040" cy="5539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Lorem ipsum dolor sit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amet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consectetur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adipisicing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elit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, sed do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eiusmod</a:t>
                        </a:r>
                        <a:r>
                          <a:rPr lang="en-CA" sz="10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 </a:t>
                        </a:r>
                        <a:r>
                          <a:rPr lang="en-CA" sz="100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tempor</a:t>
                        </a:r>
                        <a:endParaRPr lang="en-CA" sz="10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58" name="TextBox 257">
                        <a:extLst>
                          <a:ext uri="{FF2B5EF4-FFF2-40B4-BE49-F238E27FC236}">
                            <a16:creationId xmlns:a16="http://schemas.microsoft.com/office/drawing/2014/main" id="{55EF4DB2-F565-4A35-A703-FF1CAD7BDEB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417430" y="1540929"/>
                        <a:ext cx="2981736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US" sz="1400" b="1" dirty="0">
                            <a:solidFill>
                              <a:schemeClr val="accent2"/>
                            </a:solidFill>
                          </a:rPr>
                          <a:t>Placeholder Title</a:t>
                        </a:r>
                        <a:endParaRPr lang="en-CA" sz="1400" dirty="0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" name="Group 1">
                      <a:extLst>
                        <a:ext uri="{FF2B5EF4-FFF2-40B4-BE49-F238E27FC236}">
                          <a16:creationId xmlns:a16="http://schemas.microsoft.com/office/drawing/2014/main" id="{96AA1AC6-5EB5-454A-AC87-7BBF1DA3FE6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907232" y="4099032"/>
                      <a:ext cx="572951" cy="573358"/>
                      <a:chOff x="7907232" y="4100817"/>
                      <a:chExt cx="572951" cy="573358"/>
                    </a:xfrm>
                  </p:grpSpPr>
                  <p:sp>
                    <p:nvSpPr>
                      <p:cNvPr id="241" name="Google Shape;1382;p44">
                        <a:extLst>
                          <a:ext uri="{FF2B5EF4-FFF2-40B4-BE49-F238E27FC236}">
                            <a16:creationId xmlns:a16="http://schemas.microsoft.com/office/drawing/2014/main" id="{66C32CEE-DB21-4905-8D71-BE8BCCB299EB}"/>
                          </a:ext>
                        </a:extLst>
                      </p:cNvPr>
                      <p:cNvSpPr/>
                      <p:nvPr/>
                    </p:nvSpPr>
                    <p:spPr>
                      <a:xfrm rot="2700000" flipH="1">
                        <a:off x="7907029" y="4101020"/>
                        <a:ext cx="573358" cy="572951"/>
                      </a:xfrm>
                      <a:prstGeom prst="roundRect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11" name="Graphic 13">
                        <a:extLst>
                          <a:ext uri="{FF2B5EF4-FFF2-40B4-BE49-F238E27FC236}">
                            <a16:creationId xmlns:a16="http://schemas.microsoft.com/office/drawing/2014/main" id="{A5A5C927-94F9-47D0-B4A7-A8F6CE250F1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035444" y="4209198"/>
                        <a:ext cx="316528" cy="356594"/>
                      </a:xfrm>
                      <a:custGeom>
                        <a:avLst/>
                        <a:gdLst>
                          <a:gd name="connsiteX0" fmla="*/ 706634 w 752475"/>
                          <a:gd name="connsiteY0" fmla="*/ 721519 h 847725"/>
                          <a:gd name="connsiteX1" fmla="*/ 691751 w 752475"/>
                          <a:gd name="connsiteY1" fmla="*/ 721519 h 847725"/>
                          <a:gd name="connsiteX2" fmla="*/ 706634 w 752475"/>
                          <a:gd name="connsiteY2" fmla="*/ 676870 h 847725"/>
                          <a:gd name="connsiteX3" fmla="*/ 706634 w 752475"/>
                          <a:gd name="connsiteY3" fmla="*/ 379214 h 847725"/>
                          <a:gd name="connsiteX4" fmla="*/ 684830 w 752475"/>
                          <a:gd name="connsiteY4" fmla="*/ 326604 h 847725"/>
                          <a:gd name="connsiteX5" fmla="*/ 632220 w 752475"/>
                          <a:gd name="connsiteY5" fmla="*/ 304800 h 847725"/>
                          <a:gd name="connsiteX6" fmla="*/ 585637 w 752475"/>
                          <a:gd name="connsiteY6" fmla="*/ 304800 h 847725"/>
                          <a:gd name="connsiteX7" fmla="*/ 627457 w 752475"/>
                          <a:gd name="connsiteY7" fmla="*/ 241994 h 847725"/>
                          <a:gd name="connsiteX8" fmla="*/ 631253 w 752475"/>
                          <a:gd name="connsiteY8" fmla="*/ 165608 h 847725"/>
                          <a:gd name="connsiteX9" fmla="*/ 565694 w 752475"/>
                          <a:gd name="connsiteY9" fmla="*/ 126206 h 847725"/>
                          <a:gd name="connsiteX10" fmla="*/ 547091 w 752475"/>
                          <a:gd name="connsiteY10" fmla="*/ 126206 h 847725"/>
                          <a:gd name="connsiteX11" fmla="*/ 553788 w 752475"/>
                          <a:gd name="connsiteY11" fmla="*/ 109240 h 847725"/>
                          <a:gd name="connsiteX12" fmla="*/ 546347 w 752475"/>
                          <a:gd name="connsiteY12" fmla="*/ 39849 h 847725"/>
                          <a:gd name="connsiteX13" fmla="*/ 484731 w 752475"/>
                          <a:gd name="connsiteY13" fmla="*/ 7144 h 847725"/>
                          <a:gd name="connsiteX14" fmla="*/ 273695 w 752475"/>
                          <a:gd name="connsiteY14" fmla="*/ 7144 h 847725"/>
                          <a:gd name="connsiteX15" fmla="*/ 212080 w 752475"/>
                          <a:gd name="connsiteY15" fmla="*/ 39849 h 847725"/>
                          <a:gd name="connsiteX16" fmla="*/ 204639 w 752475"/>
                          <a:gd name="connsiteY16" fmla="*/ 109240 h 847725"/>
                          <a:gd name="connsiteX17" fmla="*/ 211336 w 752475"/>
                          <a:gd name="connsiteY17" fmla="*/ 126206 h 847725"/>
                          <a:gd name="connsiteX18" fmla="*/ 192732 w 752475"/>
                          <a:gd name="connsiteY18" fmla="*/ 126206 h 847725"/>
                          <a:gd name="connsiteX19" fmla="*/ 127285 w 752475"/>
                          <a:gd name="connsiteY19" fmla="*/ 165571 h 847725"/>
                          <a:gd name="connsiteX20" fmla="*/ 130969 w 752475"/>
                          <a:gd name="connsiteY20" fmla="*/ 241845 h 847725"/>
                          <a:gd name="connsiteX21" fmla="*/ 172789 w 752475"/>
                          <a:gd name="connsiteY21" fmla="*/ 304800 h 847725"/>
                          <a:gd name="connsiteX22" fmla="*/ 126206 w 752475"/>
                          <a:gd name="connsiteY22" fmla="*/ 304800 h 847725"/>
                          <a:gd name="connsiteX23" fmla="*/ 51792 w 752475"/>
                          <a:gd name="connsiteY23" fmla="*/ 379214 h 847725"/>
                          <a:gd name="connsiteX24" fmla="*/ 51792 w 752475"/>
                          <a:gd name="connsiteY24" fmla="*/ 676870 h 847725"/>
                          <a:gd name="connsiteX25" fmla="*/ 66675 w 752475"/>
                          <a:gd name="connsiteY25" fmla="*/ 721519 h 847725"/>
                          <a:gd name="connsiteX26" fmla="*/ 51792 w 752475"/>
                          <a:gd name="connsiteY26" fmla="*/ 721519 h 847725"/>
                          <a:gd name="connsiteX27" fmla="*/ 7144 w 752475"/>
                          <a:gd name="connsiteY27" fmla="*/ 766167 h 847725"/>
                          <a:gd name="connsiteX28" fmla="*/ 7144 w 752475"/>
                          <a:gd name="connsiteY28" fmla="*/ 795933 h 847725"/>
                          <a:gd name="connsiteX29" fmla="*/ 51792 w 752475"/>
                          <a:gd name="connsiteY29" fmla="*/ 840581 h 847725"/>
                          <a:gd name="connsiteX30" fmla="*/ 706636 w 752475"/>
                          <a:gd name="connsiteY30" fmla="*/ 840581 h 847725"/>
                          <a:gd name="connsiteX31" fmla="*/ 751284 w 752475"/>
                          <a:gd name="connsiteY31" fmla="*/ 795933 h 847725"/>
                          <a:gd name="connsiteX32" fmla="*/ 751284 w 752475"/>
                          <a:gd name="connsiteY32" fmla="*/ 766167 h 847725"/>
                          <a:gd name="connsiteX33" fmla="*/ 706636 w 752475"/>
                          <a:gd name="connsiteY33" fmla="*/ 721519 h 847725"/>
                          <a:gd name="connsiteX34" fmla="*/ 565693 w 752475"/>
                          <a:gd name="connsiteY34" fmla="*/ 155972 h 847725"/>
                          <a:gd name="connsiteX35" fmla="*/ 604835 w 752475"/>
                          <a:gd name="connsiteY35" fmla="*/ 179747 h 847725"/>
                          <a:gd name="connsiteX36" fmla="*/ 602453 w 752475"/>
                          <a:gd name="connsiteY36" fmla="*/ 225475 h 847725"/>
                          <a:gd name="connsiteX37" fmla="*/ 549769 w 752475"/>
                          <a:gd name="connsiteY37" fmla="*/ 304800 h 847725"/>
                          <a:gd name="connsiteX38" fmla="*/ 475355 w 752475"/>
                          <a:gd name="connsiteY38" fmla="*/ 304800 h 847725"/>
                          <a:gd name="connsiteX39" fmla="*/ 534886 w 752475"/>
                          <a:gd name="connsiteY39" fmla="*/ 155972 h 847725"/>
                          <a:gd name="connsiteX40" fmla="*/ 236632 w 752475"/>
                          <a:gd name="connsiteY40" fmla="*/ 56550 h 847725"/>
                          <a:gd name="connsiteX41" fmla="*/ 273690 w 752475"/>
                          <a:gd name="connsiteY41" fmla="*/ 36905 h 847725"/>
                          <a:gd name="connsiteX42" fmla="*/ 484726 w 752475"/>
                          <a:gd name="connsiteY42" fmla="*/ 36905 h 847725"/>
                          <a:gd name="connsiteX43" fmla="*/ 521710 w 752475"/>
                          <a:gd name="connsiteY43" fmla="*/ 56476 h 847725"/>
                          <a:gd name="connsiteX44" fmla="*/ 526249 w 752475"/>
                          <a:gd name="connsiteY44" fmla="*/ 98073 h 847725"/>
                          <a:gd name="connsiteX45" fmla="*/ 443501 w 752475"/>
                          <a:gd name="connsiteY45" fmla="*/ 304794 h 847725"/>
                          <a:gd name="connsiteX46" fmla="*/ 314913 w 752475"/>
                          <a:gd name="connsiteY46" fmla="*/ 304794 h 847725"/>
                          <a:gd name="connsiteX47" fmla="*/ 247048 w 752475"/>
                          <a:gd name="connsiteY47" fmla="*/ 135278 h 847725"/>
                          <a:gd name="connsiteX48" fmla="*/ 232165 w 752475"/>
                          <a:gd name="connsiteY48" fmla="*/ 98071 h 847725"/>
                          <a:gd name="connsiteX49" fmla="*/ 236630 w 752475"/>
                          <a:gd name="connsiteY49" fmla="*/ 56548 h 847725"/>
                          <a:gd name="connsiteX50" fmla="*/ 155967 w 752475"/>
                          <a:gd name="connsiteY50" fmla="*/ 225323 h 847725"/>
                          <a:gd name="connsiteX51" fmla="*/ 153697 w 752475"/>
                          <a:gd name="connsiteY51" fmla="*/ 179707 h 847725"/>
                          <a:gd name="connsiteX52" fmla="*/ 192728 w 752475"/>
                          <a:gd name="connsiteY52" fmla="*/ 155969 h 847725"/>
                          <a:gd name="connsiteX53" fmla="*/ 223238 w 752475"/>
                          <a:gd name="connsiteY53" fmla="*/ 155969 h 847725"/>
                          <a:gd name="connsiteX54" fmla="*/ 282769 w 752475"/>
                          <a:gd name="connsiteY54" fmla="*/ 304797 h 847725"/>
                          <a:gd name="connsiteX55" fmla="*/ 208355 w 752475"/>
                          <a:gd name="connsiteY55" fmla="*/ 304797 h 847725"/>
                          <a:gd name="connsiteX56" fmla="*/ 81553 w 752475"/>
                          <a:gd name="connsiteY56" fmla="*/ 676866 h 847725"/>
                          <a:gd name="connsiteX57" fmla="*/ 81553 w 752475"/>
                          <a:gd name="connsiteY57" fmla="*/ 379209 h 847725"/>
                          <a:gd name="connsiteX58" fmla="*/ 126201 w 752475"/>
                          <a:gd name="connsiteY58" fmla="*/ 334561 h 847725"/>
                          <a:gd name="connsiteX59" fmla="*/ 632217 w 752475"/>
                          <a:gd name="connsiteY59" fmla="*/ 334561 h 847725"/>
                          <a:gd name="connsiteX60" fmla="*/ 676866 w 752475"/>
                          <a:gd name="connsiteY60" fmla="*/ 379209 h 847725"/>
                          <a:gd name="connsiteX61" fmla="*/ 676866 w 752475"/>
                          <a:gd name="connsiteY61" fmla="*/ 676866 h 847725"/>
                          <a:gd name="connsiteX62" fmla="*/ 632217 w 752475"/>
                          <a:gd name="connsiteY62" fmla="*/ 721514 h 847725"/>
                          <a:gd name="connsiteX63" fmla="*/ 126201 w 752475"/>
                          <a:gd name="connsiteY63" fmla="*/ 721514 h 847725"/>
                          <a:gd name="connsiteX64" fmla="*/ 81553 w 752475"/>
                          <a:gd name="connsiteY64" fmla="*/ 676866 h 847725"/>
                          <a:gd name="connsiteX65" fmla="*/ 721519 w 752475"/>
                          <a:gd name="connsiteY65" fmla="*/ 795928 h 847725"/>
                          <a:gd name="connsiteX66" fmla="*/ 717166 w 752475"/>
                          <a:gd name="connsiteY66" fmla="*/ 806458 h 847725"/>
                          <a:gd name="connsiteX67" fmla="*/ 706636 w 752475"/>
                          <a:gd name="connsiteY67" fmla="*/ 810811 h 847725"/>
                          <a:gd name="connsiteX68" fmla="*/ 51792 w 752475"/>
                          <a:gd name="connsiteY68" fmla="*/ 810811 h 847725"/>
                          <a:gd name="connsiteX69" fmla="*/ 36909 w 752475"/>
                          <a:gd name="connsiteY69" fmla="*/ 795928 h 847725"/>
                          <a:gd name="connsiteX70" fmla="*/ 36909 w 752475"/>
                          <a:gd name="connsiteY70" fmla="*/ 766163 h 847725"/>
                          <a:gd name="connsiteX71" fmla="*/ 51792 w 752475"/>
                          <a:gd name="connsiteY71" fmla="*/ 751280 h 847725"/>
                          <a:gd name="connsiteX72" fmla="*/ 706636 w 752475"/>
                          <a:gd name="connsiteY72" fmla="*/ 751280 h 847725"/>
                          <a:gd name="connsiteX73" fmla="*/ 717166 w 752475"/>
                          <a:gd name="connsiteY73" fmla="*/ 755633 h 847725"/>
                          <a:gd name="connsiteX74" fmla="*/ 721519 w 752475"/>
                          <a:gd name="connsiteY74" fmla="*/ 766163 h 847725"/>
                          <a:gd name="connsiteX75" fmla="*/ 438741 w 752475"/>
                          <a:gd name="connsiteY75" fmla="*/ 483394 h 847725"/>
                          <a:gd name="connsiteX76" fmla="*/ 423858 w 752475"/>
                          <a:gd name="connsiteY76" fmla="*/ 483394 h 847725"/>
                          <a:gd name="connsiteX77" fmla="*/ 423858 w 752475"/>
                          <a:gd name="connsiteY77" fmla="*/ 468511 h 847725"/>
                          <a:gd name="connsiteX78" fmla="*/ 379209 w 752475"/>
                          <a:gd name="connsiteY78" fmla="*/ 423863 h 847725"/>
                          <a:gd name="connsiteX79" fmla="*/ 334561 w 752475"/>
                          <a:gd name="connsiteY79" fmla="*/ 468511 h 847725"/>
                          <a:gd name="connsiteX80" fmla="*/ 334561 w 752475"/>
                          <a:gd name="connsiteY80" fmla="*/ 483394 h 847725"/>
                          <a:gd name="connsiteX81" fmla="*/ 319678 w 752475"/>
                          <a:gd name="connsiteY81" fmla="*/ 483394 h 847725"/>
                          <a:gd name="connsiteX82" fmla="*/ 275030 w 752475"/>
                          <a:gd name="connsiteY82" fmla="*/ 528042 h 847725"/>
                          <a:gd name="connsiteX83" fmla="*/ 319678 w 752475"/>
                          <a:gd name="connsiteY83" fmla="*/ 572691 h 847725"/>
                          <a:gd name="connsiteX84" fmla="*/ 334561 w 752475"/>
                          <a:gd name="connsiteY84" fmla="*/ 572691 h 847725"/>
                          <a:gd name="connsiteX85" fmla="*/ 334561 w 752475"/>
                          <a:gd name="connsiteY85" fmla="*/ 587573 h 847725"/>
                          <a:gd name="connsiteX86" fmla="*/ 379209 w 752475"/>
                          <a:gd name="connsiteY86" fmla="*/ 632222 h 847725"/>
                          <a:gd name="connsiteX87" fmla="*/ 423858 w 752475"/>
                          <a:gd name="connsiteY87" fmla="*/ 587573 h 847725"/>
                          <a:gd name="connsiteX88" fmla="*/ 423858 w 752475"/>
                          <a:gd name="connsiteY88" fmla="*/ 572691 h 847725"/>
                          <a:gd name="connsiteX89" fmla="*/ 438741 w 752475"/>
                          <a:gd name="connsiteY89" fmla="*/ 572691 h 847725"/>
                          <a:gd name="connsiteX90" fmla="*/ 483389 w 752475"/>
                          <a:gd name="connsiteY90" fmla="*/ 528042 h 847725"/>
                          <a:gd name="connsiteX91" fmla="*/ 438741 w 752475"/>
                          <a:gd name="connsiteY91" fmla="*/ 483394 h 847725"/>
                          <a:gd name="connsiteX92" fmla="*/ 449009 w 752475"/>
                          <a:gd name="connsiteY92" fmla="*/ 538609 h 847725"/>
                          <a:gd name="connsiteX93" fmla="*/ 438741 w 752475"/>
                          <a:gd name="connsiteY93" fmla="*/ 542925 h 847725"/>
                          <a:gd name="connsiteX94" fmla="*/ 408975 w 752475"/>
                          <a:gd name="connsiteY94" fmla="*/ 542925 h 847725"/>
                          <a:gd name="connsiteX95" fmla="*/ 394092 w 752475"/>
                          <a:gd name="connsiteY95" fmla="*/ 557808 h 847725"/>
                          <a:gd name="connsiteX96" fmla="*/ 394092 w 752475"/>
                          <a:gd name="connsiteY96" fmla="*/ 587574 h 847725"/>
                          <a:gd name="connsiteX97" fmla="*/ 379209 w 752475"/>
                          <a:gd name="connsiteY97" fmla="*/ 602456 h 847725"/>
                          <a:gd name="connsiteX98" fmla="*/ 364326 w 752475"/>
                          <a:gd name="connsiteY98" fmla="*/ 587574 h 847725"/>
                          <a:gd name="connsiteX99" fmla="*/ 364326 w 752475"/>
                          <a:gd name="connsiteY99" fmla="*/ 557808 h 847725"/>
                          <a:gd name="connsiteX100" fmla="*/ 359973 w 752475"/>
                          <a:gd name="connsiteY100" fmla="*/ 547278 h 847725"/>
                          <a:gd name="connsiteX101" fmla="*/ 349443 w 752475"/>
                          <a:gd name="connsiteY101" fmla="*/ 542925 h 847725"/>
                          <a:gd name="connsiteX102" fmla="*/ 319678 w 752475"/>
                          <a:gd name="connsiteY102" fmla="*/ 542925 h 847725"/>
                          <a:gd name="connsiteX103" fmla="*/ 304795 w 752475"/>
                          <a:gd name="connsiteY103" fmla="*/ 528042 h 847725"/>
                          <a:gd name="connsiteX104" fmla="*/ 319678 w 752475"/>
                          <a:gd name="connsiteY104" fmla="*/ 513159 h 847725"/>
                          <a:gd name="connsiteX105" fmla="*/ 349443 w 752475"/>
                          <a:gd name="connsiteY105" fmla="*/ 513159 h 847725"/>
                          <a:gd name="connsiteX106" fmla="*/ 359973 w 752475"/>
                          <a:gd name="connsiteY106" fmla="*/ 508806 h 847725"/>
                          <a:gd name="connsiteX107" fmla="*/ 364326 w 752475"/>
                          <a:gd name="connsiteY107" fmla="*/ 498276 h 847725"/>
                          <a:gd name="connsiteX108" fmla="*/ 364326 w 752475"/>
                          <a:gd name="connsiteY108" fmla="*/ 468511 h 847725"/>
                          <a:gd name="connsiteX109" fmla="*/ 379209 w 752475"/>
                          <a:gd name="connsiteY109" fmla="*/ 453628 h 847725"/>
                          <a:gd name="connsiteX110" fmla="*/ 389776 w 752475"/>
                          <a:gd name="connsiteY110" fmla="*/ 458241 h 847725"/>
                          <a:gd name="connsiteX111" fmla="*/ 394092 w 752475"/>
                          <a:gd name="connsiteY111" fmla="*/ 468510 h 847725"/>
                          <a:gd name="connsiteX112" fmla="*/ 394092 w 752475"/>
                          <a:gd name="connsiteY112" fmla="*/ 498276 h 847725"/>
                          <a:gd name="connsiteX113" fmla="*/ 398446 w 752475"/>
                          <a:gd name="connsiteY113" fmla="*/ 508806 h 847725"/>
                          <a:gd name="connsiteX114" fmla="*/ 408975 w 752475"/>
                          <a:gd name="connsiteY114" fmla="*/ 513159 h 847725"/>
                          <a:gd name="connsiteX115" fmla="*/ 438741 w 752475"/>
                          <a:gd name="connsiteY115" fmla="*/ 513159 h 847725"/>
                          <a:gd name="connsiteX116" fmla="*/ 449271 w 752475"/>
                          <a:gd name="connsiteY116" fmla="*/ 517512 h 847725"/>
                          <a:gd name="connsiteX117" fmla="*/ 453624 w 752475"/>
                          <a:gd name="connsiteY117" fmla="*/ 528042 h 847725"/>
                          <a:gd name="connsiteX118" fmla="*/ 449010 w 752475"/>
                          <a:gd name="connsiteY118" fmla="*/ 538609 h 847725"/>
                          <a:gd name="connsiteX119" fmla="*/ 379209 w 752475"/>
                          <a:gd name="connsiteY119" fmla="*/ 364330 h 847725"/>
                          <a:gd name="connsiteX120" fmla="*/ 263461 w 752475"/>
                          <a:gd name="connsiteY120" fmla="*/ 412291 h 847725"/>
                          <a:gd name="connsiteX121" fmla="*/ 215501 w 752475"/>
                          <a:gd name="connsiteY121" fmla="*/ 528038 h 847725"/>
                          <a:gd name="connsiteX122" fmla="*/ 263461 w 752475"/>
                          <a:gd name="connsiteY122" fmla="*/ 643786 h 847725"/>
                          <a:gd name="connsiteX123" fmla="*/ 379209 w 752475"/>
                          <a:gd name="connsiteY123" fmla="*/ 691746 h 847725"/>
                          <a:gd name="connsiteX124" fmla="*/ 494957 w 752475"/>
                          <a:gd name="connsiteY124" fmla="*/ 643786 h 847725"/>
                          <a:gd name="connsiteX125" fmla="*/ 542917 w 752475"/>
                          <a:gd name="connsiteY125" fmla="*/ 528038 h 847725"/>
                          <a:gd name="connsiteX126" fmla="*/ 494957 w 752475"/>
                          <a:gd name="connsiteY126" fmla="*/ 412291 h 847725"/>
                          <a:gd name="connsiteX127" fmla="*/ 379209 w 752475"/>
                          <a:gd name="connsiteY127" fmla="*/ 364330 h 847725"/>
                          <a:gd name="connsiteX128" fmla="*/ 379209 w 752475"/>
                          <a:gd name="connsiteY128" fmla="*/ 661987 h 847725"/>
                          <a:gd name="connsiteX129" fmla="*/ 255461 w 752475"/>
                          <a:gd name="connsiteY129" fmla="*/ 579312 h 847725"/>
                          <a:gd name="connsiteX130" fmla="*/ 284482 w 752475"/>
                          <a:gd name="connsiteY130" fmla="*/ 433313 h 847725"/>
                          <a:gd name="connsiteX131" fmla="*/ 430481 w 752475"/>
                          <a:gd name="connsiteY131" fmla="*/ 404292 h 847725"/>
                          <a:gd name="connsiteX132" fmla="*/ 513156 w 752475"/>
                          <a:gd name="connsiteY132" fmla="*/ 528040 h 847725"/>
                          <a:gd name="connsiteX133" fmla="*/ 379215 w 752475"/>
                          <a:gd name="connsiteY133" fmla="*/ 661981 h 847725"/>
                          <a:gd name="connsiteX134" fmla="*/ 379209 w 752475"/>
                          <a:gd name="connsiteY134" fmla="*/ 215502 h 847725"/>
                          <a:gd name="connsiteX135" fmla="*/ 447968 w 752475"/>
                          <a:gd name="connsiteY135" fmla="*/ 169552 h 847725"/>
                          <a:gd name="connsiteX136" fmla="*/ 431821 w 752475"/>
                          <a:gd name="connsiteY136" fmla="*/ 88478 h 847725"/>
                          <a:gd name="connsiteX137" fmla="*/ 350747 w 752475"/>
                          <a:gd name="connsiteY137" fmla="*/ 72330 h 847725"/>
                          <a:gd name="connsiteX138" fmla="*/ 304796 w 752475"/>
                          <a:gd name="connsiteY138" fmla="*/ 141089 h 847725"/>
                          <a:gd name="connsiteX139" fmla="*/ 326600 w 752475"/>
                          <a:gd name="connsiteY139" fmla="*/ 193699 h 847725"/>
                          <a:gd name="connsiteX140" fmla="*/ 379210 w 752475"/>
                          <a:gd name="connsiteY140" fmla="*/ 215503 h 847725"/>
                          <a:gd name="connsiteX141" fmla="*/ 379209 w 752475"/>
                          <a:gd name="connsiteY141" fmla="*/ 96440 h 847725"/>
                          <a:gd name="connsiteX142" fmla="*/ 420472 w 752475"/>
                          <a:gd name="connsiteY142" fmla="*/ 124010 h 847725"/>
                          <a:gd name="connsiteX143" fmla="*/ 410798 w 752475"/>
                          <a:gd name="connsiteY143" fmla="*/ 172677 h 847725"/>
                          <a:gd name="connsiteX144" fmla="*/ 362131 w 752475"/>
                          <a:gd name="connsiteY144" fmla="*/ 182350 h 847725"/>
                          <a:gd name="connsiteX145" fmla="*/ 334561 w 752475"/>
                          <a:gd name="connsiteY145" fmla="*/ 141088 h 847725"/>
                          <a:gd name="connsiteX146" fmla="*/ 379209 w 752475"/>
                          <a:gd name="connsiteY146" fmla="*/ 96440 h 8477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  <a:cxn ang="0">
                            <a:pos x="connsiteX110" y="connsiteY110"/>
                          </a:cxn>
                          <a:cxn ang="0">
                            <a:pos x="connsiteX111" y="connsiteY111"/>
                          </a:cxn>
                          <a:cxn ang="0">
                            <a:pos x="connsiteX112" y="connsiteY112"/>
                          </a:cxn>
                          <a:cxn ang="0">
                            <a:pos x="connsiteX113" y="connsiteY113"/>
                          </a:cxn>
                          <a:cxn ang="0">
                            <a:pos x="connsiteX114" y="connsiteY114"/>
                          </a:cxn>
                          <a:cxn ang="0">
                            <a:pos x="connsiteX115" y="connsiteY115"/>
                          </a:cxn>
                          <a:cxn ang="0">
                            <a:pos x="connsiteX116" y="connsiteY116"/>
                          </a:cxn>
                          <a:cxn ang="0">
                            <a:pos x="connsiteX117" y="connsiteY117"/>
                          </a:cxn>
                          <a:cxn ang="0">
                            <a:pos x="connsiteX118" y="connsiteY118"/>
                          </a:cxn>
                          <a:cxn ang="0">
                            <a:pos x="connsiteX119" y="connsiteY119"/>
                          </a:cxn>
                          <a:cxn ang="0">
                            <a:pos x="connsiteX120" y="connsiteY120"/>
                          </a:cxn>
                          <a:cxn ang="0">
                            <a:pos x="connsiteX121" y="connsiteY121"/>
                          </a:cxn>
                          <a:cxn ang="0">
                            <a:pos x="connsiteX122" y="connsiteY122"/>
                          </a:cxn>
                          <a:cxn ang="0">
                            <a:pos x="connsiteX123" y="connsiteY123"/>
                          </a:cxn>
                          <a:cxn ang="0">
                            <a:pos x="connsiteX124" y="connsiteY124"/>
                          </a:cxn>
                          <a:cxn ang="0">
                            <a:pos x="connsiteX125" y="connsiteY125"/>
                          </a:cxn>
                          <a:cxn ang="0">
                            <a:pos x="connsiteX126" y="connsiteY126"/>
                          </a:cxn>
                          <a:cxn ang="0">
                            <a:pos x="connsiteX127" y="connsiteY127"/>
                          </a:cxn>
                          <a:cxn ang="0">
                            <a:pos x="connsiteX128" y="connsiteY128"/>
                          </a:cxn>
                          <a:cxn ang="0">
                            <a:pos x="connsiteX129" y="connsiteY129"/>
                          </a:cxn>
                          <a:cxn ang="0">
                            <a:pos x="connsiteX130" y="connsiteY130"/>
                          </a:cxn>
                          <a:cxn ang="0">
                            <a:pos x="connsiteX131" y="connsiteY131"/>
                          </a:cxn>
                          <a:cxn ang="0">
                            <a:pos x="connsiteX132" y="connsiteY132"/>
                          </a:cxn>
                          <a:cxn ang="0">
                            <a:pos x="connsiteX133" y="connsiteY133"/>
                          </a:cxn>
                          <a:cxn ang="0">
                            <a:pos x="connsiteX134" y="connsiteY134"/>
                          </a:cxn>
                          <a:cxn ang="0">
                            <a:pos x="connsiteX135" y="connsiteY135"/>
                          </a:cxn>
                          <a:cxn ang="0">
                            <a:pos x="connsiteX136" y="connsiteY136"/>
                          </a:cxn>
                          <a:cxn ang="0">
                            <a:pos x="connsiteX137" y="connsiteY137"/>
                          </a:cxn>
                          <a:cxn ang="0">
                            <a:pos x="connsiteX138" y="connsiteY138"/>
                          </a:cxn>
                          <a:cxn ang="0">
                            <a:pos x="connsiteX139" y="connsiteY139"/>
                          </a:cxn>
                          <a:cxn ang="0">
                            <a:pos x="connsiteX140" y="connsiteY140"/>
                          </a:cxn>
                          <a:cxn ang="0">
                            <a:pos x="connsiteX141" y="connsiteY141"/>
                          </a:cxn>
                          <a:cxn ang="0">
                            <a:pos x="connsiteX142" y="connsiteY142"/>
                          </a:cxn>
                          <a:cxn ang="0">
                            <a:pos x="connsiteX143" y="connsiteY143"/>
                          </a:cxn>
                          <a:cxn ang="0">
                            <a:pos x="connsiteX144" y="connsiteY144"/>
                          </a:cxn>
                          <a:cxn ang="0">
                            <a:pos x="connsiteX145" y="connsiteY145"/>
                          </a:cxn>
                          <a:cxn ang="0">
                            <a:pos x="connsiteX146" y="connsiteY146"/>
                          </a:cxn>
                        </a:cxnLst>
                        <a:rect l="l" t="t" r="r" b="b"/>
                        <a:pathLst>
                          <a:path w="752475" h="847725">
                            <a:moveTo>
                              <a:pt x="706634" y="721519"/>
                            </a:moveTo>
                            <a:lnTo>
                              <a:pt x="691751" y="721519"/>
                            </a:lnTo>
                            <a:cubicBezTo>
                              <a:pt x="701499" y="708682"/>
                              <a:pt x="706708" y="692981"/>
                              <a:pt x="706634" y="676870"/>
                            </a:cubicBezTo>
                            <a:lnTo>
                              <a:pt x="706634" y="379214"/>
                            </a:lnTo>
                            <a:cubicBezTo>
                              <a:pt x="706634" y="359494"/>
                              <a:pt x="698783" y="340556"/>
                              <a:pt x="684830" y="326604"/>
                            </a:cubicBezTo>
                            <a:cubicBezTo>
                              <a:pt x="670878" y="312651"/>
                              <a:pt x="651940" y="304800"/>
                              <a:pt x="632220" y="304800"/>
                            </a:cubicBezTo>
                            <a:lnTo>
                              <a:pt x="585637" y="304800"/>
                            </a:lnTo>
                            <a:lnTo>
                              <a:pt x="627457" y="241994"/>
                            </a:lnTo>
                            <a:cubicBezTo>
                              <a:pt x="642713" y="219186"/>
                              <a:pt x="644163" y="189829"/>
                              <a:pt x="631253" y="165608"/>
                            </a:cubicBezTo>
                            <a:cubicBezTo>
                              <a:pt x="618341" y="141386"/>
                              <a:pt x="593153" y="126243"/>
                              <a:pt x="565694" y="126206"/>
                            </a:cubicBezTo>
                            <a:lnTo>
                              <a:pt x="547091" y="126206"/>
                            </a:lnTo>
                            <a:lnTo>
                              <a:pt x="553788" y="109240"/>
                            </a:lnTo>
                            <a:cubicBezTo>
                              <a:pt x="562978" y="86321"/>
                              <a:pt x="560188" y="60313"/>
                              <a:pt x="546347" y="39849"/>
                            </a:cubicBezTo>
                            <a:cubicBezTo>
                              <a:pt x="532506" y="19422"/>
                              <a:pt x="509437" y="7144"/>
                              <a:pt x="484731" y="7144"/>
                            </a:cubicBezTo>
                            <a:lnTo>
                              <a:pt x="273695" y="7144"/>
                            </a:lnTo>
                            <a:cubicBezTo>
                              <a:pt x="248989" y="7144"/>
                              <a:pt x="225922" y="19422"/>
                              <a:pt x="212080" y="39849"/>
                            </a:cubicBezTo>
                            <a:cubicBezTo>
                              <a:pt x="198239" y="60312"/>
                              <a:pt x="195448" y="86320"/>
                              <a:pt x="204639" y="109240"/>
                            </a:cubicBezTo>
                            <a:lnTo>
                              <a:pt x="211336" y="126206"/>
                            </a:lnTo>
                            <a:lnTo>
                              <a:pt x="192732" y="126206"/>
                            </a:lnTo>
                            <a:cubicBezTo>
                              <a:pt x="165348" y="126281"/>
                              <a:pt x="140196" y="141387"/>
                              <a:pt x="127285" y="165571"/>
                            </a:cubicBezTo>
                            <a:cubicBezTo>
                              <a:pt x="114374" y="189719"/>
                              <a:pt x="115789" y="219038"/>
                              <a:pt x="130969" y="241845"/>
                            </a:cubicBezTo>
                            <a:lnTo>
                              <a:pt x="172789" y="304800"/>
                            </a:lnTo>
                            <a:lnTo>
                              <a:pt x="126206" y="304800"/>
                            </a:lnTo>
                            <a:cubicBezTo>
                              <a:pt x="85093" y="304800"/>
                              <a:pt x="51792" y="338100"/>
                              <a:pt x="51792" y="379214"/>
                            </a:cubicBezTo>
                            <a:lnTo>
                              <a:pt x="51792" y="676870"/>
                            </a:lnTo>
                            <a:cubicBezTo>
                              <a:pt x="51718" y="692981"/>
                              <a:pt x="56927" y="708682"/>
                              <a:pt x="66675" y="721519"/>
                            </a:cubicBezTo>
                            <a:lnTo>
                              <a:pt x="51792" y="721519"/>
                            </a:lnTo>
                            <a:cubicBezTo>
                              <a:pt x="27124" y="721519"/>
                              <a:pt x="7144" y="741499"/>
                              <a:pt x="7144" y="766167"/>
                            </a:cubicBezTo>
                            <a:lnTo>
                              <a:pt x="7144" y="795933"/>
                            </a:lnTo>
                            <a:cubicBezTo>
                              <a:pt x="7144" y="820601"/>
                              <a:pt x="27124" y="840581"/>
                              <a:pt x="51792" y="840581"/>
                            </a:cubicBezTo>
                            <a:lnTo>
                              <a:pt x="706636" y="840581"/>
                            </a:lnTo>
                            <a:cubicBezTo>
                              <a:pt x="731304" y="840581"/>
                              <a:pt x="751284" y="820601"/>
                              <a:pt x="751284" y="795933"/>
                            </a:cubicBezTo>
                            <a:lnTo>
                              <a:pt x="751284" y="766167"/>
                            </a:lnTo>
                            <a:cubicBezTo>
                              <a:pt x="751284" y="741499"/>
                              <a:pt x="731304" y="721519"/>
                              <a:pt x="706636" y="721519"/>
                            </a:cubicBezTo>
                            <a:close/>
                            <a:moveTo>
                              <a:pt x="565693" y="155972"/>
                            </a:moveTo>
                            <a:cubicBezTo>
                              <a:pt x="582101" y="156084"/>
                              <a:pt x="597133" y="165236"/>
                              <a:pt x="604835" y="179747"/>
                            </a:cubicBezTo>
                            <a:cubicBezTo>
                              <a:pt x="612499" y="194258"/>
                              <a:pt x="611606" y="211820"/>
                              <a:pt x="602453" y="225475"/>
                            </a:cubicBezTo>
                            <a:lnTo>
                              <a:pt x="549769" y="304800"/>
                            </a:lnTo>
                            <a:lnTo>
                              <a:pt x="475355" y="304800"/>
                            </a:lnTo>
                            <a:lnTo>
                              <a:pt x="534886" y="155972"/>
                            </a:lnTo>
                            <a:close/>
                            <a:moveTo>
                              <a:pt x="236632" y="56550"/>
                            </a:moveTo>
                            <a:cubicBezTo>
                              <a:pt x="244967" y="44234"/>
                              <a:pt x="258845" y="36867"/>
                              <a:pt x="273690" y="36905"/>
                            </a:cubicBezTo>
                            <a:lnTo>
                              <a:pt x="484726" y="36905"/>
                            </a:lnTo>
                            <a:cubicBezTo>
                              <a:pt x="499535" y="36905"/>
                              <a:pt x="513376" y="44234"/>
                              <a:pt x="521710" y="56476"/>
                            </a:cubicBezTo>
                            <a:cubicBezTo>
                              <a:pt x="530044" y="68717"/>
                              <a:pt x="531719" y="84307"/>
                              <a:pt x="526249" y="98073"/>
                            </a:cubicBezTo>
                            <a:lnTo>
                              <a:pt x="443501" y="304794"/>
                            </a:lnTo>
                            <a:lnTo>
                              <a:pt x="314913" y="304794"/>
                            </a:lnTo>
                            <a:lnTo>
                              <a:pt x="247048" y="135278"/>
                            </a:lnTo>
                            <a:lnTo>
                              <a:pt x="232165" y="98071"/>
                            </a:lnTo>
                            <a:cubicBezTo>
                              <a:pt x="226695" y="84342"/>
                              <a:pt x="228370" y="68790"/>
                              <a:pt x="236630" y="56548"/>
                            </a:cubicBezTo>
                            <a:close/>
                            <a:moveTo>
                              <a:pt x="155967" y="225323"/>
                            </a:moveTo>
                            <a:cubicBezTo>
                              <a:pt x="146889" y="211668"/>
                              <a:pt x="146033" y="194181"/>
                              <a:pt x="153697" y="179707"/>
                            </a:cubicBezTo>
                            <a:cubicBezTo>
                              <a:pt x="161362" y="165234"/>
                              <a:pt x="176357" y="156118"/>
                              <a:pt x="192728" y="155969"/>
                            </a:cubicBezTo>
                            <a:lnTo>
                              <a:pt x="223238" y="155969"/>
                            </a:lnTo>
                            <a:lnTo>
                              <a:pt x="282769" y="304797"/>
                            </a:lnTo>
                            <a:lnTo>
                              <a:pt x="208355" y="304797"/>
                            </a:lnTo>
                            <a:close/>
                            <a:moveTo>
                              <a:pt x="81553" y="676866"/>
                            </a:moveTo>
                            <a:lnTo>
                              <a:pt x="81553" y="379209"/>
                            </a:lnTo>
                            <a:cubicBezTo>
                              <a:pt x="81553" y="354541"/>
                              <a:pt x="101534" y="334561"/>
                              <a:pt x="126201" y="334561"/>
                            </a:cubicBezTo>
                            <a:lnTo>
                              <a:pt x="632217" y="334561"/>
                            </a:lnTo>
                            <a:cubicBezTo>
                              <a:pt x="656885" y="334561"/>
                              <a:pt x="676866" y="354541"/>
                              <a:pt x="676866" y="379209"/>
                            </a:cubicBezTo>
                            <a:lnTo>
                              <a:pt x="676866" y="676866"/>
                            </a:lnTo>
                            <a:cubicBezTo>
                              <a:pt x="676866" y="701533"/>
                              <a:pt x="656885" y="721514"/>
                              <a:pt x="632217" y="721514"/>
                            </a:cubicBezTo>
                            <a:lnTo>
                              <a:pt x="126201" y="721514"/>
                            </a:lnTo>
                            <a:cubicBezTo>
                              <a:pt x="101534" y="721514"/>
                              <a:pt x="81553" y="701533"/>
                              <a:pt x="81553" y="676866"/>
                            </a:cubicBezTo>
                            <a:close/>
                            <a:moveTo>
                              <a:pt x="721519" y="795928"/>
                            </a:moveTo>
                            <a:cubicBezTo>
                              <a:pt x="721519" y="799872"/>
                              <a:pt x="719956" y="803667"/>
                              <a:pt x="717166" y="806458"/>
                            </a:cubicBezTo>
                            <a:cubicBezTo>
                              <a:pt x="714375" y="809249"/>
                              <a:pt x="710580" y="810811"/>
                              <a:pt x="706636" y="810811"/>
                            </a:cubicBezTo>
                            <a:lnTo>
                              <a:pt x="51792" y="810811"/>
                            </a:lnTo>
                            <a:cubicBezTo>
                              <a:pt x="43569" y="810811"/>
                              <a:pt x="36909" y="804151"/>
                              <a:pt x="36909" y="795928"/>
                            </a:cubicBezTo>
                            <a:lnTo>
                              <a:pt x="36909" y="766163"/>
                            </a:lnTo>
                            <a:cubicBezTo>
                              <a:pt x="36909" y="757940"/>
                              <a:pt x="43569" y="751280"/>
                              <a:pt x="51792" y="751280"/>
                            </a:cubicBezTo>
                            <a:lnTo>
                              <a:pt x="706636" y="751280"/>
                            </a:lnTo>
                            <a:cubicBezTo>
                              <a:pt x="710580" y="751280"/>
                              <a:pt x="714375" y="752843"/>
                              <a:pt x="717166" y="755633"/>
                            </a:cubicBezTo>
                            <a:cubicBezTo>
                              <a:pt x="719956" y="758424"/>
                              <a:pt x="721519" y="762219"/>
                              <a:pt x="721519" y="766163"/>
                            </a:cubicBezTo>
                            <a:close/>
                            <a:moveTo>
                              <a:pt x="438741" y="483394"/>
                            </a:moveTo>
                            <a:lnTo>
                              <a:pt x="423858" y="483394"/>
                            </a:lnTo>
                            <a:lnTo>
                              <a:pt x="423858" y="468511"/>
                            </a:lnTo>
                            <a:cubicBezTo>
                              <a:pt x="423858" y="443843"/>
                              <a:pt x="403877" y="423863"/>
                              <a:pt x="379209" y="423863"/>
                            </a:cubicBezTo>
                            <a:cubicBezTo>
                              <a:pt x="354541" y="423863"/>
                              <a:pt x="334561" y="443843"/>
                              <a:pt x="334561" y="468511"/>
                            </a:cubicBezTo>
                            <a:lnTo>
                              <a:pt x="334561" y="483394"/>
                            </a:lnTo>
                            <a:lnTo>
                              <a:pt x="319678" y="483394"/>
                            </a:lnTo>
                            <a:cubicBezTo>
                              <a:pt x="295010" y="483394"/>
                              <a:pt x="275030" y="503374"/>
                              <a:pt x="275030" y="528042"/>
                            </a:cubicBezTo>
                            <a:cubicBezTo>
                              <a:pt x="275030" y="552710"/>
                              <a:pt x="295010" y="572691"/>
                              <a:pt x="319678" y="572691"/>
                            </a:cubicBezTo>
                            <a:lnTo>
                              <a:pt x="334561" y="572691"/>
                            </a:lnTo>
                            <a:lnTo>
                              <a:pt x="334561" y="587573"/>
                            </a:lnTo>
                            <a:cubicBezTo>
                              <a:pt x="334561" y="612241"/>
                              <a:pt x="354541" y="632222"/>
                              <a:pt x="379209" y="632222"/>
                            </a:cubicBezTo>
                            <a:cubicBezTo>
                              <a:pt x="403877" y="632222"/>
                              <a:pt x="423858" y="612241"/>
                              <a:pt x="423858" y="587573"/>
                            </a:cubicBezTo>
                            <a:lnTo>
                              <a:pt x="423858" y="572691"/>
                            </a:lnTo>
                            <a:lnTo>
                              <a:pt x="438741" y="572691"/>
                            </a:lnTo>
                            <a:cubicBezTo>
                              <a:pt x="463408" y="572691"/>
                              <a:pt x="483389" y="552710"/>
                              <a:pt x="483389" y="528042"/>
                            </a:cubicBezTo>
                            <a:cubicBezTo>
                              <a:pt x="483389" y="503374"/>
                              <a:pt x="463408" y="483394"/>
                              <a:pt x="438741" y="483394"/>
                            </a:cubicBezTo>
                            <a:close/>
                            <a:moveTo>
                              <a:pt x="449009" y="538609"/>
                            </a:moveTo>
                            <a:cubicBezTo>
                              <a:pt x="446331" y="541437"/>
                              <a:pt x="442610" y="543000"/>
                              <a:pt x="438741" y="542925"/>
                            </a:cubicBezTo>
                            <a:lnTo>
                              <a:pt x="408975" y="542925"/>
                            </a:lnTo>
                            <a:cubicBezTo>
                              <a:pt x="400752" y="542925"/>
                              <a:pt x="394092" y="549585"/>
                              <a:pt x="394092" y="557808"/>
                            </a:cubicBezTo>
                            <a:lnTo>
                              <a:pt x="394092" y="587574"/>
                            </a:lnTo>
                            <a:cubicBezTo>
                              <a:pt x="394092" y="595796"/>
                              <a:pt x="387432" y="602456"/>
                              <a:pt x="379209" y="602456"/>
                            </a:cubicBezTo>
                            <a:cubicBezTo>
                              <a:pt x="370987" y="602456"/>
                              <a:pt x="364326" y="595796"/>
                              <a:pt x="364326" y="587574"/>
                            </a:cubicBezTo>
                            <a:lnTo>
                              <a:pt x="364326" y="557808"/>
                            </a:lnTo>
                            <a:cubicBezTo>
                              <a:pt x="364326" y="553864"/>
                              <a:pt x="362764" y="550069"/>
                              <a:pt x="359973" y="547278"/>
                            </a:cubicBezTo>
                            <a:cubicBezTo>
                              <a:pt x="357183" y="544487"/>
                              <a:pt x="353388" y="542925"/>
                              <a:pt x="349443" y="542925"/>
                            </a:cubicBezTo>
                            <a:lnTo>
                              <a:pt x="319678" y="542925"/>
                            </a:lnTo>
                            <a:cubicBezTo>
                              <a:pt x="311455" y="542925"/>
                              <a:pt x="304795" y="536265"/>
                              <a:pt x="304795" y="528042"/>
                            </a:cubicBezTo>
                            <a:cubicBezTo>
                              <a:pt x="304795" y="519819"/>
                              <a:pt x="311455" y="513159"/>
                              <a:pt x="319678" y="513159"/>
                            </a:cubicBezTo>
                            <a:lnTo>
                              <a:pt x="349443" y="513159"/>
                            </a:lnTo>
                            <a:cubicBezTo>
                              <a:pt x="353387" y="513159"/>
                              <a:pt x="357182" y="511597"/>
                              <a:pt x="359973" y="508806"/>
                            </a:cubicBezTo>
                            <a:cubicBezTo>
                              <a:pt x="362764" y="506016"/>
                              <a:pt x="364326" y="502220"/>
                              <a:pt x="364326" y="498276"/>
                            </a:cubicBezTo>
                            <a:lnTo>
                              <a:pt x="364326" y="468511"/>
                            </a:lnTo>
                            <a:cubicBezTo>
                              <a:pt x="364326" y="460288"/>
                              <a:pt x="370987" y="453628"/>
                              <a:pt x="379209" y="453628"/>
                            </a:cubicBezTo>
                            <a:cubicBezTo>
                              <a:pt x="383190" y="453665"/>
                              <a:pt x="387023" y="455339"/>
                              <a:pt x="389776" y="458241"/>
                            </a:cubicBezTo>
                            <a:cubicBezTo>
                              <a:pt x="392604" y="460920"/>
                              <a:pt x="394167" y="464641"/>
                              <a:pt x="394092" y="468510"/>
                            </a:cubicBezTo>
                            <a:lnTo>
                              <a:pt x="394092" y="498276"/>
                            </a:lnTo>
                            <a:cubicBezTo>
                              <a:pt x="394092" y="502220"/>
                              <a:pt x="395655" y="506015"/>
                              <a:pt x="398446" y="508806"/>
                            </a:cubicBezTo>
                            <a:cubicBezTo>
                              <a:pt x="401236" y="511597"/>
                              <a:pt x="405031" y="513159"/>
                              <a:pt x="408975" y="513159"/>
                            </a:cubicBezTo>
                            <a:lnTo>
                              <a:pt x="438741" y="513159"/>
                            </a:lnTo>
                            <a:cubicBezTo>
                              <a:pt x="442685" y="513159"/>
                              <a:pt x="446480" y="514722"/>
                              <a:pt x="449271" y="517512"/>
                            </a:cubicBezTo>
                            <a:cubicBezTo>
                              <a:pt x="452062" y="520303"/>
                              <a:pt x="453624" y="524098"/>
                              <a:pt x="453624" y="528042"/>
                            </a:cubicBezTo>
                            <a:cubicBezTo>
                              <a:pt x="453587" y="532023"/>
                              <a:pt x="451913" y="535856"/>
                              <a:pt x="449010" y="538609"/>
                            </a:cubicBezTo>
                            <a:close/>
                            <a:moveTo>
                              <a:pt x="379209" y="364330"/>
                            </a:moveTo>
                            <a:cubicBezTo>
                              <a:pt x="335789" y="364330"/>
                              <a:pt x="294154" y="381594"/>
                              <a:pt x="263461" y="412291"/>
                            </a:cubicBezTo>
                            <a:cubicBezTo>
                              <a:pt x="232769" y="442987"/>
                              <a:pt x="215501" y="484622"/>
                              <a:pt x="215501" y="528038"/>
                            </a:cubicBezTo>
                            <a:cubicBezTo>
                              <a:pt x="215501" y="571455"/>
                              <a:pt x="232765" y="613094"/>
                              <a:pt x="263461" y="643786"/>
                            </a:cubicBezTo>
                            <a:cubicBezTo>
                              <a:pt x="294158" y="674479"/>
                              <a:pt x="335792" y="691746"/>
                              <a:pt x="379209" y="691746"/>
                            </a:cubicBezTo>
                            <a:cubicBezTo>
                              <a:pt x="422626" y="691746"/>
                              <a:pt x="464265" y="674482"/>
                              <a:pt x="494957" y="643786"/>
                            </a:cubicBezTo>
                            <a:cubicBezTo>
                              <a:pt x="525650" y="613090"/>
                              <a:pt x="542917" y="571455"/>
                              <a:pt x="542917" y="528038"/>
                            </a:cubicBezTo>
                            <a:cubicBezTo>
                              <a:pt x="542917" y="484622"/>
                              <a:pt x="525653" y="442983"/>
                              <a:pt x="494957" y="412291"/>
                            </a:cubicBezTo>
                            <a:cubicBezTo>
                              <a:pt x="464261" y="381598"/>
                              <a:pt x="422626" y="364330"/>
                              <a:pt x="379209" y="364330"/>
                            </a:cubicBezTo>
                            <a:close/>
                            <a:moveTo>
                              <a:pt x="379209" y="661987"/>
                            </a:moveTo>
                            <a:cubicBezTo>
                              <a:pt x="325036" y="661987"/>
                              <a:pt x="276187" y="629356"/>
                              <a:pt x="255461" y="579312"/>
                            </a:cubicBezTo>
                            <a:cubicBezTo>
                              <a:pt x="234736" y="529232"/>
                              <a:pt x="246196" y="471632"/>
                              <a:pt x="284482" y="433313"/>
                            </a:cubicBezTo>
                            <a:cubicBezTo>
                              <a:pt x="322805" y="395027"/>
                              <a:pt x="380399" y="383567"/>
                              <a:pt x="430481" y="404292"/>
                            </a:cubicBezTo>
                            <a:cubicBezTo>
                              <a:pt x="480525" y="425016"/>
                              <a:pt x="513156" y="473869"/>
                              <a:pt x="513156" y="528040"/>
                            </a:cubicBezTo>
                            <a:cubicBezTo>
                              <a:pt x="513156" y="602008"/>
                              <a:pt x="453178" y="661981"/>
                              <a:pt x="379215" y="661981"/>
                            </a:cubicBezTo>
                            <a:close/>
                            <a:moveTo>
                              <a:pt x="379209" y="215502"/>
                            </a:moveTo>
                            <a:cubicBezTo>
                              <a:pt x="409310" y="215502"/>
                              <a:pt x="436434" y="197383"/>
                              <a:pt x="447968" y="169552"/>
                            </a:cubicBezTo>
                            <a:cubicBezTo>
                              <a:pt x="459465" y="141758"/>
                              <a:pt x="453103" y="109760"/>
                              <a:pt x="431821" y="88478"/>
                            </a:cubicBezTo>
                            <a:cubicBezTo>
                              <a:pt x="410538" y="67195"/>
                              <a:pt x="378540" y="60833"/>
                              <a:pt x="350747" y="72330"/>
                            </a:cubicBezTo>
                            <a:cubicBezTo>
                              <a:pt x="322916" y="83864"/>
                              <a:pt x="304796" y="110988"/>
                              <a:pt x="304796" y="141089"/>
                            </a:cubicBezTo>
                            <a:cubicBezTo>
                              <a:pt x="304796" y="160809"/>
                              <a:pt x="312647" y="179747"/>
                              <a:pt x="326600" y="193699"/>
                            </a:cubicBezTo>
                            <a:cubicBezTo>
                              <a:pt x="340552" y="207652"/>
                              <a:pt x="359491" y="215503"/>
                              <a:pt x="379210" y="215503"/>
                            </a:cubicBezTo>
                            <a:close/>
                            <a:moveTo>
                              <a:pt x="379209" y="96440"/>
                            </a:moveTo>
                            <a:cubicBezTo>
                              <a:pt x="397254" y="96440"/>
                              <a:pt x="413552" y="107304"/>
                              <a:pt x="420472" y="124010"/>
                            </a:cubicBezTo>
                            <a:cubicBezTo>
                              <a:pt x="427355" y="140679"/>
                              <a:pt x="423560" y="159877"/>
                              <a:pt x="410798" y="172677"/>
                            </a:cubicBezTo>
                            <a:cubicBezTo>
                              <a:pt x="397998" y="185438"/>
                              <a:pt x="378800" y="189234"/>
                              <a:pt x="362131" y="182350"/>
                            </a:cubicBezTo>
                            <a:cubicBezTo>
                              <a:pt x="345425" y="175430"/>
                              <a:pt x="334561" y="159133"/>
                              <a:pt x="334561" y="141088"/>
                            </a:cubicBezTo>
                            <a:cubicBezTo>
                              <a:pt x="334561" y="116420"/>
                              <a:pt x="354541" y="96440"/>
                              <a:pt x="379209" y="96440"/>
                            </a:cubicBez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N"/>
                      </a:p>
                    </p:txBody>
                  </p:sp>
                </p:grpSp>
              </p:grpSp>
            </p:grpSp>
          </p:grp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05FC02D3-808F-F067-91A9-EED848CF8349}"/>
                  </a:ext>
                </a:extLst>
              </p:cNvPr>
              <p:cNvSpPr/>
              <p:nvPr/>
            </p:nvSpPr>
            <p:spPr>
              <a:xfrm>
                <a:off x="4953720" y="2616219"/>
                <a:ext cx="2284560" cy="2284560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sp>
          <p:nvSpPr>
            <p:cNvPr id="17" name="Graphic 8">
              <a:extLst>
                <a:ext uri="{FF2B5EF4-FFF2-40B4-BE49-F238E27FC236}">
                  <a16:creationId xmlns:a16="http://schemas.microsoft.com/office/drawing/2014/main" id="{ED15715E-0B75-8256-D0F3-2BD01FB97C1E}"/>
                </a:ext>
              </a:extLst>
            </p:cNvPr>
            <p:cNvSpPr/>
            <p:nvPr/>
          </p:nvSpPr>
          <p:spPr>
            <a:xfrm>
              <a:off x="5464124" y="3167077"/>
              <a:ext cx="1262682" cy="1262706"/>
            </a:xfrm>
            <a:custGeom>
              <a:avLst/>
              <a:gdLst>
                <a:gd name="connsiteX0" fmla="*/ 1543126 w 1747823"/>
                <a:gd name="connsiteY0" fmla="*/ 324619 h 1747859"/>
                <a:gd name="connsiteX1" fmla="*/ 1338297 w 1747823"/>
                <a:gd name="connsiteY1" fmla="*/ 529346 h 1747859"/>
                <a:gd name="connsiteX2" fmla="*/ 1479865 w 1747823"/>
                <a:gd name="connsiteY2" fmla="*/ 724153 h 1747859"/>
                <a:gd name="connsiteX3" fmla="*/ 1479865 w 1747823"/>
                <a:gd name="connsiteY3" fmla="*/ 1143512 h 1747859"/>
                <a:gd name="connsiteX4" fmla="*/ 1342030 w 1747823"/>
                <a:gd name="connsiteY4" fmla="*/ 1476041 h 1747859"/>
                <a:gd name="connsiteX5" fmla="*/ 1009398 w 1747823"/>
                <a:gd name="connsiteY5" fmla="*/ 1613866 h 1747859"/>
                <a:gd name="connsiteX6" fmla="*/ 676664 w 1747823"/>
                <a:gd name="connsiteY6" fmla="*/ 1476041 h 1747859"/>
                <a:gd name="connsiteX7" fmla="*/ 539259 w 1747823"/>
                <a:gd name="connsiteY7" fmla="*/ 1161967 h 1747859"/>
                <a:gd name="connsiteX8" fmla="*/ 938036 w 1747823"/>
                <a:gd name="connsiteY8" fmla="*/ 698225 h 1747859"/>
                <a:gd name="connsiteX9" fmla="*/ 938042 w 1747823"/>
                <a:gd name="connsiteY9" fmla="*/ 46304 h 1747859"/>
                <a:gd name="connsiteX10" fmla="*/ 938042 w 1747823"/>
                <a:gd name="connsiteY10" fmla="*/ 0 h 1747859"/>
                <a:gd name="connsiteX11" fmla="*/ 669952 w 1747823"/>
                <a:gd name="connsiteY11" fmla="*/ 0 h 1747859"/>
                <a:gd name="connsiteX12" fmla="*/ 669952 w 1747823"/>
                <a:gd name="connsiteY12" fmla="*/ 168661 h 1747859"/>
                <a:gd name="connsiteX13" fmla="*/ 804047 w 1747823"/>
                <a:gd name="connsiteY13" fmla="*/ 168661 h 1747859"/>
                <a:gd name="connsiteX14" fmla="*/ 804047 w 1747823"/>
                <a:gd name="connsiteY14" fmla="*/ 698227 h 1747859"/>
                <a:gd name="connsiteX15" fmla="*/ 705902 w 1747823"/>
                <a:gd name="connsiteY15" fmla="*/ 935159 h 1747859"/>
                <a:gd name="connsiteX16" fmla="*/ 468969 w 1747823"/>
                <a:gd name="connsiteY16" fmla="*/ 1033310 h 1747859"/>
                <a:gd name="connsiteX17" fmla="*/ 232139 w 1747823"/>
                <a:gd name="connsiteY17" fmla="*/ 935159 h 1747859"/>
                <a:gd name="connsiteX18" fmla="*/ 133993 w 1747823"/>
                <a:gd name="connsiteY18" fmla="*/ 698227 h 1747859"/>
                <a:gd name="connsiteX19" fmla="*/ 133988 w 1747823"/>
                <a:gd name="connsiteY19" fmla="*/ 168661 h 1747859"/>
                <a:gd name="connsiteX20" fmla="*/ 267979 w 1747823"/>
                <a:gd name="connsiteY20" fmla="*/ 168661 h 1747859"/>
                <a:gd name="connsiteX21" fmla="*/ 267973 w 1747823"/>
                <a:gd name="connsiteY21" fmla="*/ 0 h 1747859"/>
                <a:gd name="connsiteX22" fmla="*/ 0 w 1747823"/>
                <a:gd name="connsiteY22" fmla="*/ 0 h 1747859"/>
                <a:gd name="connsiteX23" fmla="*/ 0 w 1747823"/>
                <a:gd name="connsiteY23" fmla="*/ 698227 h 1747859"/>
                <a:gd name="connsiteX24" fmla="*/ 405273 w 1747823"/>
                <a:gd name="connsiteY24" fmla="*/ 1162930 h 1747859"/>
                <a:gd name="connsiteX25" fmla="*/ 1009403 w 1747823"/>
                <a:gd name="connsiteY25" fmla="*/ 1747860 h 1747859"/>
                <a:gd name="connsiteX26" fmla="*/ 1613742 w 1747823"/>
                <a:gd name="connsiteY26" fmla="*/ 1150869 h 1747859"/>
                <a:gd name="connsiteX27" fmla="*/ 1613844 w 1747823"/>
                <a:gd name="connsiteY27" fmla="*/ 1150869 h 1747859"/>
                <a:gd name="connsiteX28" fmla="*/ 1613844 w 1747823"/>
                <a:gd name="connsiteY28" fmla="*/ 721591 h 1747859"/>
                <a:gd name="connsiteX29" fmla="*/ 1747823 w 1747823"/>
                <a:gd name="connsiteY29" fmla="*/ 529347 h 1747859"/>
                <a:gd name="connsiteX30" fmla="*/ 1543111 w 1747823"/>
                <a:gd name="connsiteY30" fmla="*/ 324621 h 1747859"/>
                <a:gd name="connsiteX31" fmla="*/ 1546869 w 1747823"/>
                <a:gd name="connsiteY31" fmla="*/ 638796 h 1747859"/>
                <a:gd name="connsiteX32" fmla="*/ 1437406 w 1747823"/>
                <a:gd name="connsiteY32" fmla="*/ 529339 h 1747859"/>
                <a:gd name="connsiteX33" fmla="*/ 1546869 w 1747823"/>
                <a:gd name="connsiteY33" fmla="*/ 419881 h 1747859"/>
                <a:gd name="connsiteX34" fmla="*/ 1656319 w 1747823"/>
                <a:gd name="connsiteY34" fmla="*/ 529339 h 1747859"/>
                <a:gd name="connsiteX35" fmla="*/ 1546869 w 1747823"/>
                <a:gd name="connsiteY35" fmla="*/ 638796 h 174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47823" h="1747859">
                  <a:moveTo>
                    <a:pt x="1543126" y="324619"/>
                  </a:moveTo>
                  <a:cubicBezTo>
                    <a:pt x="1430044" y="324619"/>
                    <a:pt x="1338297" y="416260"/>
                    <a:pt x="1338297" y="529346"/>
                  </a:cubicBezTo>
                  <a:cubicBezTo>
                    <a:pt x="1338297" y="620345"/>
                    <a:pt x="1397716" y="697482"/>
                    <a:pt x="1479865" y="724153"/>
                  </a:cubicBezTo>
                  <a:lnTo>
                    <a:pt x="1479865" y="1143512"/>
                  </a:lnTo>
                  <a:cubicBezTo>
                    <a:pt x="1479865" y="1269184"/>
                    <a:pt x="1430895" y="1387276"/>
                    <a:pt x="1342030" y="1476041"/>
                  </a:cubicBezTo>
                  <a:cubicBezTo>
                    <a:pt x="1253171" y="1564895"/>
                    <a:pt x="1135075" y="1613866"/>
                    <a:pt x="1009398" y="1613866"/>
                  </a:cubicBezTo>
                  <a:cubicBezTo>
                    <a:pt x="883726" y="1613866"/>
                    <a:pt x="765532" y="1564909"/>
                    <a:pt x="676664" y="1476041"/>
                  </a:cubicBezTo>
                  <a:cubicBezTo>
                    <a:pt x="592175" y="1391654"/>
                    <a:pt x="543851" y="1280710"/>
                    <a:pt x="539259" y="1161967"/>
                  </a:cubicBezTo>
                  <a:cubicBezTo>
                    <a:pt x="764990" y="1128146"/>
                    <a:pt x="938036" y="933352"/>
                    <a:pt x="938036" y="698225"/>
                  </a:cubicBezTo>
                  <a:lnTo>
                    <a:pt x="938042" y="46304"/>
                  </a:lnTo>
                  <a:lnTo>
                    <a:pt x="938042" y="0"/>
                  </a:lnTo>
                  <a:lnTo>
                    <a:pt x="669952" y="0"/>
                  </a:lnTo>
                  <a:lnTo>
                    <a:pt x="669952" y="168661"/>
                  </a:lnTo>
                  <a:lnTo>
                    <a:pt x="804047" y="168661"/>
                  </a:lnTo>
                  <a:lnTo>
                    <a:pt x="804047" y="698227"/>
                  </a:lnTo>
                  <a:cubicBezTo>
                    <a:pt x="804047" y="787734"/>
                    <a:pt x="769162" y="871797"/>
                    <a:pt x="705902" y="935159"/>
                  </a:cubicBezTo>
                  <a:cubicBezTo>
                    <a:pt x="642533" y="998420"/>
                    <a:pt x="558463" y="1033310"/>
                    <a:pt x="468969" y="1033310"/>
                  </a:cubicBezTo>
                  <a:cubicBezTo>
                    <a:pt x="379564" y="1033310"/>
                    <a:pt x="295399" y="998420"/>
                    <a:pt x="232139" y="935159"/>
                  </a:cubicBezTo>
                  <a:cubicBezTo>
                    <a:pt x="168872" y="871785"/>
                    <a:pt x="133993" y="787721"/>
                    <a:pt x="133993" y="698227"/>
                  </a:cubicBezTo>
                  <a:lnTo>
                    <a:pt x="133988" y="168661"/>
                  </a:lnTo>
                  <a:lnTo>
                    <a:pt x="267979" y="168661"/>
                  </a:lnTo>
                  <a:lnTo>
                    <a:pt x="267973" y="0"/>
                  </a:lnTo>
                  <a:lnTo>
                    <a:pt x="0" y="0"/>
                  </a:lnTo>
                  <a:lnTo>
                    <a:pt x="0" y="698227"/>
                  </a:lnTo>
                  <a:cubicBezTo>
                    <a:pt x="0" y="935596"/>
                    <a:pt x="176454" y="1131889"/>
                    <a:pt x="405273" y="1162930"/>
                  </a:cubicBezTo>
                  <a:cubicBezTo>
                    <a:pt x="415514" y="1487665"/>
                    <a:pt x="682000" y="1747860"/>
                    <a:pt x="1009403" y="1747860"/>
                  </a:cubicBezTo>
                  <a:cubicBezTo>
                    <a:pt x="1340753" y="1747860"/>
                    <a:pt x="1609693" y="1481256"/>
                    <a:pt x="1613742" y="1150869"/>
                  </a:cubicBezTo>
                  <a:lnTo>
                    <a:pt x="1613844" y="1150869"/>
                  </a:lnTo>
                  <a:lnTo>
                    <a:pt x="1613844" y="721591"/>
                  </a:lnTo>
                  <a:cubicBezTo>
                    <a:pt x="1692035" y="692783"/>
                    <a:pt x="1747823" y="617574"/>
                    <a:pt x="1747823" y="529347"/>
                  </a:cubicBezTo>
                  <a:cubicBezTo>
                    <a:pt x="1747838" y="416266"/>
                    <a:pt x="1656202" y="324621"/>
                    <a:pt x="1543111" y="324621"/>
                  </a:cubicBezTo>
                  <a:close/>
                  <a:moveTo>
                    <a:pt x="1546869" y="638796"/>
                  </a:moveTo>
                  <a:cubicBezTo>
                    <a:pt x="1486376" y="638796"/>
                    <a:pt x="1437406" y="589829"/>
                    <a:pt x="1437406" y="529339"/>
                  </a:cubicBezTo>
                  <a:cubicBezTo>
                    <a:pt x="1437406" y="468848"/>
                    <a:pt x="1486376" y="419881"/>
                    <a:pt x="1546869" y="419881"/>
                  </a:cubicBezTo>
                  <a:cubicBezTo>
                    <a:pt x="1607246" y="419881"/>
                    <a:pt x="1656319" y="468848"/>
                    <a:pt x="1656319" y="529339"/>
                  </a:cubicBezTo>
                  <a:cubicBezTo>
                    <a:pt x="1656319" y="589833"/>
                    <a:pt x="1607246" y="638796"/>
                    <a:pt x="1546869" y="638796"/>
                  </a:cubicBezTo>
                  <a:close/>
                </a:path>
              </a:pathLst>
            </a:custGeom>
            <a:solidFill>
              <a:schemeClr val="bg2"/>
            </a:solidFill>
            <a:ln w="1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32C4DAD-E99D-AA6A-1008-C8B23CB61FB0}"/>
              </a:ext>
            </a:extLst>
          </p:cNvPr>
          <p:cNvGrpSpPr/>
          <p:nvPr/>
        </p:nvGrpSpPr>
        <p:grpSpPr>
          <a:xfrm>
            <a:off x="9889036" y="496835"/>
            <a:ext cx="1940767" cy="744339"/>
            <a:chOff x="-53759" y="4953753"/>
            <a:chExt cx="1940767" cy="74433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F5F8D13-994D-D909-7425-8554C5C99DF4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75D6B09B-A5D0-4820-55AB-3D8AD421DEA1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ECB17C60-2141-9C40-8E29-580C1685E075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29" name="Google Shape;520;p30">
              <a:extLst>
                <a:ext uri="{FF2B5EF4-FFF2-40B4-BE49-F238E27FC236}">
                  <a16:creationId xmlns:a16="http://schemas.microsoft.com/office/drawing/2014/main" id="{8AA7B5B5-1388-7F57-B294-036AB691F9E3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30" name="Google Shape;521;p30">
                <a:extLst>
                  <a:ext uri="{FF2B5EF4-FFF2-40B4-BE49-F238E27FC236}">
                    <a16:creationId xmlns:a16="http://schemas.microsoft.com/office/drawing/2014/main" id="{77894426-EE3D-46CA-D5C6-71EB7F9B908F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522;p30">
                <a:extLst>
                  <a:ext uri="{FF2B5EF4-FFF2-40B4-BE49-F238E27FC236}">
                    <a16:creationId xmlns:a16="http://schemas.microsoft.com/office/drawing/2014/main" id="{1FA1267F-2498-F627-C307-738DFCD6CF89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49366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331358E-3250-426A-BE34-67FEC3D0F2F7}"/>
              </a:ext>
            </a:extLst>
          </p:cNvPr>
          <p:cNvGrpSpPr/>
          <p:nvPr/>
        </p:nvGrpSpPr>
        <p:grpSpPr>
          <a:xfrm>
            <a:off x="708114" y="1447086"/>
            <a:ext cx="10775771" cy="4470469"/>
            <a:chOff x="726973" y="1555307"/>
            <a:chExt cx="10775771" cy="4470469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7D67A26-1409-4E60-B199-077831C7779E}"/>
                </a:ext>
              </a:extLst>
            </p:cNvPr>
            <p:cNvGrpSpPr/>
            <p:nvPr/>
          </p:nvGrpSpPr>
          <p:grpSpPr>
            <a:xfrm>
              <a:off x="9222744" y="1555308"/>
              <a:ext cx="2280000" cy="4470468"/>
              <a:chOff x="9222744" y="1555308"/>
              <a:chExt cx="2280000" cy="4470468"/>
            </a:xfrm>
          </p:grpSpPr>
          <p:sp>
            <p:nvSpPr>
              <p:cNvPr id="52" name="Google Shape;411;p21">
                <a:extLst>
                  <a:ext uri="{FF2B5EF4-FFF2-40B4-BE49-F238E27FC236}">
                    <a16:creationId xmlns:a16="http://schemas.microsoft.com/office/drawing/2014/main" id="{287AB431-13F6-1788-2096-6BDF042B872A}"/>
                  </a:ext>
                </a:extLst>
              </p:cNvPr>
              <p:cNvSpPr/>
              <p:nvPr/>
            </p:nvSpPr>
            <p:spPr>
              <a:xfrm rot="10800000" flipH="1">
                <a:off x="9222744" y="1888402"/>
                <a:ext cx="2280000" cy="4137374"/>
              </a:xfrm>
              <a:prstGeom prst="roundRect">
                <a:avLst>
                  <a:gd name="adj" fmla="val 6164"/>
                </a:avLst>
              </a:prstGeom>
              <a:solidFill>
                <a:schemeClr val="accent4">
                  <a:alpha val="15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1600">
                  <a:solidFill>
                    <a:schemeClr val="lt1"/>
                  </a:solidFill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DC17407-8DB4-67C8-7EBA-72D6E2FB2A55}"/>
                  </a:ext>
                </a:extLst>
              </p:cNvPr>
              <p:cNvSpPr txBox="1"/>
              <p:nvPr/>
            </p:nvSpPr>
            <p:spPr>
              <a:xfrm>
                <a:off x="9315411" y="3277536"/>
                <a:ext cx="2094667" cy="263149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labore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et dolore magna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nisi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aliquip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commodo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consequat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E80B4CD2-A62B-BE32-65FA-21615CE8F686}"/>
                  </a:ext>
                </a:extLst>
              </p:cNvPr>
              <p:cNvGrpSpPr/>
              <p:nvPr/>
            </p:nvGrpSpPr>
            <p:grpSpPr>
              <a:xfrm>
                <a:off x="9344343" y="1555308"/>
                <a:ext cx="2036803" cy="661028"/>
                <a:chOff x="9034246" y="1834952"/>
                <a:chExt cx="2031449" cy="579293"/>
              </a:xfrm>
            </p:grpSpPr>
            <p:sp>
              <p:nvSpPr>
                <p:cNvPr id="57" name="Google Shape;414;p21">
                  <a:extLst>
                    <a:ext uri="{FF2B5EF4-FFF2-40B4-BE49-F238E27FC236}">
                      <a16:creationId xmlns:a16="http://schemas.microsoft.com/office/drawing/2014/main" id="{B8571EEE-6D24-52C3-C61F-271B82806B52}"/>
                    </a:ext>
                  </a:extLst>
                </p:cNvPr>
                <p:cNvSpPr/>
                <p:nvPr/>
              </p:nvSpPr>
              <p:spPr>
                <a:xfrm>
                  <a:off x="9034246" y="1834952"/>
                  <a:ext cx="2031449" cy="57929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black"/>
                    </a:buClr>
                    <a:buSzPts val="1100"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C9577EAA-8DE9-9F91-D76B-F57883840017}"/>
                    </a:ext>
                  </a:extLst>
                </p:cNvPr>
                <p:cNvSpPr txBox="1"/>
                <p:nvPr/>
              </p:nvSpPr>
              <p:spPr>
                <a:xfrm>
                  <a:off x="9286634" y="1895336"/>
                  <a:ext cx="1526673" cy="45852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68E90C7-7134-4915-97E9-68263BD92F3E}"/>
                  </a:ext>
                </a:extLst>
              </p:cNvPr>
              <p:cNvGrpSpPr/>
              <p:nvPr/>
            </p:nvGrpSpPr>
            <p:grpSpPr>
              <a:xfrm>
                <a:off x="10050746" y="2484564"/>
                <a:ext cx="623996" cy="623996"/>
                <a:chOff x="10050746" y="2484564"/>
                <a:chExt cx="623996" cy="623996"/>
              </a:xfrm>
            </p:grpSpPr>
            <p:sp>
              <p:nvSpPr>
                <p:cNvPr id="55" name="Google Shape;332;p20">
                  <a:extLst>
                    <a:ext uri="{FF2B5EF4-FFF2-40B4-BE49-F238E27FC236}">
                      <a16:creationId xmlns:a16="http://schemas.microsoft.com/office/drawing/2014/main" id="{B48AA609-BE0D-F19E-166C-5200D492D9C2}"/>
                    </a:ext>
                  </a:extLst>
                </p:cNvPr>
                <p:cNvSpPr/>
                <p:nvPr/>
              </p:nvSpPr>
              <p:spPr>
                <a:xfrm rot="2700000">
                  <a:off x="10050746" y="2484564"/>
                  <a:ext cx="623996" cy="623996"/>
                </a:xfrm>
                <a:prstGeom prst="roundRect">
                  <a:avLst/>
                </a:prstGeom>
                <a:solidFill>
                  <a:schemeClr val="accent4"/>
                </a:solidFill>
                <a:ln w="6350">
                  <a:noFill/>
                  <a:prstDash val="dash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B9DE8CA4-02EB-4463-B180-0FDAC15F2FC4}"/>
                    </a:ext>
                  </a:extLst>
                </p:cNvPr>
                <p:cNvSpPr/>
                <p:nvPr/>
              </p:nvSpPr>
              <p:spPr>
                <a:xfrm>
                  <a:off x="10161296" y="2602230"/>
                  <a:ext cx="402896" cy="388664"/>
                </a:xfrm>
                <a:custGeom>
                  <a:avLst/>
                  <a:gdLst>
                    <a:gd name="connsiteX0" fmla="*/ 3783537 w 4781385"/>
                    <a:gd name="connsiteY0" fmla="*/ 3630348 h 4612491"/>
                    <a:gd name="connsiteX1" fmla="*/ 3600571 w 4781385"/>
                    <a:gd name="connsiteY1" fmla="*/ 4005166 h 4612491"/>
                    <a:gd name="connsiteX2" fmla="*/ 3758163 w 4781385"/>
                    <a:gd name="connsiteY2" fmla="*/ 4463367 h 4612491"/>
                    <a:gd name="connsiteX3" fmla="*/ 4216363 w 4781385"/>
                    <a:gd name="connsiteY3" fmla="*/ 4305775 h 4612491"/>
                    <a:gd name="connsiteX4" fmla="*/ 4399338 w 4781385"/>
                    <a:gd name="connsiteY4" fmla="*/ 3930967 h 4612491"/>
                    <a:gd name="connsiteX5" fmla="*/ 173199 w 4781385"/>
                    <a:gd name="connsiteY5" fmla="*/ 3616805 h 4612491"/>
                    <a:gd name="connsiteX6" fmla="*/ 131548 w 4781385"/>
                    <a:gd name="connsiteY6" fmla="*/ 3634063 h 4612491"/>
                    <a:gd name="connsiteX7" fmla="*/ 131558 w 4781385"/>
                    <a:gd name="connsiteY7" fmla="*/ 3717369 h 4612491"/>
                    <a:gd name="connsiteX8" fmla="*/ 623914 w 4781385"/>
                    <a:gd name="connsiteY8" fmla="*/ 4209716 h 4612491"/>
                    <a:gd name="connsiteX9" fmla="*/ 707215 w 4781385"/>
                    <a:gd name="connsiteY9" fmla="*/ 4209721 h 4612491"/>
                    <a:gd name="connsiteX10" fmla="*/ 707220 w 4781385"/>
                    <a:gd name="connsiteY10" fmla="*/ 4126420 h 4612491"/>
                    <a:gd name="connsiteX11" fmla="*/ 214854 w 4781385"/>
                    <a:gd name="connsiteY11" fmla="*/ 3634053 h 4612491"/>
                    <a:gd name="connsiteX12" fmla="*/ 173199 w 4781385"/>
                    <a:gd name="connsiteY12" fmla="*/ 3616805 h 4612491"/>
                    <a:gd name="connsiteX13" fmla="*/ 869393 w 4781385"/>
                    <a:gd name="connsiteY13" fmla="*/ 3388575 h 4612491"/>
                    <a:gd name="connsiteX14" fmla="*/ 500204 w 4781385"/>
                    <a:gd name="connsiteY14" fmla="*/ 3757783 h 4612491"/>
                    <a:gd name="connsiteX15" fmla="*/ 583500 w 4781385"/>
                    <a:gd name="connsiteY15" fmla="*/ 3841079 h 4612491"/>
                    <a:gd name="connsiteX16" fmla="*/ 952698 w 4781385"/>
                    <a:gd name="connsiteY16" fmla="*/ 3471881 h 4612491"/>
                    <a:gd name="connsiteX17" fmla="*/ 2949853 w 4781385"/>
                    <a:gd name="connsiteY17" fmla="*/ 3044332 h 4612491"/>
                    <a:gd name="connsiteX18" fmla="*/ 2766867 w 4781385"/>
                    <a:gd name="connsiteY18" fmla="*/ 3419140 h 4612491"/>
                    <a:gd name="connsiteX19" fmla="*/ 2924091 w 4781385"/>
                    <a:gd name="connsiteY19" fmla="*/ 3876299 h 4612491"/>
                    <a:gd name="connsiteX20" fmla="*/ 3382668 w 4781385"/>
                    <a:gd name="connsiteY20" fmla="*/ 3719769 h 4612491"/>
                    <a:gd name="connsiteX21" fmla="*/ 3565644 w 4781385"/>
                    <a:gd name="connsiteY21" fmla="*/ 3344941 h 4612491"/>
                    <a:gd name="connsiteX22" fmla="*/ 4266008 w 4781385"/>
                    <a:gd name="connsiteY22" fmla="*/ 3038414 h 4612491"/>
                    <a:gd name="connsiteX23" fmla="*/ 4315522 w 4781385"/>
                    <a:gd name="connsiteY23" fmla="*/ 3077651 h 4612491"/>
                    <a:gd name="connsiteX24" fmla="*/ 4278914 w 4781385"/>
                    <a:gd name="connsiteY24" fmla="*/ 3149707 h 4612491"/>
                    <a:gd name="connsiteX25" fmla="*/ 4149536 w 4781385"/>
                    <a:gd name="connsiteY25" fmla="*/ 3264083 h 4612491"/>
                    <a:gd name="connsiteX26" fmla="*/ 4073269 w 4781385"/>
                    <a:gd name="connsiteY26" fmla="*/ 3420341 h 4612491"/>
                    <a:gd name="connsiteX27" fmla="*/ 4072941 w 4781385"/>
                    <a:gd name="connsiteY27" fmla="*/ 3421014 h 4612491"/>
                    <a:gd name="connsiteX28" fmla="*/ 3996345 w 4781385"/>
                    <a:gd name="connsiteY28" fmla="*/ 3446807 h 4612491"/>
                    <a:gd name="connsiteX29" fmla="*/ 3970552 w 4781385"/>
                    <a:gd name="connsiteY29" fmla="*/ 3370211 h 4612491"/>
                    <a:gd name="connsiteX30" fmla="*/ 4046828 w 4781385"/>
                    <a:gd name="connsiteY30" fmla="*/ 3213944 h 4612491"/>
                    <a:gd name="connsiteX31" fmla="*/ 4241748 w 4781385"/>
                    <a:gd name="connsiteY31" fmla="*/ 3041627 h 4612491"/>
                    <a:gd name="connsiteX32" fmla="*/ 4241767 w 4781385"/>
                    <a:gd name="connsiteY32" fmla="*/ 3041627 h 4612491"/>
                    <a:gd name="connsiteX33" fmla="*/ 4243466 w 4781385"/>
                    <a:gd name="connsiteY33" fmla="*/ 3041043 h 4612491"/>
                    <a:gd name="connsiteX34" fmla="*/ 4266008 w 4781385"/>
                    <a:gd name="connsiteY34" fmla="*/ 3038414 h 4612491"/>
                    <a:gd name="connsiteX35" fmla="*/ 4343648 w 4781385"/>
                    <a:gd name="connsiteY35" fmla="*/ 2961666 h 4612491"/>
                    <a:gd name="connsiteX36" fmla="*/ 4016652 w 4781385"/>
                    <a:gd name="connsiteY36" fmla="*/ 3152812 h 4612491"/>
                    <a:gd name="connsiteX37" fmla="*/ 3833677 w 4781385"/>
                    <a:gd name="connsiteY37" fmla="*/ 3527640 h 4612491"/>
                    <a:gd name="connsiteX38" fmla="*/ 4449478 w 4781385"/>
                    <a:gd name="connsiteY38" fmla="*/ 3828259 h 4612491"/>
                    <a:gd name="connsiteX39" fmla="*/ 4632453 w 4781385"/>
                    <a:gd name="connsiteY39" fmla="*/ 3453441 h 4612491"/>
                    <a:gd name="connsiteX40" fmla="*/ 4475230 w 4781385"/>
                    <a:gd name="connsiteY40" fmla="*/ 2996282 h 4612491"/>
                    <a:gd name="connsiteX41" fmla="*/ 4343648 w 4781385"/>
                    <a:gd name="connsiteY41" fmla="*/ 2961666 h 4612491"/>
                    <a:gd name="connsiteX42" fmla="*/ 4349414 w 4781385"/>
                    <a:gd name="connsiteY42" fmla="*/ 2846918 h 4612491"/>
                    <a:gd name="connsiteX43" fmla="*/ 4524973 w 4781385"/>
                    <a:gd name="connsiteY43" fmla="*/ 2892513 h 4612491"/>
                    <a:gd name="connsiteX44" fmla="*/ 4735142 w 4781385"/>
                    <a:gd name="connsiteY44" fmla="*/ 3503580 h 4612491"/>
                    <a:gd name="connsiteX45" fmla="*/ 4319052 w 4781385"/>
                    <a:gd name="connsiteY45" fmla="*/ 4355915 h 4612491"/>
                    <a:gd name="connsiteX46" fmla="*/ 3708004 w 4781385"/>
                    <a:gd name="connsiteY46" fmla="*/ 4566075 h 4612491"/>
                    <a:gd name="connsiteX47" fmla="*/ 3497845 w 4781385"/>
                    <a:gd name="connsiteY47" fmla="*/ 3955027 h 4612491"/>
                    <a:gd name="connsiteX48" fmla="*/ 3913925 w 4781385"/>
                    <a:gd name="connsiteY48" fmla="*/ 3102682 h 4612491"/>
                    <a:gd name="connsiteX49" fmla="*/ 4349414 w 4781385"/>
                    <a:gd name="connsiteY49" fmla="*/ 2846918 h 4612491"/>
                    <a:gd name="connsiteX50" fmla="*/ 654070 w 4781385"/>
                    <a:gd name="connsiteY50" fmla="*/ 2843412 h 4612491"/>
                    <a:gd name="connsiteX51" fmla="*/ 605779 w 4781385"/>
                    <a:gd name="connsiteY51" fmla="*/ 2862880 h 4612491"/>
                    <a:gd name="connsiteX52" fmla="*/ 603883 w 4781385"/>
                    <a:gd name="connsiteY52" fmla="*/ 2961398 h 4612491"/>
                    <a:gd name="connsiteX53" fmla="*/ 1379885 w 4781385"/>
                    <a:gd name="connsiteY53" fmla="*/ 3737438 h 4612491"/>
                    <a:gd name="connsiteX54" fmla="*/ 1379895 w 4781385"/>
                    <a:gd name="connsiteY54" fmla="*/ 3737448 h 4612491"/>
                    <a:gd name="connsiteX55" fmla="*/ 1478431 w 4781385"/>
                    <a:gd name="connsiteY55" fmla="*/ 3737438 h 4612491"/>
                    <a:gd name="connsiteX56" fmla="*/ 1478431 w 4781385"/>
                    <a:gd name="connsiteY56" fmla="*/ 3638911 h 4612491"/>
                    <a:gd name="connsiteX57" fmla="*/ 702372 w 4781385"/>
                    <a:gd name="connsiteY57" fmla="*/ 2862853 h 4612491"/>
                    <a:gd name="connsiteX58" fmla="*/ 654070 w 4781385"/>
                    <a:gd name="connsiteY58" fmla="*/ 2843412 h 4612491"/>
                    <a:gd name="connsiteX59" fmla="*/ 3431648 w 4781385"/>
                    <a:gd name="connsiteY59" fmla="*/ 2452433 h 4612491"/>
                    <a:gd name="connsiteX60" fmla="*/ 3481405 w 4781385"/>
                    <a:gd name="connsiteY60" fmla="*/ 2491361 h 4612491"/>
                    <a:gd name="connsiteX61" fmla="*/ 3445247 w 4781385"/>
                    <a:gd name="connsiteY61" fmla="*/ 2563644 h 4612491"/>
                    <a:gd name="connsiteX62" fmla="*/ 3315869 w 4781385"/>
                    <a:gd name="connsiteY62" fmla="*/ 2678020 h 4612491"/>
                    <a:gd name="connsiteX63" fmla="*/ 3239583 w 4781385"/>
                    <a:gd name="connsiteY63" fmla="*/ 2834277 h 4612491"/>
                    <a:gd name="connsiteX64" fmla="*/ 3239035 w 4781385"/>
                    <a:gd name="connsiteY64" fmla="*/ 2835401 h 4612491"/>
                    <a:gd name="connsiteX65" fmla="*/ 3162324 w 4781385"/>
                    <a:gd name="connsiteY65" fmla="*/ 2860849 h 4612491"/>
                    <a:gd name="connsiteX66" fmla="*/ 3136875 w 4781385"/>
                    <a:gd name="connsiteY66" fmla="*/ 2784138 h 4612491"/>
                    <a:gd name="connsiteX67" fmla="*/ 3213161 w 4781385"/>
                    <a:gd name="connsiteY67" fmla="*/ 2627928 h 4612491"/>
                    <a:gd name="connsiteX68" fmla="*/ 3408042 w 4781385"/>
                    <a:gd name="connsiteY68" fmla="*/ 2455621 h 4612491"/>
                    <a:gd name="connsiteX69" fmla="*/ 3408100 w 4781385"/>
                    <a:gd name="connsiteY69" fmla="*/ 2455554 h 4612491"/>
                    <a:gd name="connsiteX70" fmla="*/ 3409123 w 4781385"/>
                    <a:gd name="connsiteY70" fmla="*/ 2455203 h 4612491"/>
                    <a:gd name="connsiteX71" fmla="*/ 3431648 w 4781385"/>
                    <a:gd name="connsiteY71" fmla="*/ 2452433 h 4612491"/>
                    <a:gd name="connsiteX72" fmla="*/ 3509513 w 4781385"/>
                    <a:gd name="connsiteY72" fmla="*/ 2374908 h 4612491"/>
                    <a:gd name="connsiteX73" fmla="*/ 3182967 w 4781385"/>
                    <a:gd name="connsiteY73" fmla="*/ 2566805 h 4612491"/>
                    <a:gd name="connsiteX74" fmla="*/ 2999983 w 4781385"/>
                    <a:gd name="connsiteY74" fmla="*/ 2941624 h 4612491"/>
                    <a:gd name="connsiteX75" fmla="*/ 3615783 w 4781385"/>
                    <a:gd name="connsiteY75" fmla="*/ 3242233 h 4612491"/>
                    <a:gd name="connsiteX76" fmla="*/ 3798759 w 4781385"/>
                    <a:gd name="connsiteY76" fmla="*/ 2867424 h 4612491"/>
                    <a:gd name="connsiteX77" fmla="*/ 3641172 w 4781385"/>
                    <a:gd name="connsiteY77" fmla="*/ 2409219 h 4612491"/>
                    <a:gd name="connsiteX78" fmla="*/ 3509513 w 4781385"/>
                    <a:gd name="connsiteY78" fmla="*/ 2374908 h 4612491"/>
                    <a:gd name="connsiteX79" fmla="*/ 3517822 w 4781385"/>
                    <a:gd name="connsiteY79" fmla="*/ 2259527 h 4612491"/>
                    <a:gd name="connsiteX80" fmla="*/ 3693253 w 4781385"/>
                    <a:gd name="connsiteY80" fmla="*/ 2305849 h 4612491"/>
                    <a:gd name="connsiteX81" fmla="*/ 3901438 w 4781385"/>
                    <a:gd name="connsiteY81" fmla="*/ 2917583 h 4612491"/>
                    <a:gd name="connsiteX82" fmla="*/ 3485358 w 4781385"/>
                    <a:gd name="connsiteY82" fmla="*/ 3769908 h 4612491"/>
                    <a:gd name="connsiteX83" fmla="*/ 2875008 w 4781385"/>
                    <a:gd name="connsiteY83" fmla="*/ 3979824 h 4612491"/>
                    <a:gd name="connsiteX84" fmla="*/ 2664141 w 4781385"/>
                    <a:gd name="connsiteY84" fmla="*/ 3369010 h 4612491"/>
                    <a:gd name="connsiteX85" fmla="*/ 3080221 w 4781385"/>
                    <a:gd name="connsiteY85" fmla="*/ 2516694 h 4612491"/>
                    <a:gd name="connsiteX86" fmla="*/ 3081520 w 4781385"/>
                    <a:gd name="connsiteY86" fmla="*/ 2514035 h 4612491"/>
                    <a:gd name="connsiteX87" fmla="*/ 3517822 w 4781385"/>
                    <a:gd name="connsiteY87" fmla="*/ 2259527 h 4612491"/>
                    <a:gd name="connsiteX88" fmla="*/ 1796589 w 4781385"/>
                    <a:gd name="connsiteY88" fmla="*/ 2233430 h 4612491"/>
                    <a:gd name="connsiteX89" fmla="*/ 1796594 w 4781385"/>
                    <a:gd name="connsiteY89" fmla="*/ 2233431 h 4612491"/>
                    <a:gd name="connsiteX90" fmla="*/ 1796584 w 4781385"/>
                    <a:gd name="connsiteY90" fmla="*/ 2233431 h 4612491"/>
                    <a:gd name="connsiteX91" fmla="*/ 2439873 w 4781385"/>
                    <a:gd name="connsiteY91" fmla="*/ 1475850 h 4612491"/>
                    <a:gd name="connsiteX92" fmla="*/ 2479447 w 4781385"/>
                    <a:gd name="connsiteY92" fmla="*/ 1491772 h 4612491"/>
                    <a:gd name="connsiteX93" fmla="*/ 2481098 w 4781385"/>
                    <a:gd name="connsiteY93" fmla="*/ 1572577 h 4612491"/>
                    <a:gd name="connsiteX94" fmla="*/ 1836989 w 4781385"/>
                    <a:gd name="connsiteY94" fmla="*/ 2216686 h 4612491"/>
                    <a:gd name="connsiteX95" fmla="*/ 1818458 w 4781385"/>
                    <a:gd name="connsiteY95" fmla="*/ 2229092 h 4612491"/>
                    <a:gd name="connsiteX96" fmla="*/ 1796589 w 4781385"/>
                    <a:gd name="connsiteY96" fmla="*/ 2233430 h 4612491"/>
                    <a:gd name="connsiteX97" fmla="*/ 1774734 w 4781385"/>
                    <a:gd name="connsiteY97" fmla="*/ 2229080 h 4612491"/>
                    <a:gd name="connsiteX98" fmla="*/ 1756201 w 4781385"/>
                    <a:gd name="connsiteY98" fmla="*/ 2216698 h 4612491"/>
                    <a:gd name="connsiteX99" fmla="*/ 1756189 w 4781385"/>
                    <a:gd name="connsiteY99" fmla="*/ 2135876 h 4612491"/>
                    <a:gd name="connsiteX100" fmla="*/ 2400298 w 4781385"/>
                    <a:gd name="connsiteY100" fmla="*/ 1491767 h 4612491"/>
                    <a:gd name="connsiteX101" fmla="*/ 2439873 w 4781385"/>
                    <a:gd name="connsiteY101" fmla="*/ 1475850 h 4612491"/>
                    <a:gd name="connsiteX102" fmla="*/ 2552698 w 4781385"/>
                    <a:gd name="connsiteY102" fmla="*/ 1351789 h 4612491"/>
                    <a:gd name="connsiteX103" fmla="*/ 2552783 w 4781385"/>
                    <a:gd name="connsiteY103" fmla="*/ 1351789 h 4612491"/>
                    <a:gd name="connsiteX104" fmla="*/ 2613828 w 4781385"/>
                    <a:gd name="connsiteY104" fmla="*/ 1412833 h 4612491"/>
                    <a:gd name="connsiteX105" fmla="*/ 2552783 w 4781385"/>
                    <a:gd name="connsiteY105" fmla="*/ 1475413 h 4612491"/>
                    <a:gd name="connsiteX106" fmla="*/ 2552698 w 4781385"/>
                    <a:gd name="connsiteY106" fmla="*/ 1475413 h 4612491"/>
                    <a:gd name="connsiteX107" fmla="*/ 2552698 w 4781385"/>
                    <a:gd name="connsiteY107" fmla="*/ 1475413 h 4612491"/>
                    <a:gd name="connsiteX108" fmla="*/ 2551163 w 4781385"/>
                    <a:gd name="connsiteY108" fmla="*/ 1475413 h 4612491"/>
                    <a:gd name="connsiteX109" fmla="*/ 2490118 w 4781385"/>
                    <a:gd name="connsiteY109" fmla="*/ 1412833 h 4612491"/>
                    <a:gd name="connsiteX110" fmla="*/ 2552698 w 4781385"/>
                    <a:gd name="connsiteY110" fmla="*/ 1351789 h 4612491"/>
                    <a:gd name="connsiteX111" fmla="*/ 2569939 w 4781385"/>
                    <a:gd name="connsiteY111" fmla="*/ 1233012 h 4612491"/>
                    <a:gd name="connsiteX112" fmla="*/ 2506216 w 4781385"/>
                    <a:gd name="connsiteY112" fmla="*/ 1259347 h 4612491"/>
                    <a:gd name="connsiteX113" fmla="*/ 883375 w 4781385"/>
                    <a:gd name="connsiteY113" fmla="*/ 2882226 h 4612491"/>
                    <a:gd name="connsiteX114" fmla="*/ 1459076 w 4781385"/>
                    <a:gd name="connsiteY114" fmla="*/ 3457908 h 4612491"/>
                    <a:gd name="connsiteX115" fmla="*/ 1658453 w 4781385"/>
                    <a:gd name="connsiteY115" fmla="*/ 3258530 h 4612491"/>
                    <a:gd name="connsiteX116" fmla="*/ 1452713 w 4781385"/>
                    <a:gd name="connsiteY116" fmla="*/ 3052791 h 4612491"/>
                    <a:gd name="connsiteX117" fmla="*/ 1452709 w 4781385"/>
                    <a:gd name="connsiteY117" fmla="*/ 2973073 h 4612491"/>
                    <a:gd name="connsiteX118" fmla="*/ 1533523 w 4781385"/>
                    <a:gd name="connsiteY118" fmla="*/ 2971971 h 4612491"/>
                    <a:gd name="connsiteX119" fmla="*/ 1739263 w 4781385"/>
                    <a:gd name="connsiteY119" fmla="*/ 3177711 h 4612491"/>
                    <a:gd name="connsiteX120" fmla="*/ 1858059 w 4781385"/>
                    <a:gd name="connsiteY120" fmla="*/ 3058829 h 4612491"/>
                    <a:gd name="connsiteX121" fmla="*/ 1775373 w 4781385"/>
                    <a:gd name="connsiteY121" fmla="*/ 2976152 h 4612491"/>
                    <a:gd name="connsiteX122" fmla="*/ 1775373 w 4781385"/>
                    <a:gd name="connsiteY122" fmla="*/ 2895991 h 4612491"/>
                    <a:gd name="connsiteX123" fmla="*/ 1856192 w 4781385"/>
                    <a:gd name="connsiteY123" fmla="*/ 2895333 h 4612491"/>
                    <a:gd name="connsiteX124" fmla="*/ 1938879 w 4781385"/>
                    <a:gd name="connsiteY124" fmla="*/ 2978019 h 4612491"/>
                    <a:gd name="connsiteX125" fmla="*/ 2057741 w 4781385"/>
                    <a:gd name="connsiteY125" fmla="*/ 2859147 h 4612491"/>
                    <a:gd name="connsiteX126" fmla="*/ 1852001 w 4781385"/>
                    <a:gd name="connsiteY126" fmla="*/ 2653407 h 4612491"/>
                    <a:gd name="connsiteX127" fmla="*/ 1852001 w 4781385"/>
                    <a:gd name="connsiteY127" fmla="*/ 2574002 h 4612491"/>
                    <a:gd name="connsiteX128" fmla="*/ 1932811 w 4781385"/>
                    <a:gd name="connsiteY128" fmla="*/ 2572597 h 4612491"/>
                    <a:gd name="connsiteX129" fmla="*/ 2138552 w 4781385"/>
                    <a:gd name="connsiteY129" fmla="*/ 2778337 h 4612491"/>
                    <a:gd name="connsiteX130" fmla="*/ 2257424 w 4781385"/>
                    <a:gd name="connsiteY130" fmla="*/ 2659475 h 4612491"/>
                    <a:gd name="connsiteX131" fmla="*/ 2174737 w 4781385"/>
                    <a:gd name="connsiteY131" fmla="*/ 2576788 h 4612491"/>
                    <a:gd name="connsiteX132" fmla="*/ 2174742 w 4781385"/>
                    <a:gd name="connsiteY132" fmla="*/ 2497070 h 4612491"/>
                    <a:gd name="connsiteX133" fmla="*/ 2255557 w 4781385"/>
                    <a:gd name="connsiteY133" fmla="*/ 2495978 h 4612491"/>
                    <a:gd name="connsiteX134" fmla="*/ 2338234 w 4781385"/>
                    <a:gd name="connsiteY134" fmla="*/ 2578655 h 4612491"/>
                    <a:gd name="connsiteX135" fmla="*/ 2457106 w 4781385"/>
                    <a:gd name="connsiteY135" fmla="*/ 2459793 h 4612491"/>
                    <a:gd name="connsiteX136" fmla="*/ 2251366 w 4781385"/>
                    <a:gd name="connsiteY136" fmla="*/ 2254053 h 4612491"/>
                    <a:gd name="connsiteX137" fmla="*/ 2251370 w 4781385"/>
                    <a:gd name="connsiteY137" fmla="*/ 2174335 h 4612491"/>
                    <a:gd name="connsiteX138" fmla="*/ 2332185 w 4781385"/>
                    <a:gd name="connsiteY138" fmla="*/ 2173242 h 4612491"/>
                    <a:gd name="connsiteX139" fmla="*/ 2537925 w 4781385"/>
                    <a:gd name="connsiteY139" fmla="*/ 2378982 h 4612491"/>
                    <a:gd name="connsiteX140" fmla="*/ 2656797 w 4781385"/>
                    <a:gd name="connsiteY140" fmla="*/ 2260120 h 4612491"/>
                    <a:gd name="connsiteX141" fmla="*/ 2574111 w 4781385"/>
                    <a:gd name="connsiteY141" fmla="*/ 2177443 h 4612491"/>
                    <a:gd name="connsiteX142" fmla="*/ 2574101 w 4781385"/>
                    <a:gd name="connsiteY142" fmla="*/ 2097282 h 4612491"/>
                    <a:gd name="connsiteX143" fmla="*/ 2654921 w 4781385"/>
                    <a:gd name="connsiteY143" fmla="*/ 2096614 h 4612491"/>
                    <a:gd name="connsiteX144" fmla="*/ 2737617 w 4781385"/>
                    <a:gd name="connsiteY144" fmla="*/ 2179300 h 4612491"/>
                    <a:gd name="connsiteX145" fmla="*/ 2856479 w 4781385"/>
                    <a:gd name="connsiteY145" fmla="*/ 2060428 h 4612491"/>
                    <a:gd name="connsiteX146" fmla="*/ 2650739 w 4781385"/>
                    <a:gd name="connsiteY146" fmla="*/ 1854688 h 4612491"/>
                    <a:gd name="connsiteX147" fmla="*/ 2649335 w 4781385"/>
                    <a:gd name="connsiteY147" fmla="*/ 1853284 h 4612491"/>
                    <a:gd name="connsiteX148" fmla="*/ 2650739 w 4781385"/>
                    <a:gd name="connsiteY148" fmla="*/ 1772474 h 4612491"/>
                    <a:gd name="connsiteX149" fmla="*/ 2731550 w 4781385"/>
                    <a:gd name="connsiteY149" fmla="*/ 1773878 h 4612491"/>
                    <a:gd name="connsiteX150" fmla="*/ 2937290 w 4781385"/>
                    <a:gd name="connsiteY150" fmla="*/ 1979618 h 4612491"/>
                    <a:gd name="connsiteX151" fmla="*/ 3081889 w 4781385"/>
                    <a:gd name="connsiteY151" fmla="*/ 1835019 h 4612491"/>
                    <a:gd name="connsiteX152" fmla="*/ 3081889 w 4781385"/>
                    <a:gd name="connsiteY152" fmla="*/ 1707584 h 4612491"/>
                    <a:gd name="connsiteX153" fmla="*/ 2633661 w 4781385"/>
                    <a:gd name="connsiteY153" fmla="*/ 1259347 h 4612491"/>
                    <a:gd name="connsiteX154" fmla="*/ 2569939 w 4781385"/>
                    <a:gd name="connsiteY154" fmla="*/ 1233012 h 4612491"/>
                    <a:gd name="connsiteX155" fmla="*/ 3021551 w 4781385"/>
                    <a:gd name="connsiteY155" fmla="*/ 1013010 h 4612491"/>
                    <a:gd name="connsiteX156" fmla="*/ 2982638 w 4781385"/>
                    <a:gd name="connsiteY156" fmla="*/ 1029137 h 4612491"/>
                    <a:gd name="connsiteX157" fmla="*/ 2773850 w 4781385"/>
                    <a:gd name="connsiteY157" fmla="*/ 1237906 h 4612491"/>
                    <a:gd name="connsiteX158" fmla="*/ 3103329 w 4781385"/>
                    <a:gd name="connsiteY158" fmla="*/ 1567396 h 4612491"/>
                    <a:gd name="connsiteX159" fmla="*/ 3312108 w 4781385"/>
                    <a:gd name="connsiteY159" fmla="*/ 1358618 h 4612491"/>
                    <a:gd name="connsiteX160" fmla="*/ 3312108 w 4781385"/>
                    <a:gd name="connsiteY160" fmla="*/ 1280760 h 4612491"/>
                    <a:gd name="connsiteX161" fmla="*/ 3060486 w 4781385"/>
                    <a:gd name="connsiteY161" fmla="*/ 1029137 h 4612491"/>
                    <a:gd name="connsiteX162" fmla="*/ 3060470 w 4781385"/>
                    <a:gd name="connsiteY162" fmla="*/ 1029123 h 4612491"/>
                    <a:gd name="connsiteX163" fmla="*/ 3021551 w 4781385"/>
                    <a:gd name="connsiteY163" fmla="*/ 1013010 h 4612491"/>
                    <a:gd name="connsiteX164" fmla="*/ 3529192 w 4781385"/>
                    <a:gd name="connsiteY164" fmla="*/ 695155 h 4612491"/>
                    <a:gd name="connsiteX165" fmla="*/ 3446506 w 4781385"/>
                    <a:gd name="connsiteY165" fmla="*/ 729406 h 4612491"/>
                    <a:gd name="connsiteX166" fmla="*/ 3184463 w 4781385"/>
                    <a:gd name="connsiteY166" fmla="*/ 991439 h 4612491"/>
                    <a:gd name="connsiteX167" fmla="*/ 3349846 w 4781385"/>
                    <a:gd name="connsiteY167" fmla="*/ 1156812 h 4612491"/>
                    <a:gd name="connsiteX168" fmla="*/ 3611879 w 4781385"/>
                    <a:gd name="connsiteY168" fmla="*/ 894779 h 4612491"/>
                    <a:gd name="connsiteX169" fmla="*/ 3611879 w 4781385"/>
                    <a:gd name="connsiteY169" fmla="*/ 729406 h 4612491"/>
                    <a:gd name="connsiteX170" fmla="*/ 3529192 w 4781385"/>
                    <a:gd name="connsiteY170" fmla="*/ 695155 h 4612491"/>
                    <a:gd name="connsiteX171" fmla="*/ 4356571 w 4781385"/>
                    <a:gd name="connsiteY171" fmla="*/ 280548 h 4612491"/>
                    <a:gd name="connsiteX172" fmla="*/ 4189589 w 4781385"/>
                    <a:gd name="connsiteY172" fmla="*/ 552250 h 4612491"/>
                    <a:gd name="connsiteX173" fmla="*/ 4148393 w 4781385"/>
                    <a:gd name="connsiteY173" fmla="*/ 699163 h 4612491"/>
                    <a:gd name="connsiteX174" fmla="*/ 4356572 w 4781385"/>
                    <a:gd name="connsiteY174" fmla="*/ 907342 h 4612491"/>
                    <a:gd name="connsiteX175" fmla="*/ 4564750 w 4781385"/>
                    <a:gd name="connsiteY175" fmla="*/ 699163 h 4612491"/>
                    <a:gd name="connsiteX176" fmla="*/ 4523630 w 4781385"/>
                    <a:gd name="connsiteY176" fmla="*/ 552383 h 4612491"/>
                    <a:gd name="connsiteX177" fmla="*/ 4523650 w 4781385"/>
                    <a:gd name="connsiteY177" fmla="*/ 552383 h 4612491"/>
                    <a:gd name="connsiteX178" fmla="*/ 4356571 w 4781385"/>
                    <a:gd name="connsiteY178" fmla="*/ 280548 h 4612491"/>
                    <a:gd name="connsiteX179" fmla="*/ 4356676 w 4781385"/>
                    <a:gd name="connsiteY179" fmla="*/ 120519 h 4612491"/>
                    <a:gd name="connsiteX180" fmla="*/ 4403968 w 4781385"/>
                    <a:gd name="connsiteY180" fmla="*/ 145609 h 4612491"/>
                    <a:gd name="connsiteX181" fmla="*/ 4626986 w 4781385"/>
                    <a:gd name="connsiteY181" fmla="*/ 503434 h 4612491"/>
                    <a:gd name="connsiteX182" fmla="*/ 4679116 w 4781385"/>
                    <a:gd name="connsiteY182" fmla="*/ 699163 h 4612491"/>
                    <a:gd name="connsiteX183" fmla="*/ 4356638 w 4781385"/>
                    <a:gd name="connsiteY183" fmla="*/ 1021641 h 4612491"/>
                    <a:gd name="connsiteX184" fmla="*/ 4034160 w 4781385"/>
                    <a:gd name="connsiteY184" fmla="*/ 699163 h 4612491"/>
                    <a:gd name="connsiteX185" fmla="*/ 4086223 w 4781385"/>
                    <a:gd name="connsiteY185" fmla="*/ 503586 h 4612491"/>
                    <a:gd name="connsiteX186" fmla="*/ 4309318 w 4781385"/>
                    <a:gd name="connsiteY186" fmla="*/ 145579 h 4612491"/>
                    <a:gd name="connsiteX187" fmla="*/ 4356676 w 4781385"/>
                    <a:gd name="connsiteY187" fmla="*/ 120519 h 4612491"/>
                    <a:gd name="connsiteX188" fmla="*/ 4284134 w 4781385"/>
                    <a:gd name="connsiteY188" fmla="*/ 0 h 4612491"/>
                    <a:gd name="connsiteX189" fmla="*/ 4324214 w 4781385"/>
                    <a:gd name="connsiteY189" fmla="*/ 16411 h 4612491"/>
                    <a:gd name="connsiteX190" fmla="*/ 4324872 w 4781385"/>
                    <a:gd name="connsiteY190" fmla="*/ 97230 h 4612491"/>
                    <a:gd name="connsiteX191" fmla="*/ 3727703 w 4781385"/>
                    <a:gd name="connsiteY191" fmla="*/ 694392 h 4612491"/>
                    <a:gd name="connsiteX192" fmla="*/ 3692555 w 4781385"/>
                    <a:gd name="connsiteY192" fmla="*/ 975721 h 4612491"/>
                    <a:gd name="connsiteX193" fmla="*/ 3424379 w 4781385"/>
                    <a:gd name="connsiteY193" fmla="*/ 1243889 h 4612491"/>
                    <a:gd name="connsiteX194" fmla="*/ 3392832 w 4781385"/>
                    <a:gd name="connsiteY194" fmla="*/ 1439571 h 4612491"/>
                    <a:gd name="connsiteX195" fmla="*/ 3182330 w 4781385"/>
                    <a:gd name="connsiteY195" fmla="*/ 1650072 h 4612491"/>
                    <a:gd name="connsiteX196" fmla="*/ 3162660 w 4781385"/>
                    <a:gd name="connsiteY196" fmla="*/ 1915925 h 4612491"/>
                    <a:gd name="connsiteX197" fmla="*/ 2977694 w 4781385"/>
                    <a:gd name="connsiteY197" fmla="*/ 2100890 h 4612491"/>
                    <a:gd name="connsiteX198" fmla="*/ 2778155 w 4781385"/>
                    <a:gd name="connsiteY198" fmla="*/ 2300420 h 4612491"/>
                    <a:gd name="connsiteX199" fmla="*/ 2778070 w 4781385"/>
                    <a:gd name="connsiteY199" fmla="*/ 2300525 h 4612491"/>
                    <a:gd name="connsiteX200" fmla="*/ 2777965 w 4781385"/>
                    <a:gd name="connsiteY200" fmla="*/ 2300611 h 4612491"/>
                    <a:gd name="connsiteX201" fmla="*/ 1539867 w 4781385"/>
                    <a:gd name="connsiteY201" fmla="*/ 3538718 h 4612491"/>
                    <a:gd name="connsiteX202" fmla="*/ 1559241 w 4781385"/>
                    <a:gd name="connsiteY202" fmla="*/ 3558092 h 4612491"/>
                    <a:gd name="connsiteX203" fmla="*/ 1559241 w 4781385"/>
                    <a:gd name="connsiteY203" fmla="*/ 3817484 h 4612491"/>
                    <a:gd name="connsiteX204" fmla="*/ 1299075 w 4781385"/>
                    <a:gd name="connsiteY204" fmla="*/ 3818258 h 4612491"/>
                    <a:gd name="connsiteX205" fmla="*/ 1033518 w 4781385"/>
                    <a:gd name="connsiteY205" fmla="*/ 3552701 h 4612491"/>
                    <a:gd name="connsiteX206" fmla="*/ 664329 w 4781385"/>
                    <a:gd name="connsiteY206" fmla="*/ 3921899 h 4612491"/>
                    <a:gd name="connsiteX207" fmla="*/ 788030 w 4781385"/>
                    <a:gd name="connsiteY207" fmla="*/ 4045610 h 4612491"/>
                    <a:gd name="connsiteX208" fmla="*/ 788030 w 4781385"/>
                    <a:gd name="connsiteY208" fmla="*/ 4290545 h 4612491"/>
                    <a:gd name="connsiteX209" fmla="*/ 543095 w 4781385"/>
                    <a:gd name="connsiteY209" fmla="*/ 4290545 h 4612491"/>
                    <a:gd name="connsiteX210" fmla="*/ 50729 w 4781385"/>
                    <a:gd name="connsiteY210" fmla="*/ 3798179 h 4612491"/>
                    <a:gd name="connsiteX211" fmla="*/ 50729 w 4781385"/>
                    <a:gd name="connsiteY211" fmla="*/ 3553244 h 4612491"/>
                    <a:gd name="connsiteX212" fmla="*/ 295664 w 4781385"/>
                    <a:gd name="connsiteY212" fmla="*/ 3553244 h 4612491"/>
                    <a:gd name="connsiteX213" fmla="*/ 419384 w 4781385"/>
                    <a:gd name="connsiteY213" fmla="*/ 3676954 h 4612491"/>
                    <a:gd name="connsiteX214" fmla="*/ 788573 w 4781385"/>
                    <a:gd name="connsiteY214" fmla="*/ 3307756 h 4612491"/>
                    <a:gd name="connsiteX215" fmla="*/ 523016 w 4781385"/>
                    <a:gd name="connsiteY215" fmla="*/ 3042199 h 4612491"/>
                    <a:gd name="connsiteX216" fmla="*/ 523007 w 4781385"/>
                    <a:gd name="connsiteY216" fmla="*/ 2782014 h 4612491"/>
                    <a:gd name="connsiteX217" fmla="*/ 783192 w 4781385"/>
                    <a:gd name="connsiteY217" fmla="*/ 2782004 h 4612491"/>
                    <a:gd name="connsiteX218" fmla="*/ 802565 w 4781385"/>
                    <a:gd name="connsiteY218" fmla="*/ 2801378 h 4612491"/>
                    <a:gd name="connsiteX219" fmla="*/ 2425492 w 4781385"/>
                    <a:gd name="connsiteY219" fmla="*/ 1178489 h 4612491"/>
                    <a:gd name="connsiteX220" fmla="*/ 2691354 w 4781385"/>
                    <a:gd name="connsiteY220" fmla="*/ 1158821 h 4612491"/>
                    <a:gd name="connsiteX221" fmla="*/ 2901857 w 4781385"/>
                    <a:gd name="connsiteY221" fmla="*/ 948319 h 4612491"/>
                    <a:gd name="connsiteX222" fmla="*/ 3097529 w 4781385"/>
                    <a:gd name="connsiteY222" fmla="*/ 916762 h 4612491"/>
                    <a:gd name="connsiteX223" fmla="*/ 3365695 w 4781385"/>
                    <a:gd name="connsiteY223" fmla="*/ 648634 h 4612491"/>
                    <a:gd name="connsiteX224" fmla="*/ 3647026 w 4781385"/>
                    <a:gd name="connsiteY224" fmla="*/ 613486 h 4612491"/>
                    <a:gd name="connsiteX225" fmla="*/ 4244053 w 4781385"/>
                    <a:gd name="connsiteY225" fmla="*/ 16411 h 4612491"/>
                    <a:gd name="connsiteX226" fmla="*/ 4284134 w 4781385"/>
                    <a:gd name="connsiteY226" fmla="*/ 0 h 4612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</a:cxnLst>
                  <a:rect l="l" t="t" r="r" b="b"/>
                  <a:pathLst>
                    <a:path w="4781385" h="4612491">
                      <a:moveTo>
                        <a:pt x="3783537" y="3630348"/>
                      </a:moveTo>
                      <a:lnTo>
                        <a:pt x="3600571" y="4005166"/>
                      </a:lnTo>
                      <a:cubicBezTo>
                        <a:pt x="3517561" y="4175213"/>
                        <a:pt x="3588117" y="4380356"/>
                        <a:pt x="3758163" y="4463367"/>
                      </a:cubicBezTo>
                      <a:cubicBezTo>
                        <a:pt x="3928209" y="4546377"/>
                        <a:pt x="4133352" y="4475821"/>
                        <a:pt x="4216363" y="4305775"/>
                      </a:cubicBezTo>
                      <a:lnTo>
                        <a:pt x="4399338" y="3930967"/>
                      </a:lnTo>
                      <a:close/>
                      <a:moveTo>
                        <a:pt x="173199" y="3616805"/>
                      </a:moveTo>
                      <a:cubicBezTo>
                        <a:pt x="158124" y="3616807"/>
                        <a:pt x="143049" y="3622560"/>
                        <a:pt x="131548" y="3634063"/>
                      </a:cubicBezTo>
                      <a:cubicBezTo>
                        <a:pt x="108547" y="3657070"/>
                        <a:pt x="108551" y="3694367"/>
                        <a:pt x="131558" y="3717369"/>
                      </a:cubicBezTo>
                      <a:lnTo>
                        <a:pt x="623914" y="4209716"/>
                      </a:lnTo>
                      <a:cubicBezTo>
                        <a:pt x="646916" y="4232720"/>
                        <a:pt x="684211" y="4232723"/>
                        <a:pt x="707215" y="4209721"/>
                      </a:cubicBezTo>
                      <a:cubicBezTo>
                        <a:pt x="730220" y="4186719"/>
                        <a:pt x="730222" y="4149424"/>
                        <a:pt x="707220" y="4126420"/>
                      </a:cubicBezTo>
                      <a:lnTo>
                        <a:pt x="214854" y="3634053"/>
                      </a:lnTo>
                      <a:cubicBezTo>
                        <a:pt x="203351" y="3622553"/>
                        <a:pt x="188275" y="3616803"/>
                        <a:pt x="173199" y="3616805"/>
                      </a:cubicBezTo>
                      <a:close/>
                      <a:moveTo>
                        <a:pt x="869393" y="3388575"/>
                      </a:moveTo>
                      <a:lnTo>
                        <a:pt x="500204" y="3757783"/>
                      </a:lnTo>
                      <a:lnTo>
                        <a:pt x="583500" y="3841079"/>
                      </a:lnTo>
                      <a:lnTo>
                        <a:pt x="952698" y="3471881"/>
                      </a:lnTo>
                      <a:close/>
                      <a:moveTo>
                        <a:pt x="2949853" y="3044332"/>
                      </a:moveTo>
                      <a:lnTo>
                        <a:pt x="2766867" y="3419140"/>
                      </a:lnTo>
                      <a:cubicBezTo>
                        <a:pt x="2684512" y="3588826"/>
                        <a:pt x="2754787" y="3793163"/>
                        <a:pt x="2924091" y="3876299"/>
                      </a:cubicBezTo>
                      <a:cubicBezTo>
                        <a:pt x="3093948" y="3959707"/>
                        <a:pt x="3299260" y="3889626"/>
                        <a:pt x="3382668" y="3719769"/>
                      </a:cubicBezTo>
                      <a:lnTo>
                        <a:pt x="3565644" y="3344941"/>
                      </a:lnTo>
                      <a:close/>
                      <a:moveTo>
                        <a:pt x="4266008" y="3038414"/>
                      </a:moveTo>
                      <a:cubicBezTo>
                        <a:pt x="4288199" y="3040300"/>
                        <a:pt x="4308181" y="3055146"/>
                        <a:pt x="4315522" y="3077651"/>
                      </a:cubicBezTo>
                      <a:cubicBezTo>
                        <a:pt x="4325311" y="3107658"/>
                        <a:pt x="4308921" y="3139919"/>
                        <a:pt x="4278914" y="3149707"/>
                      </a:cubicBezTo>
                      <a:cubicBezTo>
                        <a:pt x="4222248" y="3169031"/>
                        <a:pt x="4175663" y="3210215"/>
                        <a:pt x="4149536" y="3264083"/>
                      </a:cubicBezTo>
                      <a:lnTo>
                        <a:pt x="4073269" y="3420341"/>
                      </a:lnTo>
                      <a:cubicBezTo>
                        <a:pt x="4073161" y="3420566"/>
                        <a:pt x="4073052" y="3420790"/>
                        <a:pt x="4072941" y="3421014"/>
                      </a:cubicBezTo>
                      <a:cubicBezTo>
                        <a:pt x="4058912" y="3449287"/>
                        <a:pt x="4024619" y="3460836"/>
                        <a:pt x="3996345" y="3446807"/>
                      </a:cubicBezTo>
                      <a:cubicBezTo>
                        <a:pt x="3968071" y="3432778"/>
                        <a:pt x="3956523" y="3398485"/>
                        <a:pt x="3970552" y="3370211"/>
                      </a:cubicBezTo>
                      <a:lnTo>
                        <a:pt x="4046828" y="3213944"/>
                      </a:lnTo>
                      <a:cubicBezTo>
                        <a:pt x="4086173" y="3132772"/>
                        <a:pt x="4156364" y="3070721"/>
                        <a:pt x="4241748" y="3041627"/>
                      </a:cubicBezTo>
                      <a:lnTo>
                        <a:pt x="4241767" y="3041627"/>
                      </a:lnTo>
                      <a:cubicBezTo>
                        <a:pt x="4242330" y="3041424"/>
                        <a:pt x="4242897" y="3041229"/>
                        <a:pt x="4243466" y="3041043"/>
                      </a:cubicBezTo>
                      <a:cubicBezTo>
                        <a:pt x="4250968" y="3038596"/>
                        <a:pt x="4258611" y="3037785"/>
                        <a:pt x="4266008" y="3038414"/>
                      </a:cubicBezTo>
                      <a:close/>
                      <a:moveTo>
                        <a:pt x="4343648" y="2961666"/>
                      </a:moveTo>
                      <a:cubicBezTo>
                        <a:pt x="4210336" y="2954151"/>
                        <a:pt x="4079208" y="3025419"/>
                        <a:pt x="4016652" y="3152812"/>
                      </a:cubicBezTo>
                      <a:lnTo>
                        <a:pt x="3833677" y="3527640"/>
                      </a:lnTo>
                      <a:lnTo>
                        <a:pt x="4449478" y="3828259"/>
                      </a:lnTo>
                      <a:lnTo>
                        <a:pt x="4632453" y="3453441"/>
                      </a:lnTo>
                      <a:cubicBezTo>
                        <a:pt x="4714808" y="3283755"/>
                        <a:pt x="4644534" y="3079418"/>
                        <a:pt x="4475230" y="2996282"/>
                      </a:cubicBezTo>
                      <a:cubicBezTo>
                        <a:pt x="4432766" y="2975430"/>
                        <a:pt x="4388086" y="2964171"/>
                        <a:pt x="4343648" y="2961666"/>
                      </a:cubicBezTo>
                      <a:close/>
                      <a:moveTo>
                        <a:pt x="4349414" y="2846918"/>
                      </a:moveTo>
                      <a:cubicBezTo>
                        <a:pt x="4408667" y="2850089"/>
                        <a:pt x="4468275" y="2864913"/>
                        <a:pt x="4524973" y="2892513"/>
                      </a:cubicBezTo>
                      <a:cubicBezTo>
                        <a:pt x="4751520" y="3003421"/>
                        <a:pt x="4845540" y="3276783"/>
                        <a:pt x="4735142" y="3503580"/>
                      </a:cubicBezTo>
                      <a:lnTo>
                        <a:pt x="4319052" y="4355915"/>
                      </a:lnTo>
                      <a:cubicBezTo>
                        <a:pt x="4208350" y="4582686"/>
                        <a:pt x="3934774" y="4676777"/>
                        <a:pt x="3708004" y="4566075"/>
                      </a:cubicBezTo>
                      <a:cubicBezTo>
                        <a:pt x="3481234" y="4455373"/>
                        <a:pt x="3387142" y="4181797"/>
                        <a:pt x="3497845" y="3955027"/>
                      </a:cubicBezTo>
                      <a:lnTo>
                        <a:pt x="3913925" y="3102682"/>
                      </a:lnTo>
                      <a:cubicBezTo>
                        <a:pt x="3997098" y="2932770"/>
                        <a:pt x="4171656" y="2837405"/>
                        <a:pt x="4349414" y="2846918"/>
                      </a:cubicBezTo>
                      <a:close/>
                      <a:moveTo>
                        <a:pt x="654070" y="2843412"/>
                      </a:moveTo>
                      <a:cubicBezTo>
                        <a:pt x="636665" y="2843417"/>
                        <a:pt x="619262" y="2849907"/>
                        <a:pt x="605779" y="2862880"/>
                      </a:cubicBezTo>
                      <a:cubicBezTo>
                        <a:pt x="578050" y="2889562"/>
                        <a:pt x="577202" y="2933670"/>
                        <a:pt x="603883" y="2961398"/>
                      </a:cubicBezTo>
                      <a:lnTo>
                        <a:pt x="1379885" y="3737438"/>
                      </a:lnTo>
                      <a:cubicBezTo>
                        <a:pt x="1379888" y="3737441"/>
                        <a:pt x="1379892" y="3737444"/>
                        <a:pt x="1379895" y="3737448"/>
                      </a:cubicBezTo>
                      <a:cubicBezTo>
                        <a:pt x="1407108" y="3764655"/>
                        <a:pt x="1451224" y="3764650"/>
                        <a:pt x="1478431" y="3737438"/>
                      </a:cubicBezTo>
                      <a:cubicBezTo>
                        <a:pt x="1505624" y="3710225"/>
                        <a:pt x="1505624" y="3666124"/>
                        <a:pt x="1478431" y="3638911"/>
                      </a:cubicBezTo>
                      <a:lnTo>
                        <a:pt x="702372" y="2862853"/>
                      </a:lnTo>
                      <a:cubicBezTo>
                        <a:pt x="688882" y="2849887"/>
                        <a:pt x="671475" y="2843407"/>
                        <a:pt x="654070" y="2843412"/>
                      </a:cubicBezTo>
                      <a:close/>
                      <a:moveTo>
                        <a:pt x="3431648" y="2452433"/>
                      </a:moveTo>
                      <a:cubicBezTo>
                        <a:pt x="3453850" y="2454181"/>
                        <a:pt x="3473924" y="2468902"/>
                        <a:pt x="3481405" y="2491361"/>
                      </a:cubicBezTo>
                      <a:cubicBezTo>
                        <a:pt x="3491381" y="2521306"/>
                        <a:pt x="3475192" y="2553668"/>
                        <a:pt x="3445247" y="2563644"/>
                      </a:cubicBezTo>
                      <a:cubicBezTo>
                        <a:pt x="3388578" y="2582962"/>
                        <a:pt x="3341991" y="2624147"/>
                        <a:pt x="3315869" y="2678020"/>
                      </a:cubicBezTo>
                      <a:lnTo>
                        <a:pt x="3239583" y="2834277"/>
                      </a:lnTo>
                      <a:cubicBezTo>
                        <a:pt x="3239405" y="2834654"/>
                        <a:pt x="3239222" y="2835028"/>
                        <a:pt x="3239035" y="2835401"/>
                      </a:cubicBezTo>
                      <a:cubicBezTo>
                        <a:pt x="3224879" y="2863611"/>
                        <a:pt x="3190535" y="2875005"/>
                        <a:pt x="3162324" y="2860849"/>
                      </a:cubicBezTo>
                      <a:cubicBezTo>
                        <a:pt x="3134113" y="2846693"/>
                        <a:pt x="3122719" y="2812349"/>
                        <a:pt x="3136875" y="2784138"/>
                      </a:cubicBezTo>
                      <a:lnTo>
                        <a:pt x="3213161" y="2627928"/>
                      </a:lnTo>
                      <a:cubicBezTo>
                        <a:pt x="3252511" y="2546777"/>
                        <a:pt x="3322683" y="2484734"/>
                        <a:pt x="3408042" y="2455621"/>
                      </a:cubicBezTo>
                      <a:lnTo>
                        <a:pt x="3408100" y="2455554"/>
                      </a:lnTo>
                      <a:cubicBezTo>
                        <a:pt x="3408440" y="2455434"/>
                        <a:pt x="3408781" y="2455317"/>
                        <a:pt x="3409123" y="2455203"/>
                      </a:cubicBezTo>
                      <a:cubicBezTo>
                        <a:pt x="3416609" y="2452709"/>
                        <a:pt x="3424247" y="2451850"/>
                        <a:pt x="3431648" y="2452433"/>
                      </a:cubicBezTo>
                      <a:close/>
                      <a:moveTo>
                        <a:pt x="3509513" y="2374908"/>
                      </a:moveTo>
                      <a:cubicBezTo>
                        <a:pt x="3376187" y="2367700"/>
                        <a:pt x="3245228" y="2439271"/>
                        <a:pt x="3182967" y="2566805"/>
                      </a:cubicBezTo>
                      <a:lnTo>
                        <a:pt x="2999983" y="2941624"/>
                      </a:lnTo>
                      <a:lnTo>
                        <a:pt x="3615783" y="3242233"/>
                      </a:lnTo>
                      <a:lnTo>
                        <a:pt x="3798759" y="2867424"/>
                      </a:lnTo>
                      <a:cubicBezTo>
                        <a:pt x="3881772" y="2697378"/>
                        <a:pt x="3811218" y="2492232"/>
                        <a:pt x="3641172" y="2409219"/>
                      </a:cubicBezTo>
                      <a:cubicBezTo>
                        <a:pt x="3598661" y="2388466"/>
                        <a:pt x="3553956" y="2377310"/>
                        <a:pt x="3509513" y="2374908"/>
                      </a:cubicBezTo>
                      <a:close/>
                      <a:moveTo>
                        <a:pt x="3517822" y="2259527"/>
                      </a:moveTo>
                      <a:cubicBezTo>
                        <a:pt x="3577079" y="2262921"/>
                        <a:pt x="3636650" y="2277990"/>
                        <a:pt x="3693253" y="2305849"/>
                      </a:cubicBezTo>
                      <a:cubicBezTo>
                        <a:pt x="3919667" y="2417286"/>
                        <a:pt x="4012875" y="2691168"/>
                        <a:pt x="3901438" y="2917583"/>
                      </a:cubicBezTo>
                      <a:lnTo>
                        <a:pt x="3485358" y="3769908"/>
                      </a:lnTo>
                      <a:cubicBezTo>
                        <a:pt x="3374572" y="3996181"/>
                        <a:pt x="3101538" y="4090086"/>
                        <a:pt x="2875008" y="3979824"/>
                      </a:cubicBezTo>
                      <a:cubicBezTo>
                        <a:pt x="2648107" y="3869382"/>
                        <a:pt x="2553699" y="3595911"/>
                        <a:pt x="2664141" y="3369010"/>
                      </a:cubicBezTo>
                      <a:lnTo>
                        <a:pt x="3080221" y="2516694"/>
                      </a:lnTo>
                      <a:cubicBezTo>
                        <a:pt x="3080651" y="2515806"/>
                        <a:pt x="3081084" y="2514920"/>
                        <a:pt x="3081520" y="2514035"/>
                      </a:cubicBezTo>
                      <a:cubicBezTo>
                        <a:pt x="3165097" y="2344225"/>
                        <a:pt x="3340050" y="2249342"/>
                        <a:pt x="3517822" y="2259527"/>
                      </a:cubicBezTo>
                      <a:close/>
                      <a:moveTo>
                        <a:pt x="1796589" y="2233430"/>
                      </a:moveTo>
                      <a:lnTo>
                        <a:pt x="1796594" y="2233431"/>
                      </a:lnTo>
                      <a:lnTo>
                        <a:pt x="1796584" y="2233431"/>
                      </a:lnTo>
                      <a:close/>
                      <a:moveTo>
                        <a:pt x="2439873" y="1475850"/>
                      </a:moveTo>
                      <a:cubicBezTo>
                        <a:pt x="2454132" y="1475851"/>
                        <a:pt x="2468391" y="1481158"/>
                        <a:pt x="2479447" y="1491772"/>
                      </a:cubicBezTo>
                      <a:cubicBezTo>
                        <a:pt x="2502217" y="1513630"/>
                        <a:pt x="2502956" y="1549807"/>
                        <a:pt x="2481098" y="1572577"/>
                      </a:cubicBezTo>
                      <a:lnTo>
                        <a:pt x="1836989" y="2216686"/>
                      </a:lnTo>
                      <a:cubicBezTo>
                        <a:pt x="1831638" y="2222055"/>
                        <a:pt x="1825327" y="2226246"/>
                        <a:pt x="1818458" y="2229092"/>
                      </a:cubicBezTo>
                      <a:lnTo>
                        <a:pt x="1796589" y="2233430"/>
                      </a:lnTo>
                      <a:lnTo>
                        <a:pt x="1774734" y="2229080"/>
                      </a:lnTo>
                      <a:cubicBezTo>
                        <a:pt x="1767869" y="2226236"/>
                        <a:pt x="1761558" y="2222054"/>
                        <a:pt x="1756201" y="2216698"/>
                      </a:cubicBezTo>
                      <a:cubicBezTo>
                        <a:pt x="1733879" y="2194383"/>
                        <a:pt x="1733873" y="2158198"/>
                        <a:pt x="1756189" y="2135876"/>
                      </a:cubicBezTo>
                      <a:lnTo>
                        <a:pt x="2400298" y="1491767"/>
                      </a:lnTo>
                      <a:cubicBezTo>
                        <a:pt x="2411356" y="1481155"/>
                        <a:pt x="2425615" y="1475849"/>
                        <a:pt x="2439873" y="1475850"/>
                      </a:cubicBezTo>
                      <a:close/>
                      <a:moveTo>
                        <a:pt x="2552698" y="1351789"/>
                      </a:moveTo>
                      <a:lnTo>
                        <a:pt x="2552783" y="1351789"/>
                      </a:lnTo>
                      <a:cubicBezTo>
                        <a:pt x="2586324" y="1352205"/>
                        <a:pt x="2613412" y="1379293"/>
                        <a:pt x="2613828" y="1412833"/>
                      </a:cubicBezTo>
                      <a:cubicBezTo>
                        <a:pt x="2614252" y="1446971"/>
                        <a:pt x="2586921" y="1474989"/>
                        <a:pt x="2552783" y="1475413"/>
                      </a:cubicBezTo>
                      <a:lnTo>
                        <a:pt x="2552698" y="1475413"/>
                      </a:lnTo>
                      <a:lnTo>
                        <a:pt x="2552698" y="1475413"/>
                      </a:lnTo>
                      <a:cubicBezTo>
                        <a:pt x="2552186" y="1475420"/>
                        <a:pt x="2551674" y="1475420"/>
                        <a:pt x="2551163" y="1475413"/>
                      </a:cubicBezTo>
                      <a:cubicBezTo>
                        <a:pt x="2517025" y="1474989"/>
                        <a:pt x="2489694" y="1446971"/>
                        <a:pt x="2490118" y="1412833"/>
                      </a:cubicBezTo>
                      <a:cubicBezTo>
                        <a:pt x="2490541" y="1378696"/>
                        <a:pt x="2518559" y="1351364"/>
                        <a:pt x="2552698" y="1351789"/>
                      </a:cubicBezTo>
                      <a:close/>
                      <a:moveTo>
                        <a:pt x="2569939" y="1233012"/>
                      </a:moveTo>
                      <a:cubicBezTo>
                        <a:pt x="2546884" y="1233012"/>
                        <a:pt x="2523829" y="1241791"/>
                        <a:pt x="2506216" y="1259347"/>
                      </a:cubicBezTo>
                      <a:lnTo>
                        <a:pt x="883375" y="2882226"/>
                      </a:lnTo>
                      <a:lnTo>
                        <a:pt x="1459076" y="3457908"/>
                      </a:lnTo>
                      <a:lnTo>
                        <a:pt x="1658453" y="3258530"/>
                      </a:lnTo>
                      <a:lnTo>
                        <a:pt x="1452713" y="3052791"/>
                      </a:lnTo>
                      <a:cubicBezTo>
                        <a:pt x="1431120" y="3030605"/>
                        <a:pt x="1431118" y="2995260"/>
                        <a:pt x="1452709" y="2973073"/>
                      </a:cubicBezTo>
                      <a:cubicBezTo>
                        <a:pt x="1474721" y="2950452"/>
                        <a:pt x="1510903" y="2949959"/>
                        <a:pt x="1533523" y="2971971"/>
                      </a:cubicBezTo>
                      <a:lnTo>
                        <a:pt x="1739263" y="3177711"/>
                      </a:lnTo>
                      <a:lnTo>
                        <a:pt x="1858059" y="3058829"/>
                      </a:lnTo>
                      <a:lnTo>
                        <a:pt x="1775373" y="2976152"/>
                      </a:lnTo>
                      <a:cubicBezTo>
                        <a:pt x="1753491" y="2953912"/>
                        <a:pt x="1753491" y="2918232"/>
                        <a:pt x="1775373" y="2895991"/>
                      </a:cubicBezTo>
                      <a:cubicBezTo>
                        <a:pt x="1797509" y="2873491"/>
                        <a:pt x="1833693" y="2873197"/>
                        <a:pt x="1856192" y="2895333"/>
                      </a:cubicBezTo>
                      <a:lnTo>
                        <a:pt x="1938879" y="2978019"/>
                      </a:lnTo>
                      <a:lnTo>
                        <a:pt x="2057741" y="2859147"/>
                      </a:lnTo>
                      <a:lnTo>
                        <a:pt x="1852001" y="2653407"/>
                      </a:lnTo>
                      <a:cubicBezTo>
                        <a:pt x="1830611" y="2631260"/>
                        <a:pt x="1830611" y="2596148"/>
                        <a:pt x="1852001" y="2574002"/>
                      </a:cubicBezTo>
                      <a:cubicBezTo>
                        <a:pt x="1873929" y="2551299"/>
                        <a:pt x="1910108" y="2550670"/>
                        <a:pt x="1932811" y="2572597"/>
                      </a:cubicBezTo>
                      <a:lnTo>
                        <a:pt x="2138552" y="2778337"/>
                      </a:lnTo>
                      <a:lnTo>
                        <a:pt x="2257424" y="2659475"/>
                      </a:lnTo>
                      <a:lnTo>
                        <a:pt x="2174737" y="2576788"/>
                      </a:lnTo>
                      <a:cubicBezTo>
                        <a:pt x="2153146" y="2554601"/>
                        <a:pt x="2153148" y="2519255"/>
                        <a:pt x="2174742" y="2497070"/>
                      </a:cubicBezTo>
                      <a:cubicBezTo>
                        <a:pt x="2196757" y="2474452"/>
                        <a:pt x="2232939" y="2473963"/>
                        <a:pt x="2255557" y="2495978"/>
                      </a:cubicBezTo>
                      <a:lnTo>
                        <a:pt x="2338234" y="2578655"/>
                      </a:lnTo>
                      <a:lnTo>
                        <a:pt x="2457106" y="2459793"/>
                      </a:lnTo>
                      <a:lnTo>
                        <a:pt x="2251366" y="2254053"/>
                      </a:lnTo>
                      <a:cubicBezTo>
                        <a:pt x="2229775" y="2231865"/>
                        <a:pt x="2229777" y="2196520"/>
                        <a:pt x="2251370" y="2174335"/>
                      </a:cubicBezTo>
                      <a:cubicBezTo>
                        <a:pt x="2273385" y="2151716"/>
                        <a:pt x="2309567" y="2151228"/>
                        <a:pt x="2332185" y="2173242"/>
                      </a:cubicBezTo>
                      <a:lnTo>
                        <a:pt x="2537925" y="2378982"/>
                      </a:lnTo>
                      <a:lnTo>
                        <a:pt x="2656797" y="2260120"/>
                      </a:lnTo>
                      <a:lnTo>
                        <a:pt x="2574111" y="2177443"/>
                      </a:lnTo>
                      <a:cubicBezTo>
                        <a:pt x="2552227" y="2155205"/>
                        <a:pt x="2552222" y="2119525"/>
                        <a:pt x="2574101" y="2097282"/>
                      </a:cubicBezTo>
                      <a:cubicBezTo>
                        <a:pt x="2596235" y="2074779"/>
                        <a:pt x="2632419" y="2074480"/>
                        <a:pt x="2654921" y="2096614"/>
                      </a:cubicBezTo>
                      <a:lnTo>
                        <a:pt x="2737617" y="2179300"/>
                      </a:lnTo>
                      <a:lnTo>
                        <a:pt x="2856479" y="2060428"/>
                      </a:lnTo>
                      <a:lnTo>
                        <a:pt x="2650739" y="1854688"/>
                      </a:lnTo>
                      <a:cubicBezTo>
                        <a:pt x="2650263" y="1854228"/>
                        <a:pt x="2649795" y="1853760"/>
                        <a:pt x="2649335" y="1853284"/>
                      </a:cubicBezTo>
                      <a:cubicBezTo>
                        <a:pt x="2627408" y="1830581"/>
                        <a:pt x="2628036" y="1794401"/>
                        <a:pt x="2650739" y="1772474"/>
                      </a:cubicBezTo>
                      <a:cubicBezTo>
                        <a:pt x="2673442" y="1750547"/>
                        <a:pt x="2709622" y="1751175"/>
                        <a:pt x="2731550" y="1773878"/>
                      </a:cubicBezTo>
                      <a:lnTo>
                        <a:pt x="2937290" y="1979618"/>
                      </a:lnTo>
                      <a:lnTo>
                        <a:pt x="3081889" y="1835019"/>
                      </a:lnTo>
                      <a:cubicBezTo>
                        <a:pt x="3117018" y="1799804"/>
                        <a:pt x="3117018" y="1742800"/>
                        <a:pt x="3081889" y="1707584"/>
                      </a:cubicBezTo>
                      <a:lnTo>
                        <a:pt x="2633661" y="1259347"/>
                      </a:lnTo>
                      <a:cubicBezTo>
                        <a:pt x="2616049" y="1241791"/>
                        <a:pt x="2592994" y="1233012"/>
                        <a:pt x="2569939" y="1233012"/>
                      </a:cubicBezTo>
                      <a:close/>
                      <a:moveTo>
                        <a:pt x="3021551" y="1013010"/>
                      </a:moveTo>
                      <a:cubicBezTo>
                        <a:pt x="3007466" y="1013013"/>
                        <a:pt x="2993382" y="1018389"/>
                        <a:pt x="2982638" y="1029137"/>
                      </a:cubicBezTo>
                      <a:lnTo>
                        <a:pt x="2773850" y="1237906"/>
                      </a:lnTo>
                      <a:lnTo>
                        <a:pt x="3103329" y="1567396"/>
                      </a:lnTo>
                      <a:lnTo>
                        <a:pt x="3312108" y="1358618"/>
                      </a:lnTo>
                      <a:cubicBezTo>
                        <a:pt x="3333607" y="1337117"/>
                        <a:pt x="3333607" y="1302260"/>
                        <a:pt x="3312108" y="1280760"/>
                      </a:cubicBezTo>
                      <a:lnTo>
                        <a:pt x="3060486" y="1029137"/>
                      </a:lnTo>
                      <a:cubicBezTo>
                        <a:pt x="3060481" y="1029133"/>
                        <a:pt x="3060475" y="1029128"/>
                        <a:pt x="3060470" y="1029123"/>
                      </a:cubicBezTo>
                      <a:cubicBezTo>
                        <a:pt x="3049722" y="1018378"/>
                        <a:pt x="3035636" y="1013008"/>
                        <a:pt x="3021551" y="1013010"/>
                      </a:cubicBezTo>
                      <a:close/>
                      <a:moveTo>
                        <a:pt x="3529192" y="695155"/>
                      </a:moveTo>
                      <a:cubicBezTo>
                        <a:pt x="3499266" y="695155"/>
                        <a:pt x="3469339" y="706572"/>
                        <a:pt x="3446506" y="729406"/>
                      </a:cubicBezTo>
                      <a:lnTo>
                        <a:pt x="3184463" y="991439"/>
                      </a:lnTo>
                      <a:lnTo>
                        <a:pt x="3349846" y="1156812"/>
                      </a:lnTo>
                      <a:lnTo>
                        <a:pt x="3611879" y="894779"/>
                      </a:lnTo>
                      <a:cubicBezTo>
                        <a:pt x="3657545" y="849112"/>
                        <a:pt x="3657545" y="775072"/>
                        <a:pt x="3611879" y="729406"/>
                      </a:cubicBezTo>
                      <a:cubicBezTo>
                        <a:pt x="3589046" y="706572"/>
                        <a:pt x="3559119" y="695155"/>
                        <a:pt x="3529192" y="695155"/>
                      </a:cubicBezTo>
                      <a:close/>
                      <a:moveTo>
                        <a:pt x="4356571" y="280548"/>
                      </a:moveTo>
                      <a:cubicBezTo>
                        <a:pt x="4302060" y="362911"/>
                        <a:pt x="4216573" y="494918"/>
                        <a:pt x="4189589" y="552250"/>
                      </a:cubicBezTo>
                      <a:cubicBezTo>
                        <a:pt x="4168748" y="596540"/>
                        <a:pt x="4148393" y="644395"/>
                        <a:pt x="4148393" y="699163"/>
                      </a:cubicBezTo>
                      <a:cubicBezTo>
                        <a:pt x="4148393" y="814137"/>
                        <a:pt x="4241598" y="907342"/>
                        <a:pt x="4356572" y="907342"/>
                      </a:cubicBezTo>
                      <a:cubicBezTo>
                        <a:pt x="4471545" y="907342"/>
                        <a:pt x="4564750" y="814137"/>
                        <a:pt x="4564750" y="699163"/>
                      </a:cubicBezTo>
                      <a:cubicBezTo>
                        <a:pt x="4564750" y="648137"/>
                        <a:pt x="4551491" y="611181"/>
                        <a:pt x="4523630" y="552383"/>
                      </a:cubicBezTo>
                      <a:lnTo>
                        <a:pt x="4523650" y="552383"/>
                      </a:lnTo>
                      <a:cubicBezTo>
                        <a:pt x="4496265" y="494594"/>
                        <a:pt x="4410969" y="362806"/>
                        <a:pt x="4356571" y="280548"/>
                      </a:cubicBezTo>
                      <a:close/>
                      <a:moveTo>
                        <a:pt x="4356676" y="120519"/>
                      </a:moveTo>
                      <a:cubicBezTo>
                        <a:pt x="4375625" y="120525"/>
                        <a:pt x="4393338" y="129922"/>
                        <a:pt x="4403968" y="145609"/>
                      </a:cubicBezTo>
                      <a:cubicBezTo>
                        <a:pt x="4411216" y="156314"/>
                        <a:pt x="4582162" y="408831"/>
                        <a:pt x="4626986" y="503434"/>
                      </a:cubicBezTo>
                      <a:cubicBezTo>
                        <a:pt x="4654457" y="561403"/>
                        <a:pt x="4679117" y="620001"/>
                        <a:pt x="4679116" y="699163"/>
                      </a:cubicBezTo>
                      <a:cubicBezTo>
                        <a:pt x="4679116" y="877264"/>
                        <a:pt x="4534738" y="1021641"/>
                        <a:pt x="4356638" y="1021641"/>
                      </a:cubicBezTo>
                      <a:cubicBezTo>
                        <a:pt x="4178538" y="1021641"/>
                        <a:pt x="4034160" y="877263"/>
                        <a:pt x="4034160" y="699163"/>
                      </a:cubicBezTo>
                      <a:cubicBezTo>
                        <a:pt x="4034160" y="620830"/>
                        <a:pt x="4061039" y="557135"/>
                        <a:pt x="4086223" y="503586"/>
                      </a:cubicBezTo>
                      <a:cubicBezTo>
                        <a:pt x="4130448" y="409545"/>
                        <a:pt x="4302031" y="156286"/>
                        <a:pt x="4309318" y="145579"/>
                      </a:cubicBezTo>
                      <a:cubicBezTo>
                        <a:pt x="4319968" y="129885"/>
                        <a:pt x="4337710" y="120497"/>
                        <a:pt x="4356676" y="120519"/>
                      </a:cubicBezTo>
                      <a:close/>
                      <a:moveTo>
                        <a:pt x="4284134" y="0"/>
                      </a:moveTo>
                      <a:cubicBezTo>
                        <a:pt x="4298614" y="0"/>
                        <a:pt x="4313094" y="5470"/>
                        <a:pt x="4324214" y="16411"/>
                      </a:cubicBezTo>
                      <a:cubicBezTo>
                        <a:pt x="4346714" y="38547"/>
                        <a:pt x="4347008" y="74731"/>
                        <a:pt x="4324872" y="97230"/>
                      </a:cubicBezTo>
                      <a:lnTo>
                        <a:pt x="3727703" y="694392"/>
                      </a:lnTo>
                      <a:cubicBezTo>
                        <a:pt x="3781533" y="785206"/>
                        <a:pt x="3767074" y="900942"/>
                        <a:pt x="3692555" y="975721"/>
                      </a:cubicBezTo>
                      <a:lnTo>
                        <a:pt x="3424379" y="1243889"/>
                      </a:lnTo>
                      <a:cubicBezTo>
                        <a:pt x="3457201" y="1309087"/>
                        <a:pt x="3444481" y="1387988"/>
                        <a:pt x="3392832" y="1439571"/>
                      </a:cubicBezTo>
                      <a:lnTo>
                        <a:pt x="3182330" y="1650072"/>
                      </a:lnTo>
                      <a:cubicBezTo>
                        <a:pt x="3242352" y="1731380"/>
                        <a:pt x="3233995" y="1844336"/>
                        <a:pt x="3162660" y="1915925"/>
                      </a:cubicBezTo>
                      <a:lnTo>
                        <a:pt x="2977694" y="2100890"/>
                      </a:lnTo>
                      <a:lnTo>
                        <a:pt x="2778155" y="2300420"/>
                      </a:lnTo>
                      <a:lnTo>
                        <a:pt x="2778070" y="2300525"/>
                      </a:lnTo>
                      <a:lnTo>
                        <a:pt x="2777965" y="2300611"/>
                      </a:lnTo>
                      <a:lnTo>
                        <a:pt x="1539867" y="3538718"/>
                      </a:lnTo>
                      <a:lnTo>
                        <a:pt x="1559241" y="3558092"/>
                      </a:lnTo>
                      <a:cubicBezTo>
                        <a:pt x="1630569" y="3629846"/>
                        <a:pt x="1630569" y="3745730"/>
                        <a:pt x="1559241" y="3817484"/>
                      </a:cubicBezTo>
                      <a:cubicBezTo>
                        <a:pt x="1487612" y="3889540"/>
                        <a:pt x="1371132" y="3889887"/>
                        <a:pt x="1299075" y="3818258"/>
                      </a:cubicBezTo>
                      <a:lnTo>
                        <a:pt x="1033518" y="3552701"/>
                      </a:lnTo>
                      <a:lnTo>
                        <a:pt x="664329" y="3921899"/>
                      </a:lnTo>
                      <a:lnTo>
                        <a:pt x="788030" y="4045610"/>
                      </a:lnTo>
                      <a:cubicBezTo>
                        <a:pt x="855667" y="4113247"/>
                        <a:pt x="855667" y="4222908"/>
                        <a:pt x="788030" y="4290545"/>
                      </a:cubicBezTo>
                      <a:cubicBezTo>
                        <a:pt x="720393" y="4358182"/>
                        <a:pt x="610732" y="4358182"/>
                        <a:pt x="543095" y="4290545"/>
                      </a:cubicBezTo>
                      <a:lnTo>
                        <a:pt x="50729" y="3798179"/>
                      </a:lnTo>
                      <a:cubicBezTo>
                        <a:pt x="-16909" y="3730542"/>
                        <a:pt x="-16909" y="3620881"/>
                        <a:pt x="50729" y="3553244"/>
                      </a:cubicBezTo>
                      <a:cubicBezTo>
                        <a:pt x="118366" y="3485606"/>
                        <a:pt x="228027" y="3485606"/>
                        <a:pt x="295664" y="3553244"/>
                      </a:cubicBezTo>
                      <a:lnTo>
                        <a:pt x="419384" y="3676954"/>
                      </a:lnTo>
                      <a:lnTo>
                        <a:pt x="788573" y="3307756"/>
                      </a:lnTo>
                      <a:lnTo>
                        <a:pt x="523016" y="3042199"/>
                      </a:lnTo>
                      <a:cubicBezTo>
                        <a:pt x="451165" y="2970353"/>
                        <a:pt x="451161" y="2853865"/>
                        <a:pt x="523007" y="2782014"/>
                      </a:cubicBezTo>
                      <a:cubicBezTo>
                        <a:pt x="594852" y="2710163"/>
                        <a:pt x="711341" y="2710159"/>
                        <a:pt x="783192" y="2782004"/>
                      </a:cubicBezTo>
                      <a:lnTo>
                        <a:pt x="802565" y="2801378"/>
                      </a:lnTo>
                      <a:lnTo>
                        <a:pt x="2425492" y="1178489"/>
                      </a:lnTo>
                      <a:cubicBezTo>
                        <a:pt x="2497072" y="1107126"/>
                        <a:pt x="2610052" y="1098769"/>
                        <a:pt x="2691354" y="1158821"/>
                      </a:cubicBezTo>
                      <a:lnTo>
                        <a:pt x="2901857" y="948319"/>
                      </a:lnTo>
                      <a:cubicBezTo>
                        <a:pt x="2953435" y="896673"/>
                        <a:pt x="3032329" y="883951"/>
                        <a:pt x="3097529" y="916762"/>
                      </a:cubicBezTo>
                      <a:lnTo>
                        <a:pt x="3365695" y="648634"/>
                      </a:lnTo>
                      <a:cubicBezTo>
                        <a:pt x="3440472" y="574107"/>
                        <a:pt x="3556212" y="559649"/>
                        <a:pt x="3647026" y="613486"/>
                      </a:cubicBezTo>
                      <a:lnTo>
                        <a:pt x="4244053" y="16411"/>
                      </a:lnTo>
                      <a:cubicBezTo>
                        <a:pt x="4255174" y="5470"/>
                        <a:pt x="4269654" y="0"/>
                        <a:pt x="4284134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600"/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94D5992-42B3-4646-A87D-DF40F3BFCF1F}"/>
                </a:ext>
              </a:extLst>
            </p:cNvPr>
            <p:cNvGrpSpPr/>
            <p:nvPr/>
          </p:nvGrpSpPr>
          <p:grpSpPr>
            <a:xfrm>
              <a:off x="3558897" y="1555307"/>
              <a:ext cx="2280000" cy="4470468"/>
              <a:chOff x="3452052" y="1555307"/>
              <a:chExt cx="2280000" cy="4470468"/>
            </a:xfrm>
          </p:grpSpPr>
          <p:sp>
            <p:nvSpPr>
              <p:cNvPr id="70" name="Google Shape;421;p21">
                <a:extLst>
                  <a:ext uri="{FF2B5EF4-FFF2-40B4-BE49-F238E27FC236}">
                    <a16:creationId xmlns:a16="http://schemas.microsoft.com/office/drawing/2014/main" id="{89CA6374-A352-EE3C-2480-5198BB6BD180}"/>
                  </a:ext>
                </a:extLst>
              </p:cNvPr>
              <p:cNvSpPr/>
              <p:nvPr/>
            </p:nvSpPr>
            <p:spPr>
              <a:xfrm rot="10800000" flipH="1">
                <a:off x="3452052" y="1888401"/>
                <a:ext cx="2280000" cy="4137374"/>
              </a:xfrm>
              <a:prstGeom prst="roundRect">
                <a:avLst>
                  <a:gd name="adj" fmla="val 9396"/>
                </a:avLst>
              </a:prstGeom>
              <a:solidFill>
                <a:schemeClr val="accent2">
                  <a:alpha val="15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1600">
                  <a:solidFill>
                    <a:schemeClr val="lt1"/>
                  </a:solidFill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300C039-DC42-AEF2-1DCB-B1737BBAD943}"/>
                  </a:ext>
                </a:extLst>
              </p:cNvPr>
              <p:cNvSpPr txBox="1"/>
              <p:nvPr/>
            </p:nvSpPr>
            <p:spPr>
              <a:xfrm>
                <a:off x="3544718" y="3277536"/>
                <a:ext cx="2094667" cy="263149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labore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et dolore magna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nisi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aliquip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commodo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consequat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</p:txBody>
          </p: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B25AB2C4-B7FF-862B-EA64-C68D0CB9FB4D}"/>
                  </a:ext>
                </a:extLst>
              </p:cNvPr>
              <p:cNvGrpSpPr/>
              <p:nvPr/>
            </p:nvGrpSpPr>
            <p:grpSpPr>
              <a:xfrm>
                <a:off x="3573650" y="1555307"/>
                <a:ext cx="2036803" cy="661028"/>
                <a:chOff x="3762279" y="1834951"/>
                <a:chExt cx="2031449" cy="579293"/>
              </a:xfrm>
            </p:grpSpPr>
            <p:sp>
              <p:nvSpPr>
                <p:cNvPr id="75" name="Google Shape;424;p21">
                  <a:extLst>
                    <a:ext uri="{FF2B5EF4-FFF2-40B4-BE49-F238E27FC236}">
                      <a16:creationId xmlns:a16="http://schemas.microsoft.com/office/drawing/2014/main" id="{E43CCA11-BFFE-345F-6922-BAA8DA4D3666}"/>
                    </a:ext>
                  </a:extLst>
                </p:cNvPr>
                <p:cNvSpPr/>
                <p:nvPr/>
              </p:nvSpPr>
              <p:spPr>
                <a:xfrm>
                  <a:off x="3762279" y="1834951"/>
                  <a:ext cx="2031449" cy="57929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black"/>
                    </a:buClr>
                    <a:buSzPts val="1100"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38BEF3D8-3873-0BEF-D473-D31B62C04801}"/>
                    </a:ext>
                  </a:extLst>
                </p:cNvPr>
                <p:cNvSpPr txBox="1"/>
                <p:nvPr/>
              </p:nvSpPr>
              <p:spPr>
                <a:xfrm>
                  <a:off x="4014667" y="1895335"/>
                  <a:ext cx="1526673" cy="45852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FE1339A5-09A5-49D1-A037-631C385163A2}"/>
                  </a:ext>
                </a:extLst>
              </p:cNvPr>
              <p:cNvGrpSpPr/>
              <p:nvPr/>
            </p:nvGrpSpPr>
            <p:grpSpPr>
              <a:xfrm>
                <a:off x="4280053" y="2484565"/>
                <a:ext cx="623996" cy="623996"/>
                <a:chOff x="4273311" y="2484565"/>
                <a:chExt cx="623996" cy="623996"/>
              </a:xfrm>
            </p:grpSpPr>
            <p:sp>
              <p:nvSpPr>
                <p:cNvPr id="73" name="Google Shape;329;p20">
                  <a:extLst>
                    <a:ext uri="{FF2B5EF4-FFF2-40B4-BE49-F238E27FC236}">
                      <a16:creationId xmlns:a16="http://schemas.microsoft.com/office/drawing/2014/main" id="{39BE4D03-3D84-A70A-E955-0D1846D6F677}"/>
                    </a:ext>
                  </a:extLst>
                </p:cNvPr>
                <p:cNvSpPr/>
                <p:nvPr/>
              </p:nvSpPr>
              <p:spPr>
                <a:xfrm rot="2700000">
                  <a:off x="4273311" y="2484565"/>
                  <a:ext cx="623996" cy="623996"/>
                </a:xfrm>
                <a:prstGeom prst="roundRect">
                  <a:avLst/>
                </a:prstGeom>
                <a:solidFill>
                  <a:schemeClr val="accent2"/>
                </a:solidFill>
                <a:ln w="6350">
                  <a:noFill/>
                  <a:prstDash val="dash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F29D69AC-3148-4190-A3A8-A75ED7BE2FD9}"/>
                    </a:ext>
                  </a:extLst>
                </p:cNvPr>
                <p:cNvSpPr/>
                <p:nvPr/>
              </p:nvSpPr>
              <p:spPr>
                <a:xfrm>
                  <a:off x="4347907" y="2568905"/>
                  <a:ext cx="474804" cy="455316"/>
                </a:xfrm>
                <a:custGeom>
                  <a:avLst/>
                  <a:gdLst>
                    <a:gd name="connsiteX0" fmla="*/ 45464 w 760826"/>
                    <a:gd name="connsiteY0" fmla="*/ 322694 h 729597"/>
                    <a:gd name="connsiteX1" fmla="*/ 26641 w 760826"/>
                    <a:gd name="connsiteY1" fmla="*/ 330559 h 729597"/>
                    <a:gd name="connsiteX2" fmla="*/ 17116 w 760826"/>
                    <a:gd name="connsiteY2" fmla="*/ 353403 h 729597"/>
                    <a:gd name="connsiteX3" fmla="*/ 27609 w 760826"/>
                    <a:gd name="connsiteY3" fmla="*/ 376248 h 729597"/>
                    <a:gd name="connsiteX4" fmla="*/ 344801 w 760826"/>
                    <a:gd name="connsiteY4" fmla="*/ 651540 h 729597"/>
                    <a:gd name="connsiteX5" fmla="*/ 389561 w 760826"/>
                    <a:gd name="connsiteY5" fmla="*/ 664860 h 729597"/>
                    <a:gd name="connsiteX6" fmla="*/ 518148 w 760826"/>
                    <a:gd name="connsiteY6" fmla="*/ 642944 h 729597"/>
                    <a:gd name="connsiteX7" fmla="*/ 558146 w 760826"/>
                    <a:gd name="connsiteY7" fmla="*/ 644842 h 729597"/>
                    <a:gd name="connsiteX8" fmla="*/ 575298 w 760826"/>
                    <a:gd name="connsiteY8" fmla="*/ 649605 h 729597"/>
                    <a:gd name="connsiteX9" fmla="*/ 660050 w 760826"/>
                    <a:gd name="connsiteY9" fmla="*/ 454384 h 729597"/>
                    <a:gd name="connsiteX10" fmla="*/ 573358 w 760826"/>
                    <a:gd name="connsiteY10" fmla="*/ 411521 h 729597"/>
                    <a:gd name="connsiteX11" fmla="*/ 522868 w 760826"/>
                    <a:gd name="connsiteY11" fmla="*/ 405791 h 729597"/>
                    <a:gd name="connsiteX12" fmla="*/ 314289 w 760826"/>
                    <a:gd name="connsiteY12" fmla="*/ 456281 h 729597"/>
                    <a:gd name="connsiteX13" fmla="*/ 294271 w 760826"/>
                    <a:gd name="connsiteY13" fmla="*/ 474364 h 729597"/>
                    <a:gd name="connsiteX14" fmla="*/ 292374 w 760826"/>
                    <a:gd name="connsiteY14" fmla="*/ 482921 h 729597"/>
                    <a:gd name="connsiteX15" fmla="*/ 292374 w 760826"/>
                    <a:gd name="connsiteY15" fmla="*/ 486717 h 729597"/>
                    <a:gd name="connsiteX16" fmla="*/ 303796 w 760826"/>
                    <a:gd name="connsiteY16" fmla="*/ 504799 h 729597"/>
                    <a:gd name="connsiteX17" fmla="*/ 324744 w 760826"/>
                    <a:gd name="connsiteY17" fmla="*/ 509561 h 729597"/>
                    <a:gd name="connsiteX18" fmla="*/ 501928 w 760826"/>
                    <a:gd name="connsiteY18" fmla="*/ 477192 h 729597"/>
                    <a:gd name="connsiteX19" fmla="*/ 512420 w 760826"/>
                    <a:gd name="connsiteY19" fmla="*/ 484819 h 729597"/>
                    <a:gd name="connsiteX20" fmla="*/ 504793 w 760826"/>
                    <a:gd name="connsiteY20" fmla="*/ 495312 h 729597"/>
                    <a:gd name="connsiteX21" fmla="*/ 327609 w 760826"/>
                    <a:gd name="connsiteY21" fmla="*/ 527681 h 729597"/>
                    <a:gd name="connsiteX22" fmla="*/ 319051 w 760826"/>
                    <a:gd name="connsiteY22" fmla="*/ 528649 h 729597"/>
                    <a:gd name="connsiteX23" fmla="*/ 292374 w 760826"/>
                    <a:gd name="connsiteY23" fmla="*/ 520091 h 729597"/>
                    <a:gd name="connsiteX24" fmla="*/ 274291 w 760826"/>
                    <a:gd name="connsiteY24" fmla="*/ 489619 h 729597"/>
                    <a:gd name="connsiteX25" fmla="*/ 274291 w 760826"/>
                    <a:gd name="connsiteY25" fmla="*/ 482959 h 729597"/>
                    <a:gd name="connsiteX26" fmla="*/ 275259 w 760826"/>
                    <a:gd name="connsiteY26" fmla="*/ 475331 h 729597"/>
                    <a:gd name="connsiteX27" fmla="*/ 65709 w 760826"/>
                    <a:gd name="connsiteY27" fmla="*/ 327694 h 729597"/>
                    <a:gd name="connsiteX28" fmla="*/ 45464 w 760826"/>
                    <a:gd name="connsiteY28" fmla="*/ 322694 h 729597"/>
                    <a:gd name="connsiteX29" fmla="*/ 45016 w 760826"/>
                    <a:gd name="connsiteY29" fmla="*/ 305529 h 729597"/>
                    <a:gd name="connsiteX30" fmla="*/ 76200 w 760826"/>
                    <a:gd name="connsiteY30" fmla="*/ 314333 h 729597"/>
                    <a:gd name="connsiteX31" fmla="*/ 281959 w 760826"/>
                    <a:gd name="connsiteY31" fmla="*/ 459141 h 729597"/>
                    <a:gd name="connsiteX32" fmla="*/ 309566 w 760826"/>
                    <a:gd name="connsiteY32" fmla="*/ 440091 h 729597"/>
                    <a:gd name="connsiteX33" fmla="*/ 518145 w 760826"/>
                    <a:gd name="connsiteY33" fmla="*/ 389601 h 729597"/>
                    <a:gd name="connsiteX34" fmla="*/ 580057 w 760826"/>
                    <a:gd name="connsiteY34" fmla="*/ 396261 h 729597"/>
                    <a:gd name="connsiteX35" fmla="*/ 665782 w 760826"/>
                    <a:gd name="connsiteY35" fmla="*/ 438156 h 729597"/>
                    <a:gd name="connsiteX36" fmla="*/ 673409 w 760826"/>
                    <a:gd name="connsiteY36" fmla="*/ 421004 h 729597"/>
                    <a:gd name="connsiteX37" fmla="*/ 684832 w 760826"/>
                    <a:gd name="connsiteY37" fmla="*/ 416241 h 729597"/>
                    <a:gd name="connsiteX38" fmla="*/ 755302 w 760826"/>
                    <a:gd name="connsiteY38" fmla="*/ 446751 h 729597"/>
                    <a:gd name="connsiteX39" fmla="*/ 755307 w 760826"/>
                    <a:gd name="connsiteY39" fmla="*/ 446752 h 729597"/>
                    <a:gd name="connsiteX40" fmla="*/ 760106 w 760826"/>
                    <a:gd name="connsiteY40" fmla="*/ 459142 h 729597"/>
                    <a:gd name="connsiteX41" fmla="*/ 748684 w 760826"/>
                    <a:gd name="connsiteY41" fmla="*/ 463905 h 729597"/>
                    <a:gd name="connsiteX42" fmla="*/ 685804 w 760826"/>
                    <a:gd name="connsiteY42" fmla="*/ 437227 h 729597"/>
                    <a:gd name="connsiteX43" fmla="*/ 678176 w 760826"/>
                    <a:gd name="connsiteY43" fmla="*/ 455309 h 729597"/>
                    <a:gd name="connsiteX44" fmla="*/ 580059 w 760826"/>
                    <a:gd name="connsiteY44" fmla="*/ 685805 h 729597"/>
                    <a:gd name="connsiteX45" fmla="*/ 643869 w 760826"/>
                    <a:gd name="connsiteY45" fmla="*/ 712445 h 729597"/>
                    <a:gd name="connsiteX46" fmla="*/ 648632 w 760826"/>
                    <a:gd name="connsiteY46" fmla="*/ 723868 h 729597"/>
                    <a:gd name="connsiteX47" fmla="*/ 640074 w 760826"/>
                    <a:gd name="connsiteY47" fmla="*/ 729597 h 729597"/>
                    <a:gd name="connsiteX48" fmla="*/ 636279 w 760826"/>
                    <a:gd name="connsiteY48" fmla="*/ 728630 h 729597"/>
                    <a:gd name="connsiteX49" fmla="*/ 564841 w 760826"/>
                    <a:gd name="connsiteY49" fmla="*/ 698158 h 729597"/>
                    <a:gd name="connsiteX50" fmla="*/ 560079 w 760826"/>
                    <a:gd name="connsiteY50" fmla="*/ 693395 h 729597"/>
                    <a:gd name="connsiteX51" fmla="*/ 560079 w 760826"/>
                    <a:gd name="connsiteY51" fmla="*/ 686735 h 729597"/>
                    <a:gd name="connsiteX52" fmla="*/ 568637 w 760826"/>
                    <a:gd name="connsiteY52" fmla="*/ 666717 h 729597"/>
                    <a:gd name="connsiteX53" fmla="*/ 554349 w 760826"/>
                    <a:gd name="connsiteY53" fmla="*/ 662922 h 729597"/>
                    <a:gd name="connsiteX54" fmla="*/ 521979 w 760826"/>
                    <a:gd name="connsiteY54" fmla="*/ 661025 h 729597"/>
                    <a:gd name="connsiteX55" fmla="*/ 392420 w 760826"/>
                    <a:gd name="connsiteY55" fmla="*/ 682940 h 729597"/>
                    <a:gd name="connsiteX56" fmla="*/ 380030 w 760826"/>
                    <a:gd name="connsiteY56" fmla="*/ 683907 h 729597"/>
                    <a:gd name="connsiteX57" fmla="*/ 332405 w 760826"/>
                    <a:gd name="connsiteY57" fmla="*/ 665825 h 729597"/>
                    <a:gd name="connsiteX58" fmla="*/ 16185 w 760826"/>
                    <a:gd name="connsiteY58" fmla="*/ 390533 h 729597"/>
                    <a:gd name="connsiteX59" fmla="*/ 0 w 760826"/>
                    <a:gd name="connsiteY59" fmla="*/ 354331 h 729597"/>
                    <a:gd name="connsiteX60" fmla="*/ 15255 w 760826"/>
                    <a:gd name="connsiteY60" fmla="*/ 318128 h 729597"/>
                    <a:gd name="connsiteX61" fmla="*/ 45016 w 760826"/>
                    <a:gd name="connsiteY61" fmla="*/ 305529 h 729597"/>
                    <a:gd name="connsiteX62" fmla="*/ 170489 w 760826"/>
                    <a:gd name="connsiteY62" fmla="*/ 196230 h 729597"/>
                    <a:gd name="connsiteX63" fmla="*/ 170489 w 760826"/>
                    <a:gd name="connsiteY63" fmla="*/ 293375 h 729597"/>
                    <a:gd name="connsiteX64" fmla="*/ 521943 w 760826"/>
                    <a:gd name="connsiteY64" fmla="*/ 293375 h 729597"/>
                    <a:gd name="connsiteX65" fmla="*/ 521950 w 760826"/>
                    <a:gd name="connsiteY65" fmla="*/ 196230 h 729597"/>
                    <a:gd name="connsiteX66" fmla="*/ 441956 w 760826"/>
                    <a:gd name="connsiteY66" fmla="*/ 238125 h 729597"/>
                    <a:gd name="connsiteX67" fmla="*/ 250484 w 760826"/>
                    <a:gd name="connsiteY67" fmla="*/ 238125 h 729597"/>
                    <a:gd name="connsiteX68" fmla="*/ 170489 w 760826"/>
                    <a:gd name="connsiteY68" fmla="*/ 196230 h 729597"/>
                    <a:gd name="connsiteX69" fmla="*/ 339107 w 760826"/>
                    <a:gd name="connsiteY69" fmla="*/ 95288 h 729597"/>
                    <a:gd name="connsiteX70" fmla="*/ 339107 w 760826"/>
                    <a:gd name="connsiteY70" fmla="*/ 123863 h 729597"/>
                    <a:gd name="connsiteX71" fmla="*/ 330549 w 760826"/>
                    <a:gd name="connsiteY71" fmla="*/ 132421 h 729597"/>
                    <a:gd name="connsiteX72" fmla="*/ 301974 w 760826"/>
                    <a:gd name="connsiteY72" fmla="*/ 132421 h 729597"/>
                    <a:gd name="connsiteX73" fmla="*/ 301974 w 760826"/>
                    <a:gd name="connsiteY73" fmla="*/ 148606 h 729597"/>
                    <a:gd name="connsiteX74" fmla="*/ 330549 w 760826"/>
                    <a:gd name="connsiteY74" fmla="*/ 148606 h 729597"/>
                    <a:gd name="connsiteX75" fmla="*/ 339107 w 760826"/>
                    <a:gd name="connsiteY75" fmla="*/ 157163 h 729597"/>
                    <a:gd name="connsiteX76" fmla="*/ 339107 w 760826"/>
                    <a:gd name="connsiteY76" fmla="*/ 185738 h 729597"/>
                    <a:gd name="connsiteX77" fmla="*/ 355292 w 760826"/>
                    <a:gd name="connsiteY77" fmla="*/ 185738 h 729597"/>
                    <a:gd name="connsiteX78" fmla="*/ 355292 w 760826"/>
                    <a:gd name="connsiteY78" fmla="*/ 157163 h 729597"/>
                    <a:gd name="connsiteX79" fmla="*/ 363849 w 760826"/>
                    <a:gd name="connsiteY79" fmla="*/ 148606 h 729597"/>
                    <a:gd name="connsiteX80" fmla="*/ 392424 w 760826"/>
                    <a:gd name="connsiteY80" fmla="*/ 148606 h 729597"/>
                    <a:gd name="connsiteX81" fmla="*/ 392424 w 760826"/>
                    <a:gd name="connsiteY81" fmla="*/ 132421 h 729597"/>
                    <a:gd name="connsiteX82" fmla="*/ 363849 w 760826"/>
                    <a:gd name="connsiteY82" fmla="*/ 132421 h 729597"/>
                    <a:gd name="connsiteX83" fmla="*/ 355292 w 760826"/>
                    <a:gd name="connsiteY83" fmla="*/ 123863 h 729597"/>
                    <a:gd name="connsiteX84" fmla="*/ 355292 w 760826"/>
                    <a:gd name="connsiteY84" fmla="*/ 95288 h 729597"/>
                    <a:gd name="connsiteX85" fmla="*/ 329544 w 760826"/>
                    <a:gd name="connsiteY85" fmla="*/ 77168 h 729597"/>
                    <a:gd name="connsiteX86" fmla="*/ 363849 w 760826"/>
                    <a:gd name="connsiteY86" fmla="*/ 77168 h 729597"/>
                    <a:gd name="connsiteX87" fmla="*/ 372407 w 760826"/>
                    <a:gd name="connsiteY87" fmla="*/ 85725 h 729597"/>
                    <a:gd name="connsiteX88" fmla="*/ 372407 w 760826"/>
                    <a:gd name="connsiteY88" fmla="*/ 114300 h 729597"/>
                    <a:gd name="connsiteX89" fmla="*/ 400982 w 760826"/>
                    <a:gd name="connsiteY89" fmla="*/ 114300 h 729597"/>
                    <a:gd name="connsiteX90" fmla="*/ 409540 w 760826"/>
                    <a:gd name="connsiteY90" fmla="*/ 122858 h 729597"/>
                    <a:gd name="connsiteX91" fmla="*/ 409540 w 760826"/>
                    <a:gd name="connsiteY91" fmla="*/ 157163 h 729597"/>
                    <a:gd name="connsiteX92" fmla="*/ 400982 w 760826"/>
                    <a:gd name="connsiteY92" fmla="*/ 165721 h 729597"/>
                    <a:gd name="connsiteX93" fmla="*/ 372407 w 760826"/>
                    <a:gd name="connsiteY93" fmla="*/ 165721 h 729597"/>
                    <a:gd name="connsiteX94" fmla="*/ 372407 w 760826"/>
                    <a:gd name="connsiteY94" fmla="*/ 194296 h 729597"/>
                    <a:gd name="connsiteX95" fmla="*/ 363849 w 760826"/>
                    <a:gd name="connsiteY95" fmla="*/ 202854 h 729597"/>
                    <a:gd name="connsiteX96" fmla="*/ 329544 w 760826"/>
                    <a:gd name="connsiteY96" fmla="*/ 202854 h 729597"/>
                    <a:gd name="connsiteX97" fmla="*/ 320986 w 760826"/>
                    <a:gd name="connsiteY97" fmla="*/ 194296 h 729597"/>
                    <a:gd name="connsiteX98" fmla="*/ 320986 w 760826"/>
                    <a:gd name="connsiteY98" fmla="*/ 165721 h 729597"/>
                    <a:gd name="connsiteX99" fmla="*/ 292411 w 760826"/>
                    <a:gd name="connsiteY99" fmla="*/ 165721 h 729597"/>
                    <a:gd name="connsiteX100" fmla="*/ 283854 w 760826"/>
                    <a:gd name="connsiteY100" fmla="*/ 157163 h 729597"/>
                    <a:gd name="connsiteX101" fmla="*/ 283854 w 760826"/>
                    <a:gd name="connsiteY101" fmla="*/ 122858 h 729597"/>
                    <a:gd name="connsiteX102" fmla="*/ 292411 w 760826"/>
                    <a:gd name="connsiteY102" fmla="*/ 114300 h 729597"/>
                    <a:gd name="connsiteX103" fmla="*/ 320986 w 760826"/>
                    <a:gd name="connsiteY103" fmla="*/ 114300 h 729597"/>
                    <a:gd name="connsiteX104" fmla="*/ 320986 w 760826"/>
                    <a:gd name="connsiteY104" fmla="*/ 85725 h 729597"/>
                    <a:gd name="connsiteX105" fmla="*/ 329544 w 760826"/>
                    <a:gd name="connsiteY105" fmla="*/ 77168 h 729597"/>
                    <a:gd name="connsiteX106" fmla="*/ 469555 w 760826"/>
                    <a:gd name="connsiteY106" fmla="*/ 58117 h 729597"/>
                    <a:gd name="connsiteX107" fmla="*/ 469555 w 760826"/>
                    <a:gd name="connsiteY107" fmla="*/ 73373 h 729597"/>
                    <a:gd name="connsiteX108" fmla="*/ 488605 w 760826"/>
                    <a:gd name="connsiteY108" fmla="*/ 73373 h 729597"/>
                    <a:gd name="connsiteX109" fmla="*/ 488605 w 760826"/>
                    <a:gd name="connsiteY109" fmla="*/ 58117 h 729597"/>
                    <a:gd name="connsiteX110" fmla="*/ 203827 w 760826"/>
                    <a:gd name="connsiteY110" fmla="*/ 58117 h 729597"/>
                    <a:gd name="connsiteX111" fmla="*/ 203827 w 760826"/>
                    <a:gd name="connsiteY111" fmla="*/ 73373 h 729597"/>
                    <a:gd name="connsiteX112" fmla="*/ 222877 w 760826"/>
                    <a:gd name="connsiteY112" fmla="*/ 73373 h 729597"/>
                    <a:gd name="connsiteX113" fmla="*/ 222877 w 760826"/>
                    <a:gd name="connsiteY113" fmla="*/ 58117 h 729597"/>
                    <a:gd name="connsiteX114" fmla="*/ 170486 w 760826"/>
                    <a:gd name="connsiteY114" fmla="*/ 58117 h 729597"/>
                    <a:gd name="connsiteX115" fmla="*/ 170486 w 760826"/>
                    <a:gd name="connsiteY115" fmla="*/ 140048 h 729597"/>
                    <a:gd name="connsiteX116" fmla="*/ 250481 w 760826"/>
                    <a:gd name="connsiteY116" fmla="*/ 220042 h 729597"/>
                    <a:gd name="connsiteX117" fmla="*/ 440981 w 760826"/>
                    <a:gd name="connsiteY117" fmla="*/ 220042 h 729597"/>
                    <a:gd name="connsiteX118" fmla="*/ 520976 w 760826"/>
                    <a:gd name="connsiteY118" fmla="*/ 140048 h 729597"/>
                    <a:gd name="connsiteX119" fmla="*/ 520976 w 760826"/>
                    <a:gd name="connsiteY119" fmla="*/ 58117 h 729597"/>
                    <a:gd name="connsiteX120" fmla="*/ 505721 w 760826"/>
                    <a:gd name="connsiteY120" fmla="*/ 58117 h 729597"/>
                    <a:gd name="connsiteX121" fmla="*/ 505721 w 760826"/>
                    <a:gd name="connsiteY121" fmla="*/ 81930 h 729597"/>
                    <a:gd name="connsiteX122" fmla="*/ 497163 w 760826"/>
                    <a:gd name="connsiteY122" fmla="*/ 90488 h 729597"/>
                    <a:gd name="connsiteX123" fmla="*/ 460031 w 760826"/>
                    <a:gd name="connsiteY123" fmla="*/ 90488 h 729597"/>
                    <a:gd name="connsiteX124" fmla="*/ 451473 w 760826"/>
                    <a:gd name="connsiteY124" fmla="*/ 81930 h 729597"/>
                    <a:gd name="connsiteX125" fmla="*/ 451473 w 760826"/>
                    <a:gd name="connsiteY125" fmla="*/ 58117 h 729597"/>
                    <a:gd name="connsiteX126" fmla="*/ 239989 w 760826"/>
                    <a:gd name="connsiteY126" fmla="*/ 58117 h 729597"/>
                    <a:gd name="connsiteX127" fmla="*/ 239989 w 760826"/>
                    <a:gd name="connsiteY127" fmla="*/ 81930 h 729597"/>
                    <a:gd name="connsiteX128" fmla="*/ 231431 w 760826"/>
                    <a:gd name="connsiteY128" fmla="*/ 90488 h 729597"/>
                    <a:gd name="connsiteX129" fmla="*/ 194299 w 760826"/>
                    <a:gd name="connsiteY129" fmla="*/ 90488 h 729597"/>
                    <a:gd name="connsiteX130" fmla="*/ 185742 w 760826"/>
                    <a:gd name="connsiteY130" fmla="*/ 81930 h 729597"/>
                    <a:gd name="connsiteX131" fmla="*/ 185742 w 760826"/>
                    <a:gd name="connsiteY131" fmla="*/ 58117 h 729597"/>
                    <a:gd name="connsiteX132" fmla="*/ 297180 w 760826"/>
                    <a:gd name="connsiteY132" fmla="*/ 18082 h 729597"/>
                    <a:gd name="connsiteX133" fmla="*/ 285757 w 760826"/>
                    <a:gd name="connsiteY133" fmla="*/ 28575 h 729597"/>
                    <a:gd name="connsiteX134" fmla="*/ 285761 w 760826"/>
                    <a:gd name="connsiteY134" fmla="*/ 39997 h 729597"/>
                    <a:gd name="connsiteX135" fmla="*/ 406719 w 760826"/>
                    <a:gd name="connsiteY135" fmla="*/ 39997 h 729597"/>
                    <a:gd name="connsiteX136" fmla="*/ 406719 w 760826"/>
                    <a:gd name="connsiteY136" fmla="*/ 28575 h 729597"/>
                    <a:gd name="connsiteX137" fmla="*/ 395297 w 760826"/>
                    <a:gd name="connsiteY137" fmla="*/ 18082 h 729597"/>
                    <a:gd name="connsiteX138" fmla="*/ 297178 w 760826"/>
                    <a:gd name="connsiteY138" fmla="*/ 0 h 729597"/>
                    <a:gd name="connsiteX139" fmla="*/ 395295 w 760826"/>
                    <a:gd name="connsiteY139" fmla="*/ 0 h 729597"/>
                    <a:gd name="connsiteX140" fmla="*/ 395292 w 760826"/>
                    <a:gd name="connsiteY140" fmla="*/ 1 h 729597"/>
                    <a:gd name="connsiteX141" fmla="*/ 424797 w 760826"/>
                    <a:gd name="connsiteY141" fmla="*/ 28576 h 729597"/>
                    <a:gd name="connsiteX142" fmla="*/ 424797 w 760826"/>
                    <a:gd name="connsiteY142" fmla="*/ 39998 h 729597"/>
                    <a:gd name="connsiteX143" fmla="*/ 531506 w 760826"/>
                    <a:gd name="connsiteY143" fmla="*/ 40035 h 729597"/>
                    <a:gd name="connsiteX144" fmla="*/ 540064 w 760826"/>
                    <a:gd name="connsiteY144" fmla="*/ 48593 h 729597"/>
                    <a:gd name="connsiteX145" fmla="*/ 540064 w 760826"/>
                    <a:gd name="connsiteY145" fmla="*/ 301939 h 729597"/>
                    <a:gd name="connsiteX146" fmla="*/ 531506 w 760826"/>
                    <a:gd name="connsiteY146" fmla="*/ 310496 h 729597"/>
                    <a:gd name="connsiteX147" fmla="*/ 161926 w 760826"/>
                    <a:gd name="connsiteY147" fmla="*/ 310496 h 729597"/>
                    <a:gd name="connsiteX148" fmla="*/ 153369 w 760826"/>
                    <a:gd name="connsiteY148" fmla="*/ 301939 h 729597"/>
                    <a:gd name="connsiteX149" fmla="*/ 153369 w 760826"/>
                    <a:gd name="connsiteY149" fmla="*/ 48555 h 729597"/>
                    <a:gd name="connsiteX150" fmla="*/ 161926 w 760826"/>
                    <a:gd name="connsiteY150" fmla="*/ 39997 h 729597"/>
                    <a:gd name="connsiteX151" fmla="*/ 267635 w 760826"/>
                    <a:gd name="connsiteY151" fmla="*/ 39997 h 729597"/>
                    <a:gd name="connsiteX152" fmla="*/ 267635 w 760826"/>
                    <a:gd name="connsiteY152" fmla="*/ 28575 h 729597"/>
                    <a:gd name="connsiteX153" fmla="*/ 297178 w 760826"/>
                    <a:gd name="connsiteY153" fmla="*/ 0 h 729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</a:cxnLst>
                  <a:rect l="l" t="t" r="r" b="b"/>
                  <a:pathLst>
                    <a:path w="760826" h="729597">
                      <a:moveTo>
                        <a:pt x="45464" y="322694"/>
                      </a:moveTo>
                      <a:cubicBezTo>
                        <a:pt x="38557" y="323173"/>
                        <a:pt x="31888" y="325797"/>
                        <a:pt x="26641" y="330559"/>
                      </a:cubicBezTo>
                      <a:cubicBezTo>
                        <a:pt x="20911" y="336251"/>
                        <a:pt x="17116" y="344846"/>
                        <a:pt x="17116" y="353403"/>
                      </a:cubicBezTo>
                      <a:cubicBezTo>
                        <a:pt x="17116" y="362928"/>
                        <a:pt x="20949" y="370518"/>
                        <a:pt x="27609" y="376248"/>
                      </a:cubicBezTo>
                      <a:lnTo>
                        <a:pt x="344801" y="651540"/>
                      </a:lnTo>
                      <a:cubicBezTo>
                        <a:pt x="357191" y="662962"/>
                        <a:pt x="373376" y="667725"/>
                        <a:pt x="389561" y="664860"/>
                      </a:cubicBezTo>
                      <a:lnTo>
                        <a:pt x="518148" y="642944"/>
                      </a:lnTo>
                      <a:cubicBezTo>
                        <a:pt x="531468" y="641047"/>
                        <a:pt x="544826" y="641047"/>
                        <a:pt x="558146" y="644842"/>
                      </a:cubicBezTo>
                      <a:lnTo>
                        <a:pt x="575298" y="649605"/>
                      </a:lnTo>
                      <a:lnTo>
                        <a:pt x="660050" y="454384"/>
                      </a:lnTo>
                      <a:lnTo>
                        <a:pt x="573358" y="411521"/>
                      </a:lnTo>
                      <a:cubicBezTo>
                        <a:pt x="558102" y="403894"/>
                        <a:pt x="540020" y="401996"/>
                        <a:pt x="522868" y="405791"/>
                      </a:cubicBezTo>
                      <a:lnTo>
                        <a:pt x="314289" y="456281"/>
                      </a:lnTo>
                      <a:cubicBezTo>
                        <a:pt x="304764" y="458179"/>
                        <a:pt x="297136" y="465806"/>
                        <a:pt x="294271" y="474364"/>
                      </a:cubicBezTo>
                      <a:cubicBezTo>
                        <a:pt x="293341" y="477192"/>
                        <a:pt x="292374" y="480056"/>
                        <a:pt x="292374" y="482921"/>
                      </a:cubicBezTo>
                      <a:lnTo>
                        <a:pt x="292374" y="486717"/>
                      </a:lnTo>
                      <a:cubicBezTo>
                        <a:pt x="293303" y="493376"/>
                        <a:pt x="298066" y="500036"/>
                        <a:pt x="303796" y="504799"/>
                      </a:cubicBezTo>
                      <a:cubicBezTo>
                        <a:pt x="309488" y="509561"/>
                        <a:pt x="317116" y="510529"/>
                        <a:pt x="324744" y="509561"/>
                      </a:cubicBezTo>
                      <a:lnTo>
                        <a:pt x="501928" y="477192"/>
                      </a:lnTo>
                      <a:cubicBezTo>
                        <a:pt x="506691" y="476261"/>
                        <a:pt x="511453" y="480056"/>
                        <a:pt x="512420" y="484819"/>
                      </a:cubicBezTo>
                      <a:cubicBezTo>
                        <a:pt x="513351" y="489582"/>
                        <a:pt x="509555" y="494344"/>
                        <a:pt x="504793" y="495312"/>
                      </a:cubicBezTo>
                      <a:lnTo>
                        <a:pt x="327609" y="527681"/>
                      </a:lnTo>
                      <a:cubicBezTo>
                        <a:pt x="324781" y="528649"/>
                        <a:pt x="321916" y="528649"/>
                        <a:pt x="319051" y="528649"/>
                      </a:cubicBezTo>
                      <a:cubicBezTo>
                        <a:pt x="309526" y="528649"/>
                        <a:pt x="300001" y="525821"/>
                        <a:pt x="292374" y="520091"/>
                      </a:cubicBezTo>
                      <a:cubicBezTo>
                        <a:pt x="282849" y="512464"/>
                        <a:pt x="276189" y="502009"/>
                        <a:pt x="274291" y="489619"/>
                      </a:cubicBezTo>
                      <a:lnTo>
                        <a:pt x="274291" y="482959"/>
                      </a:lnTo>
                      <a:cubicBezTo>
                        <a:pt x="274291" y="481061"/>
                        <a:pt x="274291" y="478196"/>
                        <a:pt x="275259" y="475331"/>
                      </a:cubicBezTo>
                      <a:lnTo>
                        <a:pt x="65709" y="327694"/>
                      </a:lnTo>
                      <a:cubicBezTo>
                        <a:pt x="59514" y="323880"/>
                        <a:pt x="52370" y="322215"/>
                        <a:pt x="45464" y="322694"/>
                      </a:cubicBezTo>
                      <a:close/>
                      <a:moveTo>
                        <a:pt x="45016" y="305529"/>
                      </a:moveTo>
                      <a:cubicBezTo>
                        <a:pt x="55969" y="304817"/>
                        <a:pt x="67159" y="307673"/>
                        <a:pt x="76200" y="314333"/>
                      </a:cubicBezTo>
                      <a:lnTo>
                        <a:pt x="281959" y="459141"/>
                      </a:lnTo>
                      <a:cubicBezTo>
                        <a:pt x="288619" y="449616"/>
                        <a:pt x="298144" y="442956"/>
                        <a:pt x="309566" y="440091"/>
                      </a:cubicBezTo>
                      <a:lnTo>
                        <a:pt x="518145" y="389601"/>
                      </a:lnTo>
                      <a:cubicBezTo>
                        <a:pt x="539092" y="384839"/>
                        <a:pt x="561007" y="386736"/>
                        <a:pt x="580057" y="396261"/>
                      </a:cubicBezTo>
                      <a:lnTo>
                        <a:pt x="665782" y="438156"/>
                      </a:lnTo>
                      <a:lnTo>
                        <a:pt x="673409" y="421004"/>
                      </a:lnTo>
                      <a:cubicBezTo>
                        <a:pt x="675307" y="416241"/>
                        <a:pt x="680069" y="414343"/>
                        <a:pt x="684832" y="416241"/>
                      </a:cubicBezTo>
                      <a:lnTo>
                        <a:pt x="755302" y="446751"/>
                      </a:lnTo>
                      <a:lnTo>
                        <a:pt x="755307" y="446752"/>
                      </a:lnTo>
                      <a:cubicBezTo>
                        <a:pt x="760069" y="448649"/>
                        <a:pt x="762004" y="454342"/>
                        <a:pt x="760106" y="459142"/>
                      </a:cubicBezTo>
                      <a:cubicBezTo>
                        <a:pt x="758209" y="463905"/>
                        <a:pt x="753447" y="465802"/>
                        <a:pt x="748684" y="463905"/>
                      </a:cubicBezTo>
                      <a:lnTo>
                        <a:pt x="685804" y="437227"/>
                      </a:lnTo>
                      <a:lnTo>
                        <a:pt x="678176" y="455309"/>
                      </a:lnTo>
                      <a:lnTo>
                        <a:pt x="580059" y="685805"/>
                      </a:lnTo>
                      <a:lnTo>
                        <a:pt x="643869" y="712445"/>
                      </a:lnTo>
                      <a:cubicBezTo>
                        <a:pt x="648632" y="714343"/>
                        <a:pt x="650529" y="719105"/>
                        <a:pt x="648632" y="723868"/>
                      </a:cubicBezTo>
                      <a:cubicBezTo>
                        <a:pt x="646734" y="727700"/>
                        <a:pt x="643869" y="729597"/>
                        <a:pt x="640074" y="729597"/>
                      </a:cubicBezTo>
                      <a:cubicBezTo>
                        <a:pt x="638177" y="729597"/>
                        <a:pt x="637246" y="729597"/>
                        <a:pt x="636279" y="728630"/>
                      </a:cubicBezTo>
                      <a:lnTo>
                        <a:pt x="564841" y="698158"/>
                      </a:lnTo>
                      <a:cubicBezTo>
                        <a:pt x="562944" y="697190"/>
                        <a:pt x="561046" y="695293"/>
                        <a:pt x="560079" y="693395"/>
                      </a:cubicBezTo>
                      <a:cubicBezTo>
                        <a:pt x="559112" y="691498"/>
                        <a:pt x="559112" y="688633"/>
                        <a:pt x="560079" y="686735"/>
                      </a:cubicBezTo>
                      <a:lnTo>
                        <a:pt x="568637" y="666717"/>
                      </a:lnTo>
                      <a:lnTo>
                        <a:pt x="554349" y="662922"/>
                      </a:lnTo>
                      <a:cubicBezTo>
                        <a:pt x="543894" y="660057"/>
                        <a:pt x="532472" y="659127"/>
                        <a:pt x="521979" y="661025"/>
                      </a:cubicBezTo>
                      <a:lnTo>
                        <a:pt x="392420" y="682940"/>
                      </a:lnTo>
                      <a:cubicBezTo>
                        <a:pt x="388588" y="683907"/>
                        <a:pt x="383825" y="683907"/>
                        <a:pt x="380030" y="683907"/>
                      </a:cubicBezTo>
                      <a:cubicBezTo>
                        <a:pt x="362877" y="683907"/>
                        <a:pt x="345725" y="678215"/>
                        <a:pt x="332405" y="665825"/>
                      </a:cubicBezTo>
                      <a:lnTo>
                        <a:pt x="16185" y="390533"/>
                      </a:lnTo>
                      <a:cubicBezTo>
                        <a:pt x="5730" y="381008"/>
                        <a:pt x="0" y="367650"/>
                        <a:pt x="0" y="354331"/>
                      </a:cubicBezTo>
                      <a:cubicBezTo>
                        <a:pt x="0" y="340973"/>
                        <a:pt x="5730" y="327653"/>
                        <a:pt x="15255" y="318128"/>
                      </a:cubicBezTo>
                      <a:cubicBezTo>
                        <a:pt x="23348" y="310519"/>
                        <a:pt x="34063" y="306240"/>
                        <a:pt x="45016" y="305529"/>
                      </a:cubicBezTo>
                      <a:close/>
                      <a:moveTo>
                        <a:pt x="170489" y="196230"/>
                      </a:moveTo>
                      <a:lnTo>
                        <a:pt x="170489" y="293375"/>
                      </a:lnTo>
                      <a:lnTo>
                        <a:pt x="521943" y="293375"/>
                      </a:lnTo>
                      <a:lnTo>
                        <a:pt x="521950" y="196230"/>
                      </a:lnTo>
                      <a:cubicBezTo>
                        <a:pt x="503868" y="221940"/>
                        <a:pt x="475293" y="238125"/>
                        <a:pt x="441956" y="238125"/>
                      </a:cubicBezTo>
                      <a:lnTo>
                        <a:pt x="250484" y="238125"/>
                      </a:lnTo>
                      <a:cubicBezTo>
                        <a:pt x="217147" y="238125"/>
                        <a:pt x="188572" y="221010"/>
                        <a:pt x="170489" y="196230"/>
                      </a:cubicBezTo>
                      <a:close/>
                      <a:moveTo>
                        <a:pt x="339107" y="95288"/>
                      </a:moveTo>
                      <a:lnTo>
                        <a:pt x="339107" y="123863"/>
                      </a:lnTo>
                      <a:cubicBezTo>
                        <a:pt x="339107" y="128626"/>
                        <a:pt x="335312" y="132421"/>
                        <a:pt x="330549" y="132421"/>
                      </a:cubicBezTo>
                      <a:lnTo>
                        <a:pt x="301974" y="132421"/>
                      </a:lnTo>
                      <a:lnTo>
                        <a:pt x="301974" y="148606"/>
                      </a:lnTo>
                      <a:lnTo>
                        <a:pt x="330549" y="148606"/>
                      </a:lnTo>
                      <a:cubicBezTo>
                        <a:pt x="335312" y="148606"/>
                        <a:pt x="339107" y="152401"/>
                        <a:pt x="339107" y="157163"/>
                      </a:cubicBezTo>
                      <a:lnTo>
                        <a:pt x="339107" y="185738"/>
                      </a:lnTo>
                      <a:lnTo>
                        <a:pt x="355292" y="185738"/>
                      </a:lnTo>
                      <a:lnTo>
                        <a:pt x="355292" y="157163"/>
                      </a:lnTo>
                      <a:cubicBezTo>
                        <a:pt x="355292" y="152401"/>
                        <a:pt x="359087" y="148606"/>
                        <a:pt x="363849" y="148606"/>
                      </a:cubicBezTo>
                      <a:lnTo>
                        <a:pt x="392424" y="148606"/>
                      </a:lnTo>
                      <a:lnTo>
                        <a:pt x="392424" y="132421"/>
                      </a:lnTo>
                      <a:lnTo>
                        <a:pt x="363849" y="132421"/>
                      </a:lnTo>
                      <a:cubicBezTo>
                        <a:pt x="359087" y="132421"/>
                        <a:pt x="355292" y="128626"/>
                        <a:pt x="355292" y="123863"/>
                      </a:cubicBezTo>
                      <a:lnTo>
                        <a:pt x="355292" y="95288"/>
                      </a:lnTo>
                      <a:close/>
                      <a:moveTo>
                        <a:pt x="329544" y="77168"/>
                      </a:moveTo>
                      <a:lnTo>
                        <a:pt x="363849" y="77168"/>
                      </a:lnTo>
                      <a:cubicBezTo>
                        <a:pt x="368612" y="77168"/>
                        <a:pt x="372407" y="80963"/>
                        <a:pt x="372407" y="85725"/>
                      </a:cubicBezTo>
                      <a:lnTo>
                        <a:pt x="372407" y="114300"/>
                      </a:lnTo>
                      <a:lnTo>
                        <a:pt x="400982" y="114300"/>
                      </a:lnTo>
                      <a:cubicBezTo>
                        <a:pt x="405744" y="114300"/>
                        <a:pt x="409577" y="118133"/>
                        <a:pt x="409540" y="122858"/>
                      </a:cubicBezTo>
                      <a:lnTo>
                        <a:pt x="409540" y="157163"/>
                      </a:lnTo>
                      <a:cubicBezTo>
                        <a:pt x="409540" y="161926"/>
                        <a:pt x="405744" y="165721"/>
                        <a:pt x="400982" y="165721"/>
                      </a:cubicBezTo>
                      <a:lnTo>
                        <a:pt x="372407" y="165721"/>
                      </a:lnTo>
                      <a:lnTo>
                        <a:pt x="372407" y="194296"/>
                      </a:lnTo>
                      <a:cubicBezTo>
                        <a:pt x="372407" y="199058"/>
                        <a:pt x="368612" y="202854"/>
                        <a:pt x="363849" y="202854"/>
                      </a:cubicBezTo>
                      <a:lnTo>
                        <a:pt x="329544" y="202854"/>
                      </a:lnTo>
                      <a:cubicBezTo>
                        <a:pt x="324782" y="202854"/>
                        <a:pt x="320986" y="199058"/>
                        <a:pt x="320986" y="194296"/>
                      </a:cubicBezTo>
                      <a:lnTo>
                        <a:pt x="320986" y="165721"/>
                      </a:lnTo>
                      <a:lnTo>
                        <a:pt x="292411" y="165721"/>
                      </a:lnTo>
                      <a:cubicBezTo>
                        <a:pt x="287649" y="165721"/>
                        <a:pt x="283854" y="161926"/>
                        <a:pt x="283854" y="157163"/>
                      </a:cubicBezTo>
                      <a:lnTo>
                        <a:pt x="283854" y="122858"/>
                      </a:lnTo>
                      <a:cubicBezTo>
                        <a:pt x="283854" y="118096"/>
                        <a:pt x="287649" y="114300"/>
                        <a:pt x="292411" y="114300"/>
                      </a:cubicBezTo>
                      <a:lnTo>
                        <a:pt x="320986" y="114300"/>
                      </a:lnTo>
                      <a:lnTo>
                        <a:pt x="320986" y="85725"/>
                      </a:lnTo>
                      <a:cubicBezTo>
                        <a:pt x="320986" y="80963"/>
                        <a:pt x="324782" y="77168"/>
                        <a:pt x="329544" y="77168"/>
                      </a:cubicBezTo>
                      <a:close/>
                      <a:moveTo>
                        <a:pt x="469555" y="58117"/>
                      </a:moveTo>
                      <a:lnTo>
                        <a:pt x="469555" y="73373"/>
                      </a:lnTo>
                      <a:lnTo>
                        <a:pt x="488605" y="73373"/>
                      </a:lnTo>
                      <a:lnTo>
                        <a:pt x="488605" y="58117"/>
                      </a:lnTo>
                      <a:close/>
                      <a:moveTo>
                        <a:pt x="203827" y="58117"/>
                      </a:moveTo>
                      <a:lnTo>
                        <a:pt x="203827" y="73373"/>
                      </a:lnTo>
                      <a:lnTo>
                        <a:pt x="222877" y="73373"/>
                      </a:lnTo>
                      <a:lnTo>
                        <a:pt x="222877" y="58117"/>
                      </a:lnTo>
                      <a:close/>
                      <a:moveTo>
                        <a:pt x="170486" y="58117"/>
                      </a:moveTo>
                      <a:lnTo>
                        <a:pt x="170486" y="140048"/>
                      </a:lnTo>
                      <a:cubicBezTo>
                        <a:pt x="170486" y="183840"/>
                        <a:pt x="206651" y="220042"/>
                        <a:pt x="250481" y="220042"/>
                      </a:cubicBezTo>
                      <a:lnTo>
                        <a:pt x="440981" y="220042"/>
                      </a:lnTo>
                      <a:cubicBezTo>
                        <a:pt x="484773" y="220042"/>
                        <a:pt x="520976" y="183878"/>
                        <a:pt x="520976" y="140048"/>
                      </a:cubicBezTo>
                      <a:lnTo>
                        <a:pt x="520976" y="58117"/>
                      </a:lnTo>
                      <a:lnTo>
                        <a:pt x="505721" y="58117"/>
                      </a:lnTo>
                      <a:lnTo>
                        <a:pt x="505721" y="81930"/>
                      </a:lnTo>
                      <a:cubicBezTo>
                        <a:pt x="505721" y="86692"/>
                        <a:pt x="501925" y="90488"/>
                        <a:pt x="497163" y="90488"/>
                      </a:cubicBezTo>
                      <a:lnTo>
                        <a:pt x="460031" y="90488"/>
                      </a:lnTo>
                      <a:cubicBezTo>
                        <a:pt x="455268" y="90488"/>
                        <a:pt x="451473" y="86692"/>
                        <a:pt x="451473" y="81930"/>
                      </a:cubicBezTo>
                      <a:lnTo>
                        <a:pt x="451473" y="58117"/>
                      </a:lnTo>
                      <a:lnTo>
                        <a:pt x="239989" y="58117"/>
                      </a:lnTo>
                      <a:lnTo>
                        <a:pt x="239989" y="81930"/>
                      </a:lnTo>
                      <a:cubicBezTo>
                        <a:pt x="239989" y="86692"/>
                        <a:pt x="236194" y="90488"/>
                        <a:pt x="231431" y="90488"/>
                      </a:cubicBezTo>
                      <a:lnTo>
                        <a:pt x="194299" y="90488"/>
                      </a:lnTo>
                      <a:cubicBezTo>
                        <a:pt x="189537" y="90488"/>
                        <a:pt x="185742" y="86692"/>
                        <a:pt x="185742" y="81930"/>
                      </a:cubicBezTo>
                      <a:lnTo>
                        <a:pt x="185742" y="58117"/>
                      </a:lnTo>
                      <a:close/>
                      <a:moveTo>
                        <a:pt x="297180" y="18082"/>
                      </a:moveTo>
                      <a:cubicBezTo>
                        <a:pt x="290520" y="18082"/>
                        <a:pt x="285757" y="22845"/>
                        <a:pt x="285757" y="28575"/>
                      </a:cubicBezTo>
                      <a:lnTo>
                        <a:pt x="285761" y="39997"/>
                      </a:lnTo>
                      <a:lnTo>
                        <a:pt x="406719" y="39997"/>
                      </a:lnTo>
                      <a:lnTo>
                        <a:pt x="406719" y="28575"/>
                      </a:lnTo>
                      <a:cubicBezTo>
                        <a:pt x="406719" y="22845"/>
                        <a:pt x="401957" y="18082"/>
                        <a:pt x="395297" y="18082"/>
                      </a:cubicBezTo>
                      <a:close/>
                      <a:moveTo>
                        <a:pt x="297178" y="0"/>
                      </a:moveTo>
                      <a:lnTo>
                        <a:pt x="395295" y="0"/>
                      </a:lnTo>
                      <a:lnTo>
                        <a:pt x="395292" y="1"/>
                      </a:lnTo>
                      <a:cubicBezTo>
                        <a:pt x="411478" y="1"/>
                        <a:pt x="424797" y="13358"/>
                        <a:pt x="424797" y="28576"/>
                      </a:cubicBezTo>
                      <a:lnTo>
                        <a:pt x="424797" y="39998"/>
                      </a:lnTo>
                      <a:lnTo>
                        <a:pt x="531506" y="40035"/>
                      </a:lnTo>
                      <a:cubicBezTo>
                        <a:pt x="536268" y="40035"/>
                        <a:pt x="540064" y="43830"/>
                        <a:pt x="540064" y="48593"/>
                      </a:cubicBezTo>
                      <a:lnTo>
                        <a:pt x="540064" y="301939"/>
                      </a:lnTo>
                      <a:cubicBezTo>
                        <a:pt x="540064" y="306701"/>
                        <a:pt x="536268" y="310496"/>
                        <a:pt x="531506" y="310496"/>
                      </a:cubicBezTo>
                      <a:lnTo>
                        <a:pt x="161926" y="310496"/>
                      </a:lnTo>
                      <a:cubicBezTo>
                        <a:pt x="157164" y="310496"/>
                        <a:pt x="153369" y="306701"/>
                        <a:pt x="153369" y="301939"/>
                      </a:cubicBezTo>
                      <a:lnTo>
                        <a:pt x="153369" y="48555"/>
                      </a:lnTo>
                      <a:cubicBezTo>
                        <a:pt x="153369" y="43792"/>
                        <a:pt x="157164" y="39997"/>
                        <a:pt x="161926" y="39997"/>
                      </a:cubicBezTo>
                      <a:lnTo>
                        <a:pt x="267635" y="39997"/>
                      </a:lnTo>
                      <a:lnTo>
                        <a:pt x="267635" y="28575"/>
                      </a:lnTo>
                      <a:cubicBezTo>
                        <a:pt x="267635" y="12390"/>
                        <a:pt x="280993" y="0"/>
                        <a:pt x="29717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60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21BD440-16C2-45B8-8431-D6211B618A48}"/>
                </a:ext>
              </a:extLst>
            </p:cNvPr>
            <p:cNvGrpSpPr/>
            <p:nvPr/>
          </p:nvGrpSpPr>
          <p:grpSpPr>
            <a:xfrm>
              <a:off x="726973" y="1555308"/>
              <a:ext cx="2280000" cy="4470468"/>
              <a:chOff x="444167" y="1555308"/>
              <a:chExt cx="2280000" cy="4470468"/>
            </a:xfrm>
          </p:grpSpPr>
          <p:sp>
            <p:nvSpPr>
              <p:cNvPr id="79" name="Google Shape;416;p21">
                <a:extLst>
                  <a:ext uri="{FF2B5EF4-FFF2-40B4-BE49-F238E27FC236}">
                    <a16:creationId xmlns:a16="http://schemas.microsoft.com/office/drawing/2014/main" id="{FA60C3F0-154C-E475-70F4-2624370E712D}"/>
                  </a:ext>
                </a:extLst>
              </p:cNvPr>
              <p:cNvSpPr/>
              <p:nvPr/>
            </p:nvSpPr>
            <p:spPr>
              <a:xfrm rot="10800000" flipH="1">
                <a:off x="444167" y="1888402"/>
                <a:ext cx="2280000" cy="4137374"/>
              </a:xfrm>
              <a:prstGeom prst="roundRect">
                <a:avLst>
                  <a:gd name="adj" fmla="val 6568"/>
                </a:avLst>
              </a:prstGeom>
              <a:solidFill>
                <a:schemeClr val="accent1">
                  <a:alpha val="15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1600">
                  <a:solidFill>
                    <a:schemeClr val="lt1"/>
                  </a:solidFill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5C9348F3-BEE4-2DB3-A107-FCF87208514C}"/>
                  </a:ext>
                </a:extLst>
              </p:cNvPr>
              <p:cNvSpPr txBox="1"/>
              <p:nvPr/>
            </p:nvSpPr>
            <p:spPr>
              <a:xfrm>
                <a:off x="536834" y="3277536"/>
                <a:ext cx="2094667" cy="263149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labore et dolore magna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nisi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aliquip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ex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ea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commodo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consequat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75000"/>
                      <a:lumOff val="25000"/>
                    </a:schemeClr>
                  </a:solidFill>
                  <a:effectLst/>
                  <a:uLnTx/>
                  <a:uFillTx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0825BD99-9988-4B06-8F01-091C813AF5C7}"/>
                  </a:ext>
                </a:extLst>
              </p:cNvPr>
              <p:cNvGrpSpPr/>
              <p:nvPr/>
            </p:nvGrpSpPr>
            <p:grpSpPr>
              <a:xfrm>
                <a:off x="565766" y="1555308"/>
                <a:ext cx="2036803" cy="661028"/>
                <a:chOff x="1126312" y="1834952"/>
                <a:chExt cx="2031449" cy="579293"/>
              </a:xfrm>
            </p:grpSpPr>
            <p:sp>
              <p:nvSpPr>
                <p:cNvPr id="84" name="Google Shape;419;p21">
                  <a:extLst>
                    <a:ext uri="{FF2B5EF4-FFF2-40B4-BE49-F238E27FC236}">
                      <a16:creationId xmlns:a16="http://schemas.microsoft.com/office/drawing/2014/main" id="{0B0C408C-872D-1D0D-F3F4-2D1948709996}"/>
                    </a:ext>
                  </a:extLst>
                </p:cNvPr>
                <p:cNvSpPr/>
                <p:nvPr/>
              </p:nvSpPr>
              <p:spPr>
                <a:xfrm>
                  <a:off x="1126312" y="1834952"/>
                  <a:ext cx="2031449" cy="57929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black"/>
                    </a:buClr>
                    <a:buSzPts val="1100"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005C82A0-6682-5734-6B67-8F3C6A5DB1D9}"/>
                    </a:ext>
                  </a:extLst>
                </p:cNvPr>
                <p:cNvSpPr txBox="1"/>
                <p:nvPr/>
              </p:nvSpPr>
              <p:spPr>
                <a:xfrm>
                  <a:off x="1378699" y="1895336"/>
                  <a:ext cx="1526673" cy="45852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B8EB981-F565-4219-895B-2AA7541EACE8}"/>
                  </a:ext>
                </a:extLst>
              </p:cNvPr>
              <p:cNvGrpSpPr/>
              <p:nvPr/>
            </p:nvGrpSpPr>
            <p:grpSpPr>
              <a:xfrm>
                <a:off x="1272169" y="2484565"/>
                <a:ext cx="623996" cy="623996"/>
                <a:chOff x="1272169" y="2484565"/>
                <a:chExt cx="623996" cy="623996"/>
              </a:xfrm>
            </p:grpSpPr>
            <p:sp>
              <p:nvSpPr>
                <p:cNvPr id="82" name="Google Shape;306;p20">
                  <a:extLst>
                    <a:ext uri="{FF2B5EF4-FFF2-40B4-BE49-F238E27FC236}">
                      <a16:creationId xmlns:a16="http://schemas.microsoft.com/office/drawing/2014/main" id="{1ABD63B1-5401-CFA2-0D6D-7CF066AD14D4}"/>
                    </a:ext>
                  </a:extLst>
                </p:cNvPr>
                <p:cNvSpPr/>
                <p:nvPr/>
              </p:nvSpPr>
              <p:spPr>
                <a:xfrm rot="2700000">
                  <a:off x="1272169" y="2484565"/>
                  <a:ext cx="623996" cy="623996"/>
                </a:xfrm>
                <a:prstGeom prst="roundRect">
                  <a:avLst/>
                </a:prstGeom>
                <a:solidFill>
                  <a:schemeClr val="accent1"/>
                </a:solidFill>
                <a:ln w="6350">
                  <a:noFill/>
                  <a:prstDash val="dash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2AB31C9C-2053-460C-8F4F-719002907223}"/>
                    </a:ext>
                  </a:extLst>
                </p:cNvPr>
                <p:cNvSpPr/>
                <p:nvPr/>
              </p:nvSpPr>
              <p:spPr>
                <a:xfrm>
                  <a:off x="1334242" y="2585832"/>
                  <a:ext cx="499850" cy="421462"/>
                </a:xfrm>
                <a:custGeom>
                  <a:avLst/>
                  <a:gdLst>
                    <a:gd name="connsiteX0" fmla="*/ 401169 w 1092345"/>
                    <a:gd name="connsiteY0" fmla="*/ 295776 h 921039"/>
                    <a:gd name="connsiteX1" fmla="*/ 365386 w 1092345"/>
                    <a:gd name="connsiteY1" fmla="*/ 416310 h 921039"/>
                    <a:gd name="connsiteX2" fmla="*/ 346552 w 1092345"/>
                    <a:gd name="connsiteY2" fmla="*/ 429494 h 921039"/>
                    <a:gd name="connsiteX3" fmla="*/ 109240 w 1092345"/>
                    <a:gd name="connsiteY3" fmla="*/ 429494 h 921039"/>
                    <a:gd name="connsiteX4" fmla="*/ 161973 w 1092345"/>
                    <a:gd name="connsiteY4" fmla="*/ 502945 h 921039"/>
                    <a:gd name="connsiteX5" fmla="*/ 538644 w 1092345"/>
                    <a:gd name="connsiteY5" fmla="*/ 881493 h 921039"/>
                    <a:gd name="connsiteX6" fmla="*/ 551828 w 1092345"/>
                    <a:gd name="connsiteY6" fmla="*/ 881493 h 921039"/>
                    <a:gd name="connsiteX7" fmla="*/ 928498 w 1092345"/>
                    <a:gd name="connsiteY7" fmla="*/ 502945 h 921039"/>
                    <a:gd name="connsiteX8" fmla="*/ 928503 w 1092345"/>
                    <a:gd name="connsiteY8" fmla="*/ 502939 h 921039"/>
                    <a:gd name="connsiteX9" fmla="*/ 979354 w 1092345"/>
                    <a:gd name="connsiteY9" fmla="*/ 427605 h 921039"/>
                    <a:gd name="connsiteX10" fmla="*/ 683672 w 1092345"/>
                    <a:gd name="connsiteY10" fmla="*/ 427605 h 921039"/>
                    <a:gd name="connsiteX11" fmla="*/ 668605 w 1092345"/>
                    <a:gd name="connsiteY11" fmla="*/ 420072 h 921039"/>
                    <a:gd name="connsiteX12" fmla="*/ 647889 w 1092345"/>
                    <a:gd name="connsiteY12" fmla="*/ 389938 h 921039"/>
                    <a:gd name="connsiteX13" fmla="*/ 610222 w 1092345"/>
                    <a:gd name="connsiteY13" fmla="*/ 463389 h 921039"/>
                    <a:gd name="connsiteX14" fmla="*/ 593271 w 1092345"/>
                    <a:gd name="connsiteY14" fmla="*/ 472806 h 921039"/>
                    <a:gd name="connsiteX15" fmla="*/ 576321 w 1092345"/>
                    <a:gd name="connsiteY15" fmla="*/ 461506 h 921039"/>
                    <a:gd name="connsiteX16" fmla="*/ 548071 w 1092345"/>
                    <a:gd name="connsiteY16" fmla="*/ 386172 h 921039"/>
                    <a:gd name="connsiteX17" fmla="*/ 510404 w 1092345"/>
                    <a:gd name="connsiteY17" fmla="*/ 533083 h 921039"/>
                    <a:gd name="connsiteX18" fmla="*/ 493454 w 1092345"/>
                    <a:gd name="connsiteY18" fmla="*/ 548150 h 921039"/>
                    <a:gd name="connsiteX19" fmla="*/ 474620 w 1092345"/>
                    <a:gd name="connsiteY19" fmla="*/ 534967 h 921039"/>
                    <a:gd name="connsiteX20" fmla="*/ 749575 w 1092345"/>
                    <a:gd name="connsiteY20" fmla="*/ 75418 h 921039"/>
                    <a:gd name="connsiteX21" fmla="*/ 920965 w 1092345"/>
                    <a:gd name="connsiteY21" fmla="*/ 154519 h 921039"/>
                    <a:gd name="connsiteX22" fmla="*/ 919081 w 1092345"/>
                    <a:gd name="connsiteY22" fmla="*/ 180886 h 921039"/>
                    <a:gd name="connsiteX23" fmla="*/ 905898 w 1092345"/>
                    <a:gd name="connsiteY23" fmla="*/ 184652 h 921039"/>
                    <a:gd name="connsiteX24" fmla="*/ 890831 w 1092345"/>
                    <a:gd name="connsiteY24" fmla="*/ 179002 h 921039"/>
                    <a:gd name="connsiteX25" fmla="*/ 747696 w 1092345"/>
                    <a:gd name="connsiteY25" fmla="*/ 113085 h 921039"/>
                    <a:gd name="connsiteX26" fmla="*/ 747691 w 1092345"/>
                    <a:gd name="connsiteY26" fmla="*/ 113085 h 921039"/>
                    <a:gd name="connsiteX27" fmla="*/ 730741 w 1092345"/>
                    <a:gd name="connsiteY27" fmla="*/ 94252 h 921039"/>
                    <a:gd name="connsiteX28" fmla="*/ 749575 w 1092345"/>
                    <a:gd name="connsiteY28" fmla="*/ 75418 h 921039"/>
                    <a:gd name="connsiteX29" fmla="*/ 337135 w 1092345"/>
                    <a:gd name="connsiteY29" fmla="*/ 37746 h 921039"/>
                    <a:gd name="connsiteX30" fmla="*/ 145023 w 1092345"/>
                    <a:gd name="connsiteY30" fmla="*/ 130031 h 921039"/>
                    <a:gd name="connsiteX31" fmla="*/ 145038 w 1092345"/>
                    <a:gd name="connsiteY31" fmla="*/ 130026 h 921039"/>
                    <a:gd name="connsiteX32" fmla="*/ 96071 w 1092345"/>
                    <a:gd name="connsiteY32" fmla="*/ 395573 h 921039"/>
                    <a:gd name="connsiteX33" fmla="*/ 335262 w 1092345"/>
                    <a:gd name="connsiteY33" fmla="*/ 395573 h 921039"/>
                    <a:gd name="connsiteX34" fmla="*/ 386113 w 1092345"/>
                    <a:gd name="connsiteY34" fmla="*/ 227960 h 921039"/>
                    <a:gd name="connsiteX35" fmla="*/ 404946 w 1092345"/>
                    <a:gd name="connsiteY35" fmla="*/ 214776 h 921039"/>
                    <a:gd name="connsiteX36" fmla="*/ 423780 w 1092345"/>
                    <a:gd name="connsiteY36" fmla="*/ 227960 h 921039"/>
                    <a:gd name="connsiteX37" fmla="*/ 495347 w 1092345"/>
                    <a:gd name="connsiteY37" fmla="*/ 463374 h 921039"/>
                    <a:gd name="connsiteX38" fmla="*/ 531131 w 1092345"/>
                    <a:gd name="connsiteY38" fmla="*/ 324016 h 921039"/>
                    <a:gd name="connsiteX39" fmla="*/ 548081 w 1092345"/>
                    <a:gd name="connsiteY39" fmla="*/ 308949 h 921039"/>
                    <a:gd name="connsiteX40" fmla="*/ 566914 w 1092345"/>
                    <a:gd name="connsiteY40" fmla="*/ 320249 h 921039"/>
                    <a:gd name="connsiteX41" fmla="*/ 600815 w 1092345"/>
                    <a:gd name="connsiteY41" fmla="*/ 410650 h 921039"/>
                    <a:gd name="connsiteX42" fmla="*/ 632832 w 1092345"/>
                    <a:gd name="connsiteY42" fmla="*/ 346616 h 921039"/>
                    <a:gd name="connsiteX43" fmla="*/ 647899 w 1092345"/>
                    <a:gd name="connsiteY43" fmla="*/ 337199 h 921039"/>
                    <a:gd name="connsiteX44" fmla="*/ 664849 w 1092345"/>
                    <a:gd name="connsiteY44" fmla="*/ 344733 h 921039"/>
                    <a:gd name="connsiteX45" fmla="*/ 696866 w 1092345"/>
                    <a:gd name="connsiteY45" fmla="*/ 393700 h 921039"/>
                    <a:gd name="connsiteX46" fmla="*/ 998207 w 1092345"/>
                    <a:gd name="connsiteY46" fmla="*/ 393700 h 921039"/>
                    <a:gd name="connsiteX47" fmla="*/ 949240 w 1092345"/>
                    <a:gd name="connsiteY47" fmla="*/ 130031 h 921039"/>
                    <a:gd name="connsiteX48" fmla="*/ 757123 w 1092345"/>
                    <a:gd name="connsiteY48" fmla="*/ 37746 h 921039"/>
                    <a:gd name="connsiteX49" fmla="*/ 561254 w 1092345"/>
                    <a:gd name="connsiteY49" fmla="*/ 116847 h 921039"/>
                    <a:gd name="connsiteX50" fmla="*/ 534887 w 1092345"/>
                    <a:gd name="connsiteY50" fmla="*/ 116847 h 921039"/>
                    <a:gd name="connsiteX51" fmla="*/ 346552 w 1092345"/>
                    <a:gd name="connsiteY51" fmla="*/ 37746 h 921039"/>
                    <a:gd name="connsiteX52" fmla="*/ 335237 w 1092345"/>
                    <a:gd name="connsiteY52" fmla="*/ 94 h 921039"/>
                    <a:gd name="connsiteX53" fmla="*/ 546172 w 1092345"/>
                    <a:gd name="connsiteY53" fmla="*/ 77312 h 921039"/>
                    <a:gd name="connsiteX54" fmla="*/ 757108 w 1092345"/>
                    <a:gd name="connsiteY54" fmla="*/ 94 h 921039"/>
                    <a:gd name="connsiteX55" fmla="*/ 975577 w 1092345"/>
                    <a:gd name="connsiteY55" fmla="*/ 103674 h 921039"/>
                    <a:gd name="connsiteX56" fmla="*/ 1035844 w 1092345"/>
                    <a:gd name="connsiteY56" fmla="*/ 391822 h 921039"/>
                    <a:gd name="connsiteX57" fmla="*/ 1073511 w 1092345"/>
                    <a:gd name="connsiteY57" fmla="*/ 391822 h 921039"/>
                    <a:gd name="connsiteX58" fmla="*/ 1092345 w 1092345"/>
                    <a:gd name="connsiteY58" fmla="*/ 410655 h 921039"/>
                    <a:gd name="connsiteX59" fmla="*/ 1073511 w 1092345"/>
                    <a:gd name="connsiteY59" fmla="*/ 429489 h 921039"/>
                    <a:gd name="connsiteX60" fmla="*/ 1026422 w 1092345"/>
                    <a:gd name="connsiteY60" fmla="*/ 429489 h 921039"/>
                    <a:gd name="connsiteX61" fmla="*/ 958622 w 1092345"/>
                    <a:gd name="connsiteY61" fmla="*/ 529306 h 921039"/>
                    <a:gd name="connsiteX62" fmla="*/ 581956 w 1092345"/>
                    <a:gd name="connsiteY62" fmla="*/ 907860 h 921039"/>
                    <a:gd name="connsiteX63" fmla="*/ 548056 w 1092345"/>
                    <a:gd name="connsiteY63" fmla="*/ 921039 h 921039"/>
                    <a:gd name="connsiteX64" fmla="*/ 514155 w 1092345"/>
                    <a:gd name="connsiteY64" fmla="*/ 907860 h 921039"/>
                    <a:gd name="connsiteX65" fmla="*/ 137485 w 1092345"/>
                    <a:gd name="connsiteY65" fmla="*/ 529306 h 921039"/>
                    <a:gd name="connsiteX66" fmla="*/ 69684 w 1092345"/>
                    <a:gd name="connsiteY66" fmla="*/ 429489 h 921039"/>
                    <a:gd name="connsiteX67" fmla="*/ 18834 w 1092345"/>
                    <a:gd name="connsiteY67" fmla="*/ 429489 h 921039"/>
                    <a:gd name="connsiteX68" fmla="*/ 0 w 1092345"/>
                    <a:gd name="connsiteY68" fmla="*/ 410655 h 921039"/>
                    <a:gd name="connsiteX69" fmla="*/ 18834 w 1092345"/>
                    <a:gd name="connsiteY69" fmla="*/ 391822 h 921039"/>
                    <a:gd name="connsiteX70" fmla="*/ 56501 w 1092345"/>
                    <a:gd name="connsiteY70" fmla="*/ 391822 h 921039"/>
                    <a:gd name="connsiteX71" fmla="*/ 116768 w 1092345"/>
                    <a:gd name="connsiteY71" fmla="*/ 103674 h 921039"/>
                    <a:gd name="connsiteX72" fmla="*/ 335237 w 1092345"/>
                    <a:gd name="connsiteY72" fmla="*/ 94 h 921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1092345" h="921039">
                      <a:moveTo>
                        <a:pt x="401169" y="295776"/>
                      </a:moveTo>
                      <a:lnTo>
                        <a:pt x="365386" y="416310"/>
                      </a:lnTo>
                      <a:cubicBezTo>
                        <a:pt x="361619" y="423844"/>
                        <a:pt x="354085" y="429494"/>
                        <a:pt x="346552" y="429494"/>
                      </a:cubicBezTo>
                      <a:lnTo>
                        <a:pt x="109240" y="429494"/>
                      </a:lnTo>
                      <a:cubicBezTo>
                        <a:pt x="122423" y="455861"/>
                        <a:pt x="139373" y="480344"/>
                        <a:pt x="161973" y="502945"/>
                      </a:cubicBezTo>
                      <a:lnTo>
                        <a:pt x="538644" y="881493"/>
                      </a:lnTo>
                      <a:cubicBezTo>
                        <a:pt x="542411" y="885260"/>
                        <a:pt x="548061" y="885260"/>
                        <a:pt x="551828" y="881493"/>
                      </a:cubicBezTo>
                      <a:lnTo>
                        <a:pt x="928498" y="502945"/>
                      </a:lnTo>
                      <a:lnTo>
                        <a:pt x="928503" y="502939"/>
                      </a:lnTo>
                      <a:cubicBezTo>
                        <a:pt x="951108" y="482223"/>
                        <a:pt x="968054" y="455856"/>
                        <a:pt x="979354" y="427605"/>
                      </a:cubicBezTo>
                      <a:lnTo>
                        <a:pt x="683672" y="427605"/>
                      </a:lnTo>
                      <a:cubicBezTo>
                        <a:pt x="678022" y="427605"/>
                        <a:pt x="672372" y="425722"/>
                        <a:pt x="668605" y="420072"/>
                      </a:cubicBezTo>
                      <a:lnTo>
                        <a:pt x="647889" y="389938"/>
                      </a:lnTo>
                      <a:lnTo>
                        <a:pt x="610222" y="463389"/>
                      </a:lnTo>
                      <a:cubicBezTo>
                        <a:pt x="608338" y="469039"/>
                        <a:pt x="600805" y="472806"/>
                        <a:pt x="593271" y="472806"/>
                      </a:cubicBezTo>
                      <a:cubicBezTo>
                        <a:pt x="585738" y="472806"/>
                        <a:pt x="578205" y="469039"/>
                        <a:pt x="576321" y="461506"/>
                      </a:cubicBezTo>
                      <a:lnTo>
                        <a:pt x="548071" y="386172"/>
                      </a:lnTo>
                      <a:lnTo>
                        <a:pt x="510404" y="533083"/>
                      </a:lnTo>
                      <a:cubicBezTo>
                        <a:pt x="508520" y="542500"/>
                        <a:pt x="500987" y="548150"/>
                        <a:pt x="493454" y="548150"/>
                      </a:cubicBezTo>
                      <a:cubicBezTo>
                        <a:pt x="484037" y="548150"/>
                        <a:pt x="476503" y="542500"/>
                        <a:pt x="474620" y="534967"/>
                      </a:cubicBezTo>
                      <a:close/>
                      <a:moveTo>
                        <a:pt x="749575" y="75418"/>
                      </a:moveTo>
                      <a:cubicBezTo>
                        <a:pt x="815497" y="75418"/>
                        <a:pt x="877648" y="103668"/>
                        <a:pt x="920965" y="154519"/>
                      </a:cubicBezTo>
                      <a:cubicBezTo>
                        <a:pt x="928498" y="162052"/>
                        <a:pt x="926615" y="173352"/>
                        <a:pt x="919081" y="180886"/>
                      </a:cubicBezTo>
                      <a:cubicBezTo>
                        <a:pt x="915315" y="182769"/>
                        <a:pt x="909665" y="184652"/>
                        <a:pt x="905898" y="184652"/>
                      </a:cubicBezTo>
                      <a:cubicBezTo>
                        <a:pt x="900248" y="184652"/>
                        <a:pt x="894598" y="182769"/>
                        <a:pt x="890831" y="179002"/>
                      </a:cubicBezTo>
                      <a:cubicBezTo>
                        <a:pt x="855052" y="137569"/>
                        <a:pt x="802313" y="113085"/>
                        <a:pt x="747696" y="113085"/>
                      </a:cubicBezTo>
                      <a:lnTo>
                        <a:pt x="747691" y="113085"/>
                      </a:lnTo>
                      <a:cubicBezTo>
                        <a:pt x="736391" y="113085"/>
                        <a:pt x="730741" y="105552"/>
                        <a:pt x="730741" y="94252"/>
                      </a:cubicBezTo>
                      <a:cubicBezTo>
                        <a:pt x="730741" y="82951"/>
                        <a:pt x="738274" y="75418"/>
                        <a:pt x="749575" y="75418"/>
                      </a:cubicBezTo>
                      <a:close/>
                      <a:moveTo>
                        <a:pt x="337135" y="37746"/>
                      </a:moveTo>
                      <a:cubicBezTo>
                        <a:pt x="261791" y="41513"/>
                        <a:pt x="193990" y="73530"/>
                        <a:pt x="145023" y="130031"/>
                      </a:cubicBezTo>
                      <a:lnTo>
                        <a:pt x="145038" y="130026"/>
                      </a:lnTo>
                      <a:cubicBezTo>
                        <a:pt x="81004" y="201583"/>
                        <a:pt x="65937" y="303289"/>
                        <a:pt x="96071" y="395573"/>
                      </a:cubicBezTo>
                      <a:lnTo>
                        <a:pt x="335262" y="395573"/>
                      </a:lnTo>
                      <a:lnTo>
                        <a:pt x="386113" y="227960"/>
                      </a:lnTo>
                      <a:cubicBezTo>
                        <a:pt x="389879" y="220426"/>
                        <a:pt x="397413" y="214776"/>
                        <a:pt x="404946" y="214776"/>
                      </a:cubicBezTo>
                      <a:cubicBezTo>
                        <a:pt x="414363" y="214776"/>
                        <a:pt x="421896" y="220426"/>
                        <a:pt x="423780" y="227960"/>
                      </a:cubicBezTo>
                      <a:lnTo>
                        <a:pt x="495347" y="463374"/>
                      </a:lnTo>
                      <a:lnTo>
                        <a:pt x="531131" y="324016"/>
                      </a:lnTo>
                      <a:cubicBezTo>
                        <a:pt x="533014" y="314599"/>
                        <a:pt x="540548" y="308949"/>
                        <a:pt x="548081" y="308949"/>
                      </a:cubicBezTo>
                      <a:cubicBezTo>
                        <a:pt x="555614" y="307066"/>
                        <a:pt x="563148" y="312716"/>
                        <a:pt x="566914" y="320249"/>
                      </a:cubicBezTo>
                      <a:lnTo>
                        <a:pt x="600815" y="410650"/>
                      </a:lnTo>
                      <a:lnTo>
                        <a:pt x="632832" y="346616"/>
                      </a:lnTo>
                      <a:cubicBezTo>
                        <a:pt x="634715" y="340966"/>
                        <a:pt x="640365" y="337199"/>
                        <a:pt x="647899" y="337199"/>
                      </a:cubicBezTo>
                      <a:cubicBezTo>
                        <a:pt x="655432" y="335316"/>
                        <a:pt x="661082" y="339083"/>
                        <a:pt x="664849" y="344733"/>
                      </a:cubicBezTo>
                      <a:lnTo>
                        <a:pt x="696866" y="393700"/>
                      </a:lnTo>
                      <a:lnTo>
                        <a:pt x="998207" y="393700"/>
                      </a:lnTo>
                      <a:cubicBezTo>
                        <a:pt x="1028341" y="303299"/>
                        <a:pt x="1013274" y="203481"/>
                        <a:pt x="949240" y="130031"/>
                      </a:cubicBezTo>
                      <a:cubicBezTo>
                        <a:pt x="900258" y="73530"/>
                        <a:pt x="830578" y="39630"/>
                        <a:pt x="757123" y="37746"/>
                      </a:cubicBezTo>
                      <a:cubicBezTo>
                        <a:pt x="683667" y="35863"/>
                        <a:pt x="613988" y="64113"/>
                        <a:pt x="561254" y="116847"/>
                      </a:cubicBezTo>
                      <a:cubicBezTo>
                        <a:pt x="553721" y="124380"/>
                        <a:pt x="542421" y="124380"/>
                        <a:pt x="534887" y="116847"/>
                      </a:cubicBezTo>
                      <a:cubicBezTo>
                        <a:pt x="484032" y="65997"/>
                        <a:pt x="418119" y="37746"/>
                        <a:pt x="346552" y="37746"/>
                      </a:cubicBezTo>
                      <a:close/>
                      <a:moveTo>
                        <a:pt x="335237" y="94"/>
                      </a:moveTo>
                      <a:cubicBezTo>
                        <a:pt x="412449" y="-1789"/>
                        <a:pt x="487788" y="26461"/>
                        <a:pt x="546172" y="77312"/>
                      </a:cubicBezTo>
                      <a:cubicBezTo>
                        <a:pt x="604561" y="24578"/>
                        <a:pt x="679891" y="-1789"/>
                        <a:pt x="757108" y="94"/>
                      </a:cubicBezTo>
                      <a:cubicBezTo>
                        <a:pt x="841854" y="1973"/>
                        <a:pt x="919076" y="39640"/>
                        <a:pt x="975577" y="103674"/>
                      </a:cubicBezTo>
                      <a:cubicBezTo>
                        <a:pt x="1045266" y="184643"/>
                        <a:pt x="1064090" y="293887"/>
                        <a:pt x="1035844" y="391822"/>
                      </a:cubicBezTo>
                      <a:lnTo>
                        <a:pt x="1073511" y="391822"/>
                      </a:lnTo>
                      <a:cubicBezTo>
                        <a:pt x="1084811" y="391822"/>
                        <a:pt x="1092345" y="399355"/>
                        <a:pt x="1092345" y="410655"/>
                      </a:cubicBezTo>
                      <a:cubicBezTo>
                        <a:pt x="1092345" y="421955"/>
                        <a:pt x="1084811" y="429489"/>
                        <a:pt x="1073511" y="429489"/>
                      </a:cubicBezTo>
                      <a:lnTo>
                        <a:pt x="1026422" y="429489"/>
                      </a:lnTo>
                      <a:cubicBezTo>
                        <a:pt x="1009477" y="465272"/>
                        <a:pt x="988755" y="499173"/>
                        <a:pt x="958622" y="529306"/>
                      </a:cubicBezTo>
                      <a:lnTo>
                        <a:pt x="581956" y="907860"/>
                      </a:lnTo>
                      <a:cubicBezTo>
                        <a:pt x="572539" y="915394"/>
                        <a:pt x="561239" y="921039"/>
                        <a:pt x="548056" y="921039"/>
                      </a:cubicBezTo>
                      <a:cubicBezTo>
                        <a:pt x="534872" y="921039"/>
                        <a:pt x="523572" y="917272"/>
                        <a:pt x="514155" y="907860"/>
                      </a:cubicBezTo>
                      <a:lnTo>
                        <a:pt x="137485" y="529306"/>
                      </a:lnTo>
                      <a:cubicBezTo>
                        <a:pt x="107351" y="499173"/>
                        <a:pt x="84751" y="465272"/>
                        <a:pt x="69684" y="429489"/>
                      </a:cubicBezTo>
                      <a:lnTo>
                        <a:pt x="18834" y="429489"/>
                      </a:lnTo>
                      <a:cubicBezTo>
                        <a:pt x="7533" y="429489"/>
                        <a:pt x="0" y="421955"/>
                        <a:pt x="0" y="410655"/>
                      </a:cubicBezTo>
                      <a:cubicBezTo>
                        <a:pt x="0" y="399355"/>
                        <a:pt x="7533" y="391822"/>
                        <a:pt x="18834" y="391822"/>
                      </a:cubicBezTo>
                      <a:lnTo>
                        <a:pt x="56501" y="391822"/>
                      </a:lnTo>
                      <a:cubicBezTo>
                        <a:pt x="28250" y="292009"/>
                        <a:pt x="47084" y="184658"/>
                        <a:pt x="116768" y="103674"/>
                      </a:cubicBezTo>
                      <a:cubicBezTo>
                        <a:pt x="173258" y="39645"/>
                        <a:pt x="250486" y="1978"/>
                        <a:pt x="335237" y="94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10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E92B7F5-42D9-48AC-9703-7623D5EEC0F7}"/>
                </a:ext>
              </a:extLst>
            </p:cNvPr>
            <p:cNvGrpSpPr/>
            <p:nvPr/>
          </p:nvGrpSpPr>
          <p:grpSpPr>
            <a:xfrm>
              <a:off x="6390821" y="1555307"/>
              <a:ext cx="2279999" cy="4470468"/>
              <a:chOff x="6459964" y="1555307"/>
              <a:chExt cx="2279999" cy="4470468"/>
            </a:xfrm>
          </p:grpSpPr>
          <p:sp>
            <p:nvSpPr>
              <p:cNvPr id="61" name="Google Shape;406;p21">
                <a:extLst>
                  <a:ext uri="{FF2B5EF4-FFF2-40B4-BE49-F238E27FC236}">
                    <a16:creationId xmlns:a16="http://schemas.microsoft.com/office/drawing/2014/main" id="{EE910837-5190-0E9D-D209-B1C9E8C82858}"/>
                  </a:ext>
                </a:extLst>
              </p:cNvPr>
              <p:cNvSpPr/>
              <p:nvPr/>
            </p:nvSpPr>
            <p:spPr>
              <a:xfrm rot="10800000" flipH="1">
                <a:off x="6459964" y="1888401"/>
                <a:ext cx="2279999" cy="4137374"/>
              </a:xfrm>
              <a:prstGeom prst="roundRect">
                <a:avLst>
                  <a:gd name="adj" fmla="val 7780"/>
                </a:avLst>
              </a:prstGeom>
              <a:solidFill>
                <a:schemeClr val="accent3">
                  <a:alpha val="15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1600">
                  <a:solidFill>
                    <a:schemeClr val="lt1"/>
                  </a:solidFill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AADB0FA-2EC1-11A6-3AA3-25BE82ACBE93}"/>
                  </a:ext>
                </a:extLst>
              </p:cNvPr>
              <p:cNvSpPr txBox="1"/>
              <p:nvPr/>
            </p:nvSpPr>
            <p:spPr>
              <a:xfrm>
                <a:off x="6552630" y="3277536"/>
                <a:ext cx="2094667" cy="263149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labore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et dolore magna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nisi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aliquip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commodo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consequat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exercitation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ullamco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laboris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</p:txBody>
          </p: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F1F5BD6A-88D2-738D-EC94-F3F3C82A18C5}"/>
                  </a:ext>
                </a:extLst>
              </p:cNvPr>
              <p:cNvGrpSpPr/>
              <p:nvPr/>
            </p:nvGrpSpPr>
            <p:grpSpPr>
              <a:xfrm>
                <a:off x="6581562" y="1555307"/>
                <a:ext cx="2036803" cy="661028"/>
                <a:chOff x="6398280" y="1834951"/>
                <a:chExt cx="2031449" cy="579293"/>
              </a:xfrm>
            </p:grpSpPr>
            <p:sp>
              <p:nvSpPr>
                <p:cNvPr id="66" name="Google Shape;409;p21">
                  <a:extLst>
                    <a:ext uri="{FF2B5EF4-FFF2-40B4-BE49-F238E27FC236}">
                      <a16:creationId xmlns:a16="http://schemas.microsoft.com/office/drawing/2014/main" id="{98E65F30-0BA2-9EB3-DB1A-91DC5D30858C}"/>
                    </a:ext>
                  </a:extLst>
                </p:cNvPr>
                <p:cNvSpPr/>
                <p:nvPr/>
              </p:nvSpPr>
              <p:spPr>
                <a:xfrm>
                  <a:off x="6398280" y="1834951"/>
                  <a:ext cx="2031449" cy="57929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prstClr val="black"/>
                    </a:buClr>
                    <a:buSzPts val="1100"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4CFD5B1D-DC7C-96C0-C1BE-97F545F132AB}"/>
                    </a:ext>
                  </a:extLst>
                </p:cNvPr>
                <p:cNvSpPr txBox="1"/>
                <p:nvPr/>
              </p:nvSpPr>
              <p:spPr>
                <a:xfrm>
                  <a:off x="6650667" y="1895335"/>
                  <a:ext cx="1526673" cy="45852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9008CCF-E8FD-4346-914F-9D15A4738521}"/>
                  </a:ext>
                </a:extLst>
              </p:cNvPr>
              <p:cNvGrpSpPr/>
              <p:nvPr/>
            </p:nvGrpSpPr>
            <p:grpSpPr>
              <a:xfrm>
                <a:off x="7287965" y="2484565"/>
                <a:ext cx="623996" cy="623996"/>
                <a:chOff x="7317687" y="2484565"/>
                <a:chExt cx="623996" cy="623996"/>
              </a:xfrm>
            </p:grpSpPr>
            <p:sp>
              <p:nvSpPr>
                <p:cNvPr id="64" name="Google Shape;314;p20">
                  <a:extLst>
                    <a:ext uri="{FF2B5EF4-FFF2-40B4-BE49-F238E27FC236}">
                      <a16:creationId xmlns:a16="http://schemas.microsoft.com/office/drawing/2014/main" id="{F99FFCB5-F13C-2E43-1B6A-F6A4BF04B5C8}"/>
                    </a:ext>
                  </a:extLst>
                </p:cNvPr>
                <p:cNvSpPr/>
                <p:nvPr/>
              </p:nvSpPr>
              <p:spPr>
                <a:xfrm rot="2700000">
                  <a:off x="7317687" y="2484565"/>
                  <a:ext cx="623996" cy="623996"/>
                </a:xfrm>
                <a:prstGeom prst="roundRect">
                  <a:avLst/>
                </a:prstGeom>
                <a:solidFill>
                  <a:schemeClr val="accent3"/>
                </a:solidFill>
                <a:ln w="6350">
                  <a:noFill/>
                  <a:prstDash val="dash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Graphic 55">
                  <a:extLst>
                    <a:ext uri="{FF2B5EF4-FFF2-40B4-BE49-F238E27FC236}">
                      <a16:creationId xmlns:a16="http://schemas.microsoft.com/office/drawing/2014/main" id="{514D8D6A-3D58-40EA-AA63-5CED9D6FED67}"/>
                    </a:ext>
                  </a:extLst>
                </p:cNvPr>
                <p:cNvSpPr/>
                <p:nvPr/>
              </p:nvSpPr>
              <p:spPr>
                <a:xfrm>
                  <a:off x="7437827" y="2575070"/>
                  <a:ext cx="383716" cy="442986"/>
                </a:xfrm>
                <a:custGeom>
                  <a:avLst/>
                  <a:gdLst>
                    <a:gd name="connsiteX0" fmla="*/ 4200251 w 4790152"/>
                    <a:gd name="connsiteY0" fmla="*/ 4349750 h 5530068"/>
                    <a:gd name="connsiteX1" fmla="*/ 4200251 w 4790152"/>
                    <a:gd name="connsiteY1" fmla="*/ 4350018 h 5530068"/>
                    <a:gd name="connsiteX2" fmla="*/ 4790153 w 4790152"/>
                    <a:gd name="connsiteY2" fmla="*/ 4939921 h 5530068"/>
                    <a:gd name="connsiteX3" fmla="*/ 4200251 w 4790152"/>
                    <a:gd name="connsiteY3" fmla="*/ 5529840 h 5530068"/>
                    <a:gd name="connsiteX4" fmla="*/ 3303624 w 4790152"/>
                    <a:gd name="connsiteY4" fmla="*/ 5529840 h 5530068"/>
                    <a:gd name="connsiteX5" fmla="*/ 3097616 w 4790152"/>
                    <a:gd name="connsiteY5" fmla="*/ 5491778 h 5530068"/>
                    <a:gd name="connsiteX6" fmla="*/ 2916519 w 4790152"/>
                    <a:gd name="connsiteY6" fmla="*/ 5530068 h 5530068"/>
                    <a:gd name="connsiteX7" fmla="*/ 454611 w 4790152"/>
                    <a:gd name="connsiteY7" fmla="*/ 5530068 h 5530068"/>
                    <a:gd name="connsiteX8" fmla="*/ 0 w 4790152"/>
                    <a:gd name="connsiteY8" fmla="*/ 5075212 h 5530068"/>
                    <a:gd name="connsiteX9" fmla="*/ 0 w 4790152"/>
                    <a:gd name="connsiteY9" fmla="*/ 1799945 h 5530068"/>
                    <a:gd name="connsiteX10" fmla="*/ 359508 w 4790152"/>
                    <a:gd name="connsiteY10" fmla="*/ 1355250 h 5530068"/>
                    <a:gd name="connsiteX11" fmla="*/ 462915 w 4790152"/>
                    <a:gd name="connsiteY11" fmla="*/ 1333012 h 5530068"/>
                    <a:gd name="connsiteX12" fmla="*/ 674279 w 4790152"/>
                    <a:gd name="connsiteY12" fmla="*/ 1071820 h 5530068"/>
                    <a:gd name="connsiteX13" fmla="*/ 674279 w 4790152"/>
                    <a:gd name="connsiteY13" fmla="*/ 823486 h 5530068"/>
                    <a:gd name="connsiteX14" fmla="*/ 461303 w 4790152"/>
                    <a:gd name="connsiteY14" fmla="*/ 823486 h 5530068"/>
                    <a:gd name="connsiteX15" fmla="*/ 367543 w 4790152"/>
                    <a:gd name="connsiteY15" fmla="*/ 729726 h 5530068"/>
                    <a:gd name="connsiteX16" fmla="*/ 367543 w 4790152"/>
                    <a:gd name="connsiteY16" fmla="*/ 93760 h 5530068"/>
                    <a:gd name="connsiteX17" fmla="*/ 461303 w 4790152"/>
                    <a:gd name="connsiteY17" fmla="*/ 0 h 5530068"/>
                    <a:gd name="connsiteX18" fmla="*/ 2909838 w 4790152"/>
                    <a:gd name="connsiteY18" fmla="*/ 0 h 5530068"/>
                    <a:gd name="connsiteX19" fmla="*/ 3003598 w 4790152"/>
                    <a:gd name="connsiteY19" fmla="*/ 93760 h 5530068"/>
                    <a:gd name="connsiteX20" fmla="*/ 3003598 w 4790152"/>
                    <a:gd name="connsiteY20" fmla="*/ 729726 h 5530068"/>
                    <a:gd name="connsiteX21" fmla="*/ 2909838 w 4790152"/>
                    <a:gd name="connsiteY21" fmla="*/ 823486 h 5530068"/>
                    <a:gd name="connsiteX22" fmla="*/ 2696863 w 4790152"/>
                    <a:gd name="connsiteY22" fmla="*/ 823486 h 5530068"/>
                    <a:gd name="connsiteX23" fmla="*/ 2696863 w 4790152"/>
                    <a:gd name="connsiteY23" fmla="*/ 1071820 h 5530068"/>
                    <a:gd name="connsiteX24" fmla="*/ 2908227 w 4790152"/>
                    <a:gd name="connsiteY24" fmla="*/ 1332744 h 5530068"/>
                    <a:gd name="connsiteX25" fmla="*/ 3011634 w 4790152"/>
                    <a:gd name="connsiteY25" fmla="*/ 1354981 h 5530068"/>
                    <a:gd name="connsiteX26" fmla="*/ 3371410 w 4790152"/>
                    <a:gd name="connsiteY26" fmla="*/ 1799676 h 5530068"/>
                    <a:gd name="connsiteX27" fmla="*/ 3371410 w 4790152"/>
                    <a:gd name="connsiteY27" fmla="*/ 4349767 h 5530068"/>
                    <a:gd name="connsiteX28" fmla="*/ 2901460 w 4790152"/>
                    <a:gd name="connsiteY28" fmla="*/ 4939652 h 5530068"/>
                    <a:gd name="connsiteX29" fmla="*/ 2901191 w 4790152"/>
                    <a:gd name="connsiteY29" fmla="*/ 4939652 h 5530068"/>
                    <a:gd name="connsiteX30" fmla="*/ 3303562 w 4790152"/>
                    <a:gd name="connsiteY30" fmla="*/ 5342045 h 5530068"/>
                    <a:gd name="connsiteX31" fmla="*/ 3658515 w 4790152"/>
                    <a:gd name="connsiteY31" fmla="*/ 5342045 h 5530068"/>
                    <a:gd name="connsiteX32" fmla="*/ 3658515 w 4790152"/>
                    <a:gd name="connsiteY32" fmla="*/ 4537293 h 5530068"/>
                    <a:gd name="connsiteX33" fmla="*/ 3303830 w 4790152"/>
                    <a:gd name="connsiteY33" fmla="*/ 4537293 h 5530068"/>
                    <a:gd name="connsiteX34" fmla="*/ 2901460 w 4790152"/>
                    <a:gd name="connsiteY34" fmla="*/ 4939663 h 5530068"/>
                    <a:gd name="connsiteX35" fmla="*/ 187463 w 4790152"/>
                    <a:gd name="connsiteY35" fmla="*/ 5074926 h 5530068"/>
                    <a:gd name="connsiteX36" fmla="*/ 454548 w 4790152"/>
                    <a:gd name="connsiteY36" fmla="*/ 5342274 h 5530068"/>
                    <a:gd name="connsiteX37" fmla="*/ 2873594 w 4790152"/>
                    <a:gd name="connsiteY37" fmla="*/ 5342274 h 5530068"/>
                    <a:gd name="connsiteX38" fmla="*/ 2873594 w 4790152"/>
                    <a:gd name="connsiteY38" fmla="*/ 4537562 h 5530068"/>
                    <a:gd name="connsiteX39" fmla="*/ 187429 w 4790152"/>
                    <a:gd name="connsiteY39" fmla="*/ 4537562 h 5530068"/>
                    <a:gd name="connsiteX40" fmla="*/ 187463 w 4790152"/>
                    <a:gd name="connsiteY40" fmla="*/ 2546621 h 5530068"/>
                    <a:gd name="connsiteX41" fmla="*/ 187463 w 4790152"/>
                    <a:gd name="connsiteY41" fmla="*/ 4350047 h 5530068"/>
                    <a:gd name="connsiteX42" fmla="*/ 3183781 w 4790152"/>
                    <a:gd name="connsiteY42" fmla="*/ 4350047 h 5530068"/>
                    <a:gd name="connsiteX43" fmla="*/ 3183781 w 4790152"/>
                    <a:gd name="connsiteY43" fmla="*/ 2546621 h 5530068"/>
                    <a:gd name="connsiteX44" fmla="*/ 2274353 w 4790152"/>
                    <a:gd name="connsiteY44" fmla="*/ 3122865 h 5530068"/>
                    <a:gd name="connsiteX45" fmla="*/ 2368113 w 4790152"/>
                    <a:gd name="connsiteY45" fmla="*/ 3216625 h 5530068"/>
                    <a:gd name="connsiteX46" fmla="*/ 2368113 w 4790152"/>
                    <a:gd name="connsiteY46" fmla="*/ 3680077 h 5530068"/>
                    <a:gd name="connsiteX47" fmla="*/ 2274353 w 4790152"/>
                    <a:gd name="connsiteY47" fmla="*/ 3773838 h 5530068"/>
                    <a:gd name="connsiteX48" fmla="*/ 2011017 w 4790152"/>
                    <a:gd name="connsiteY48" fmla="*/ 3773838 h 5530068"/>
                    <a:gd name="connsiteX49" fmla="*/ 2011017 w 4790152"/>
                    <a:gd name="connsiteY49" fmla="*/ 4036905 h 5530068"/>
                    <a:gd name="connsiteX50" fmla="*/ 1917257 w 4790152"/>
                    <a:gd name="connsiteY50" fmla="*/ 4130665 h 5530068"/>
                    <a:gd name="connsiteX51" fmla="*/ 1453805 w 4790152"/>
                    <a:gd name="connsiteY51" fmla="*/ 4130665 h 5530068"/>
                    <a:gd name="connsiteX52" fmla="*/ 1360044 w 4790152"/>
                    <a:gd name="connsiteY52" fmla="*/ 4036905 h 5530068"/>
                    <a:gd name="connsiteX53" fmla="*/ 1360044 w 4790152"/>
                    <a:gd name="connsiteY53" fmla="*/ 3773838 h 5530068"/>
                    <a:gd name="connsiteX54" fmla="*/ 1096709 w 4790152"/>
                    <a:gd name="connsiteY54" fmla="*/ 3773838 h 5530068"/>
                    <a:gd name="connsiteX55" fmla="*/ 1002948 w 4790152"/>
                    <a:gd name="connsiteY55" fmla="*/ 3680077 h 5530068"/>
                    <a:gd name="connsiteX56" fmla="*/ 1002948 w 4790152"/>
                    <a:gd name="connsiteY56" fmla="*/ 3216625 h 5530068"/>
                    <a:gd name="connsiteX57" fmla="*/ 1096709 w 4790152"/>
                    <a:gd name="connsiteY57" fmla="*/ 3122865 h 5530068"/>
                    <a:gd name="connsiteX58" fmla="*/ 1360044 w 4790152"/>
                    <a:gd name="connsiteY58" fmla="*/ 3122865 h 5530068"/>
                    <a:gd name="connsiteX59" fmla="*/ 1360044 w 4790152"/>
                    <a:gd name="connsiteY59" fmla="*/ 2859529 h 5530068"/>
                    <a:gd name="connsiteX60" fmla="*/ 1453805 w 4790152"/>
                    <a:gd name="connsiteY60" fmla="*/ 2765769 h 5530068"/>
                    <a:gd name="connsiteX61" fmla="*/ 1917257 w 4790152"/>
                    <a:gd name="connsiteY61" fmla="*/ 2765769 h 5530068"/>
                    <a:gd name="connsiteX62" fmla="*/ 2011017 w 4790152"/>
                    <a:gd name="connsiteY62" fmla="*/ 2859529 h 5530068"/>
                    <a:gd name="connsiteX63" fmla="*/ 2011017 w 4790152"/>
                    <a:gd name="connsiteY63" fmla="*/ 3122865 h 5530068"/>
                    <a:gd name="connsiteX64" fmla="*/ 2180593 w 4790152"/>
                    <a:gd name="connsiteY64" fmla="*/ 3586317 h 5530068"/>
                    <a:gd name="connsiteX65" fmla="*/ 2180593 w 4790152"/>
                    <a:gd name="connsiteY65" fmla="*/ 3310391 h 5530068"/>
                    <a:gd name="connsiteX66" fmla="*/ 1917257 w 4790152"/>
                    <a:gd name="connsiteY66" fmla="*/ 3310391 h 5530068"/>
                    <a:gd name="connsiteX67" fmla="*/ 1823497 w 4790152"/>
                    <a:gd name="connsiteY67" fmla="*/ 3216631 h 5530068"/>
                    <a:gd name="connsiteX68" fmla="*/ 1823497 w 4790152"/>
                    <a:gd name="connsiteY68" fmla="*/ 2953295 h 5530068"/>
                    <a:gd name="connsiteX69" fmla="*/ 1547571 w 4790152"/>
                    <a:gd name="connsiteY69" fmla="*/ 2953295 h 5530068"/>
                    <a:gd name="connsiteX70" fmla="*/ 1547571 w 4790152"/>
                    <a:gd name="connsiteY70" fmla="*/ 3216631 h 5530068"/>
                    <a:gd name="connsiteX71" fmla="*/ 1453810 w 4790152"/>
                    <a:gd name="connsiteY71" fmla="*/ 3310391 h 5530068"/>
                    <a:gd name="connsiteX72" fmla="*/ 1190475 w 4790152"/>
                    <a:gd name="connsiteY72" fmla="*/ 3310391 h 5530068"/>
                    <a:gd name="connsiteX73" fmla="*/ 1190475 w 4790152"/>
                    <a:gd name="connsiteY73" fmla="*/ 3586317 h 5530068"/>
                    <a:gd name="connsiteX74" fmla="*/ 1453810 w 4790152"/>
                    <a:gd name="connsiteY74" fmla="*/ 3586317 h 5530068"/>
                    <a:gd name="connsiteX75" fmla="*/ 1547571 w 4790152"/>
                    <a:gd name="connsiteY75" fmla="*/ 3680077 h 5530068"/>
                    <a:gd name="connsiteX76" fmla="*/ 1547571 w 4790152"/>
                    <a:gd name="connsiteY76" fmla="*/ 3943145 h 5530068"/>
                    <a:gd name="connsiteX77" fmla="*/ 1823497 w 4790152"/>
                    <a:gd name="connsiteY77" fmla="*/ 3943145 h 5530068"/>
                    <a:gd name="connsiteX78" fmla="*/ 1823497 w 4790152"/>
                    <a:gd name="connsiteY78" fmla="*/ 3680077 h 5530068"/>
                    <a:gd name="connsiteX79" fmla="*/ 1917257 w 4790152"/>
                    <a:gd name="connsiteY79" fmla="*/ 3586317 h 5530068"/>
                    <a:gd name="connsiteX80" fmla="*/ 398598 w 4790152"/>
                    <a:gd name="connsiteY80" fmla="*/ 1538575 h 5530068"/>
                    <a:gd name="connsiteX81" fmla="*/ 187498 w 4790152"/>
                    <a:gd name="connsiteY81" fmla="*/ 1799768 h 5530068"/>
                    <a:gd name="connsiteX82" fmla="*/ 187498 w 4790152"/>
                    <a:gd name="connsiteY82" fmla="*/ 2359124 h 5530068"/>
                    <a:gd name="connsiteX83" fmla="*/ 3183815 w 4790152"/>
                    <a:gd name="connsiteY83" fmla="*/ 2359124 h 5530068"/>
                    <a:gd name="connsiteX84" fmla="*/ 3183815 w 4790152"/>
                    <a:gd name="connsiteY84" fmla="*/ 1800036 h 5530068"/>
                    <a:gd name="connsiteX85" fmla="*/ 2972452 w 4790152"/>
                    <a:gd name="connsiteY85" fmla="*/ 1538844 h 5530068"/>
                    <a:gd name="connsiteX86" fmla="*/ 2869044 w 4790152"/>
                    <a:gd name="connsiteY86" fmla="*/ 1516607 h 5530068"/>
                    <a:gd name="connsiteX87" fmla="*/ 2509268 w 4790152"/>
                    <a:gd name="connsiteY87" fmla="*/ 1071911 h 5530068"/>
                    <a:gd name="connsiteX88" fmla="*/ 2509268 w 4790152"/>
                    <a:gd name="connsiteY88" fmla="*/ 823577 h 5530068"/>
                    <a:gd name="connsiteX89" fmla="*/ 861748 w 4790152"/>
                    <a:gd name="connsiteY89" fmla="*/ 823577 h 5530068"/>
                    <a:gd name="connsiteX90" fmla="*/ 861748 w 4790152"/>
                    <a:gd name="connsiteY90" fmla="*/ 1071643 h 5530068"/>
                    <a:gd name="connsiteX91" fmla="*/ 501971 w 4790152"/>
                    <a:gd name="connsiteY91" fmla="*/ 1516338 h 5530068"/>
                    <a:gd name="connsiteX92" fmla="*/ 555046 w 4790152"/>
                    <a:gd name="connsiteY92" fmla="*/ 187892 h 5530068"/>
                    <a:gd name="connsiteX93" fmla="*/ 555046 w 4790152"/>
                    <a:gd name="connsiteY93" fmla="*/ 636342 h 5530068"/>
                    <a:gd name="connsiteX94" fmla="*/ 2816072 w 4790152"/>
                    <a:gd name="connsiteY94" fmla="*/ 636342 h 5530068"/>
                    <a:gd name="connsiteX95" fmla="*/ 2816072 w 4790152"/>
                    <a:gd name="connsiteY95" fmla="*/ 187892 h 5530068"/>
                    <a:gd name="connsiteX96" fmla="*/ 4485481 w 4790152"/>
                    <a:gd name="connsiteY96" fmla="*/ 5224316 h 5530068"/>
                    <a:gd name="connsiteX97" fmla="*/ 4485212 w 4790152"/>
                    <a:gd name="connsiteY97" fmla="*/ 5224316 h 5530068"/>
                    <a:gd name="connsiteX98" fmla="*/ 4602547 w 4790152"/>
                    <a:gd name="connsiteY98" fmla="*/ 4940063 h 5530068"/>
                    <a:gd name="connsiteX99" fmla="*/ 4200177 w 4790152"/>
                    <a:gd name="connsiteY99" fmla="*/ 4537424 h 5530068"/>
                    <a:gd name="connsiteX100" fmla="*/ 3846024 w 4790152"/>
                    <a:gd name="connsiteY100" fmla="*/ 4537424 h 5530068"/>
                    <a:gd name="connsiteX101" fmla="*/ 3846024 w 4790152"/>
                    <a:gd name="connsiteY101" fmla="*/ 5342159 h 5530068"/>
                    <a:gd name="connsiteX102" fmla="*/ 4200445 w 4790152"/>
                    <a:gd name="connsiteY102" fmla="*/ 5342159 h 5530068"/>
                    <a:gd name="connsiteX103" fmla="*/ 4485481 w 4790152"/>
                    <a:gd name="connsiteY103" fmla="*/ 5224259 h 5530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4790152" h="5530068">
                      <a:moveTo>
                        <a:pt x="4200251" y="4349750"/>
                      </a:moveTo>
                      <a:lnTo>
                        <a:pt x="4200251" y="4350018"/>
                      </a:lnTo>
                      <a:cubicBezTo>
                        <a:pt x="4523863" y="4350018"/>
                        <a:pt x="4790153" y="4616303"/>
                        <a:pt x="4790153" y="4939921"/>
                      </a:cubicBezTo>
                      <a:cubicBezTo>
                        <a:pt x="4790153" y="5263521"/>
                        <a:pt x="4523868" y="5529840"/>
                        <a:pt x="4200251" y="5529840"/>
                      </a:cubicBezTo>
                      <a:lnTo>
                        <a:pt x="3303624" y="5529840"/>
                      </a:lnTo>
                      <a:cubicBezTo>
                        <a:pt x="3233170" y="5529554"/>
                        <a:pt x="3163516" y="5516982"/>
                        <a:pt x="3097616" y="5491778"/>
                      </a:cubicBezTo>
                      <a:cubicBezTo>
                        <a:pt x="3040557" y="5516982"/>
                        <a:pt x="2978938" y="5529840"/>
                        <a:pt x="2916519" y="5530068"/>
                      </a:cubicBezTo>
                      <a:lnTo>
                        <a:pt x="454611" y="5530068"/>
                      </a:lnTo>
                      <a:cubicBezTo>
                        <a:pt x="205471" y="5529554"/>
                        <a:pt x="269" y="5324614"/>
                        <a:pt x="0" y="5075212"/>
                      </a:cubicBezTo>
                      <a:lnTo>
                        <a:pt x="0" y="1799945"/>
                      </a:lnTo>
                      <a:cubicBezTo>
                        <a:pt x="806" y="1586707"/>
                        <a:pt x="151093" y="1400787"/>
                        <a:pt x="359508" y="1355250"/>
                      </a:cubicBezTo>
                      <a:lnTo>
                        <a:pt x="462915" y="1333012"/>
                      </a:lnTo>
                      <a:cubicBezTo>
                        <a:pt x="585610" y="1306495"/>
                        <a:pt x="673747" y="1197190"/>
                        <a:pt x="674279" y="1071820"/>
                      </a:cubicBezTo>
                      <a:lnTo>
                        <a:pt x="674279" y="823486"/>
                      </a:lnTo>
                      <a:lnTo>
                        <a:pt x="461303" y="823486"/>
                      </a:lnTo>
                      <a:cubicBezTo>
                        <a:pt x="409868" y="823486"/>
                        <a:pt x="367543" y="781161"/>
                        <a:pt x="367543" y="729726"/>
                      </a:cubicBezTo>
                      <a:lnTo>
                        <a:pt x="367543" y="93760"/>
                      </a:lnTo>
                      <a:cubicBezTo>
                        <a:pt x="367543" y="42325"/>
                        <a:pt x="409868" y="0"/>
                        <a:pt x="461303" y="0"/>
                      </a:cubicBezTo>
                      <a:lnTo>
                        <a:pt x="2909838" y="0"/>
                      </a:lnTo>
                      <a:cubicBezTo>
                        <a:pt x="2961273" y="0"/>
                        <a:pt x="3003598" y="42325"/>
                        <a:pt x="3003598" y="93760"/>
                      </a:cubicBezTo>
                      <a:lnTo>
                        <a:pt x="3003598" y="729726"/>
                      </a:lnTo>
                      <a:cubicBezTo>
                        <a:pt x="3003598" y="781161"/>
                        <a:pt x="2961273" y="823486"/>
                        <a:pt x="2909838" y="823486"/>
                      </a:cubicBezTo>
                      <a:lnTo>
                        <a:pt x="2696863" y="823486"/>
                      </a:lnTo>
                      <a:lnTo>
                        <a:pt x="2696863" y="1071820"/>
                      </a:lnTo>
                      <a:cubicBezTo>
                        <a:pt x="2697669" y="1197195"/>
                        <a:pt x="2785800" y="1306226"/>
                        <a:pt x="2908227" y="1332744"/>
                      </a:cubicBezTo>
                      <a:lnTo>
                        <a:pt x="3011634" y="1354981"/>
                      </a:lnTo>
                      <a:cubicBezTo>
                        <a:pt x="3220323" y="1400524"/>
                        <a:pt x="3370341" y="1586438"/>
                        <a:pt x="3371410" y="1799676"/>
                      </a:cubicBezTo>
                      <a:lnTo>
                        <a:pt x="3371410" y="4349767"/>
                      </a:lnTo>
                      <a:close/>
                      <a:moveTo>
                        <a:pt x="2901460" y="4939652"/>
                      </a:moveTo>
                      <a:lnTo>
                        <a:pt x="2901191" y="4939652"/>
                      </a:lnTo>
                      <a:cubicBezTo>
                        <a:pt x="2901460" y="5160422"/>
                        <a:pt x="3083088" y="5341759"/>
                        <a:pt x="3303562" y="5342045"/>
                      </a:cubicBezTo>
                      <a:lnTo>
                        <a:pt x="3658515" y="5342045"/>
                      </a:lnTo>
                      <a:lnTo>
                        <a:pt x="3658515" y="4537293"/>
                      </a:lnTo>
                      <a:lnTo>
                        <a:pt x="3303830" y="4537293"/>
                      </a:lnTo>
                      <a:cubicBezTo>
                        <a:pt x="3083357" y="4537830"/>
                        <a:pt x="2901997" y="4719190"/>
                        <a:pt x="2901460" y="4939663"/>
                      </a:cubicBezTo>
                      <a:close/>
                      <a:moveTo>
                        <a:pt x="187463" y="5074926"/>
                      </a:moveTo>
                      <a:cubicBezTo>
                        <a:pt x="187732" y="5221458"/>
                        <a:pt x="308016" y="5342045"/>
                        <a:pt x="454548" y="5342274"/>
                      </a:cubicBezTo>
                      <a:lnTo>
                        <a:pt x="2873594" y="5342274"/>
                      </a:lnTo>
                      <a:cubicBezTo>
                        <a:pt x="2661693" y="5117560"/>
                        <a:pt x="2661693" y="4762047"/>
                        <a:pt x="2873594" y="4537562"/>
                      </a:cubicBezTo>
                      <a:lnTo>
                        <a:pt x="187429" y="4537562"/>
                      </a:lnTo>
                      <a:close/>
                      <a:moveTo>
                        <a:pt x="187463" y="2546621"/>
                      </a:moveTo>
                      <a:lnTo>
                        <a:pt x="187463" y="4350047"/>
                      </a:lnTo>
                      <a:lnTo>
                        <a:pt x="3183781" y="4350047"/>
                      </a:lnTo>
                      <a:lnTo>
                        <a:pt x="3183781" y="2546621"/>
                      </a:lnTo>
                      <a:close/>
                      <a:moveTo>
                        <a:pt x="2274353" y="3122865"/>
                      </a:moveTo>
                      <a:cubicBezTo>
                        <a:pt x="2325788" y="3122865"/>
                        <a:pt x="2368113" y="3165190"/>
                        <a:pt x="2368113" y="3216625"/>
                      </a:cubicBezTo>
                      <a:lnTo>
                        <a:pt x="2368113" y="3680077"/>
                      </a:lnTo>
                      <a:cubicBezTo>
                        <a:pt x="2368113" y="3731512"/>
                        <a:pt x="2325788" y="3773838"/>
                        <a:pt x="2274353" y="3773838"/>
                      </a:cubicBezTo>
                      <a:lnTo>
                        <a:pt x="2011017" y="3773838"/>
                      </a:lnTo>
                      <a:lnTo>
                        <a:pt x="2011017" y="4036905"/>
                      </a:lnTo>
                      <a:cubicBezTo>
                        <a:pt x="2011017" y="4088340"/>
                        <a:pt x="1968692" y="4130665"/>
                        <a:pt x="1917257" y="4130665"/>
                      </a:cubicBezTo>
                      <a:lnTo>
                        <a:pt x="1453805" y="4130665"/>
                      </a:lnTo>
                      <a:cubicBezTo>
                        <a:pt x="1402370" y="4130665"/>
                        <a:pt x="1360044" y="4088340"/>
                        <a:pt x="1360044" y="4036905"/>
                      </a:cubicBezTo>
                      <a:lnTo>
                        <a:pt x="1360044" y="3773838"/>
                      </a:lnTo>
                      <a:lnTo>
                        <a:pt x="1096709" y="3773838"/>
                      </a:lnTo>
                      <a:cubicBezTo>
                        <a:pt x="1045274" y="3773838"/>
                        <a:pt x="1002948" y="3731512"/>
                        <a:pt x="1002948" y="3680077"/>
                      </a:cubicBezTo>
                      <a:lnTo>
                        <a:pt x="1002948" y="3216625"/>
                      </a:lnTo>
                      <a:cubicBezTo>
                        <a:pt x="1002948" y="3165190"/>
                        <a:pt x="1045274" y="3122865"/>
                        <a:pt x="1096709" y="3122865"/>
                      </a:cubicBezTo>
                      <a:lnTo>
                        <a:pt x="1360044" y="3122865"/>
                      </a:lnTo>
                      <a:lnTo>
                        <a:pt x="1360044" y="2859529"/>
                      </a:lnTo>
                      <a:cubicBezTo>
                        <a:pt x="1360044" y="2808094"/>
                        <a:pt x="1402370" y="2765769"/>
                        <a:pt x="1453805" y="2765769"/>
                      </a:cubicBezTo>
                      <a:lnTo>
                        <a:pt x="1917257" y="2765769"/>
                      </a:lnTo>
                      <a:cubicBezTo>
                        <a:pt x="1968692" y="2765769"/>
                        <a:pt x="2011017" y="2808094"/>
                        <a:pt x="2011017" y="2859529"/>
                      </a:cubicBezTo>
                      <a:lnTo>
                        <a:pt x="2011017" y="3122865"/>
                      </a:lnTo>
                      <a:close/>
                      <a:moveTo>
                        <a:pt x="2180593" y="3586317"/>
                      </a:moveTo>
                      <a:lnTo>
                        <a:pt x="2180593" y="3310391"/>
                      </a:lnTo>
                      <a:lnTo>
                        <a:pt x="1917257" y="3310391"/>
                      </a:lnTo>
                      <a:cubicBezTo>
                        <a:pt x="1865822" y="3310391"/>
                        <a:pt x="1823497" y="3268066"/>
                        <a:pt x="1823497" y="3216631"/>
                      </a:cubicBezTo>
                      <a:lnTo>
                        <a:pt x="1823497" y="2953295"/>
                      </a:lnTo>
                      <a:lnTo>
                        <a:pt x="1547571" y="2953295"/>
                      </a:lnTo>
                      <a:lnTo>
                        <a:pt x="1547571" y="3216631"/>
                      </a:lnTo>
                      <a:cubicBezTo>
                        <a:pt x="1547571" y="3268066"/>
                        <a:pt x="1505245" y="3310391"/>
                        <a:pt x="1453810" y="3310391"/>
                      </a:cubicBezTo>
                      <a:lnTo>
                        <a:pt x="1190475" y="3310391"/>
                      </a:lnTo>
                      <a:lnTo>
                        <a:pt x="1190475" y="3586317"/>
                      </a:lnTo>
                      <a:lnTo>
                        <a:pt x="1453810" y="3586317"/>
                      </a:lnTo>
                      <a:cubicBezTo>
                        <a:pt x="1505245" y="3586317"/>
                        <a:pt x="1547571" y="3628642"/>
                        <a:pt x="1547571" y="3680077"/>
                      </a:cubicBezTo>
                      <a:lnTo>
                        <a:pt x="1547571" y="3943145"/>
                      </a:lnTo>
                      <a:lnTo>
                        <a:pt x="1823497" y="3943145"/>
                      </a:lnTo>
                      <a:lnTo>
                        <a:pt x="1823497" y="3680077"/>
                      </a:lnTo>
                      <a:cubicBezTo>
                        <a:pt x="1823497" y="3628642"/>
                        <a:pt x="1865822" y="3586317"/>
                        <a:pt x="1917257" y="3586317"/>
                      </a:cubicBezTo>
                      <a:close/>
                      <a:moveTo>
                        <a:pt x="398598" y="1538575"/>
                      </a:moveTo>
                      <a:cubicBezTo>
                        <a:pt x="276172" y="1565361"/>
                        <a:pt x="188035" y="1674398"/>
                        <a:pt x="187498" y="1799768"/>
                      </a:cubicBezTo>
                      <a:lnTo>
                        <a:pt x="187498" y="2359124"/>
                      </a:lnTo>
                      <a:lnTo>
                        <a:pt x="3183815" y="2359124"/>
                      </a:lnTo>
                      <a:lnTo>
                        <a:pt x="3183815" y="1800036"/>
                      </a:lnTo>
                      <a:cubicBezTo>
                        <a:pt x="3183278" y="1674661"/>
                        <a:pt x="3094878" y="1565630"/>
                        <a:pt x="2972452" y="1538844"/>
                      </a:cubicBezTo>
                      <a:lnTo>
                        <a:pt x="2869044" y="1516607"/>
                      </a:lnTo>
                      <a:cubicBezTo>
                        <a:pt x="2660356" y="1471070"/>
                        <a:pt x="2510074" y="1285418"/>
                        <a:pt x="2509268" y="1071911"/>
                      </a:cubicBezTo>
                      <a:lnTo>
                        <a:pt x="2509268" y="823577"/>
                      </a:lnTo>
                      <a:lnTo>
                        <a:pt x="861748" y="823577"/>
                      </a:lnTo>
                      <a:lnTo>
                        <a:pt x="861748" y="1071643"/>
                      </a:lnTo>
                      <a:cubicBezTo>
                        <a:pt x="860679" y="1285149"/>
                        <a:pt x="710654" y="1470801"/>
                        <a:pt x="501971" y="1516338"/>
                      </a:cubicBezTo>
                      <a:close/>
                      <a:moveTo>
                        <a:pt x="555046" y="187892"/>
                      </a:moveTo>
                      <a:lnTo>
                        <a:pt x="555046" y="636342"/>
                      </a:lnTo>
                      <a:lnTo>
                        <a:pt x="2816072" y="636342"/>
                      </a:lnTo>
                      <a:lnTo>
                        <a:pt x="2816072" y="187892"/>
                      </a:lnTo>
                      <a:close/>
                      <a:moveTo>
                        <a:pt x="4485481" y="5224316"/>
                      </a:moveTo>
                      <a:lnTo>
                        <a:pt x="4485212" y="5224316"/>
                      </a:lnTo>
                      <a:cubicBezTo>
                        <a:pt x="4560222" y="5148992"/>
                        <a:pt x="4602547" y="5046682"/>
                        <a:pt x="4602547" y="4940063"/>
                      </a:cubicBezTo>
                      <a:cubicBezTo>
                        <a:pt x="4602547" y="4719321"/>
                        <a:pt x="4420919" y="4537693"/>
                        <a:pt x="4200177" y="4537424"/>
                      </a:cubicBezTo>
                      <a:lnTo>
                        <a:pt x="3846024" y="4537424"/>
                      </a:lnTo>
                      <a:lnTo>
                        <a:pt x="3846024" y="5342159"/>
                      </a:lnTo>
                      <a:lnTo>
                        <a:pt x="4200445" y="5342159"/>
                      </a:lnTo>
                      <a:cubicBezTo>
                        <a:pt x="4307333" y="5342445"/>
                        <a:pt x="4409934" y="5299812"/>
                        <a:pt x="4485481" y="522425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57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sz="160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  <p:grpSp>
        <p:nvGrpSpPr>
          <p:cNvPr id="90" name="Google Shape;520;p30">
            <a:extLst>
              <a:ext uri="{FF2B5EF4-FFF2-40B4-BE49-F238E27FC236}">
                <a16:creationId xmlns:a16="http://schemas.microsoft.com/office/drawing/2014/main" id="{8B45B83C-3124-4E95-BD83-2C2DAB50C1FE}"/>
              </a:ext>
            </a:extLst>
          </p:cNvPr>
          <p:cNvGrpSpPr/>
          <p:nvPr/>
        </p:nvGrpSpPr>
        <p:grpSpPr>
          <a:xfrm>
            <a:off x="6479368" y="470113"/>
            <a:ext cx="5101491" cy="790372"/>
            <a:chOff x="-2284732" y="4072318"/>
            <a:chExt cx="5101491" cy="790372"/>
          </a:xfrm>
          <a:solidFill>
            <a:schemeClr val="accent2"/>
          </a:solidFill>
        </p:grpSpPr>
        <p:sp>
          <p:nvSpPr>
            <p:cNvPr id="91" name="Google Shape;521;p30">
              <a:extLst>
                <a:ext uri="{FF2B5EF4-FFF2-40B4-BE49-F238E27FC236}">
                  <a16:creationId xmlns:a16="http://schemas.microsoft.com/office/drawing/2014/main" id="{482D44C7-1E09-4196-8706-0166A0674E49}"/>
                </a:ext>
              </a:extLst>
            </p:cNvPr>
            <p:cNvSpPr/>
            <p:nvPr/>
          </p:nvSpPr>
          <p:spPr>
            <a:xfrm rot="10800000">
              <a:off x="2622812" y="4668743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522;p30">
              <a:extLst>
                <a:ext uri="{FF2B5EF4-FFF2-40B4-BE49-F238E27FC236}">
                  <a16:creationId xmlns:a16="http://schemas.microsoft.com/office/drawing/2014/main" id="{467EDF81-1F4A-41C7-877F-9DAB4A62EE8C}"/>
                </a:ext>
              </a:extLst>
            </p:cNvPr>
            <p:cNvSpPr/>
            <p:nvPr/>
          </p:nvSpPr>
          <p:spPr>
            <a:xfrm rot="10800000">
              <a:off x="-2284732" y="4072318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C3FE4B03-910D-42F9-A725-DB45AA90B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dirty="0"/>
              <a:t>Medical Advancements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AB46F6B-99AF-880D-1281-3FD729478E97}"/>
              </a:ext>
            </a:extLst>
          </p:cNvPr>
          <p:cNvGrpSpPr/>
          <p:nvPr/>
        </p:nvGrpSpPr>
        <p:grpSpPr>
          <a:xfrm>
            <a:off x="7837441" y="581441"/>
            <a:ext cx="1940767" cy="744339"/>
            <a:chOff x="-53759" y="4953753"/>
            <a:chExt cx="1940767" cy="74433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BC54E8B-D8AB-53BC-CC5A-230212A3D237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5CD93CCF-A6AF-0B6D-438C-CA97358A10F1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27C169CB-CA34-BE9F-D1EE-B584F06DB028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7" name="Google Shape;520;p30">
              <a:extLst>
                <a:ext uri="{FF2B5EF4-FFF2-40B4-BE49-F238E27FC236}">
                  <a16:creationId xmlns:a16="http://schemas.microsoft.com/office/drawing/2014/main" id="{F3C496DF-6E50-9EBA-B9F5-F8A6E2956065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8" name="Google Shape;521;p30">
                <a:extLst>
                  <a:ext uri="{FF2B5EF4-FFF2-40B4-BE49-F238E27FC236}">
                    <a16:creationId xmlns:a16="http://schemas.microsoft.com/office/drawing/2014/main" id="{97B262CF-348A-C2AB-7660-83731B702D93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Google Shape;522;p30">
                <a:extLst>
                  <a:ext uri="{FF2B5EF4-FFF2-40B4-BE49-F238E27FC236}">
                    <a16:creationId xmlns:a16="http://schemas.microsoft.com/office/drawing/2014/main" id="{8B4398F9-A992-EFB4-91DA-14DB19A0951E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23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99F85-C223-11A2-F67E-7D9E1DEB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2800" i="0" u="none" strike="noStrike" kern="1200" dirty="0">
                <a:effectLst/>
                <a:latin typeface="+mj-lt"/>
              </a:rPr>
              <a:t>Challenges and Limitations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BFB1E0-99DA-44AB-9C3A-AEB9EC54F3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176AF7-3B24-A636-A772-33A17DBA1E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sp>
        <p:nvSpPr>
          <p:cNvPr id="119" name="Google Shape;521;p30">
            <a:extLst>
              <a:ext uri="{FF2B5EF4-FFF2-40B4-BE49-F238E27FC236}">
                <a16:creationId xmlns:a16="http://schemas.microsoft.com/office/drawing/2014/main" id="{90736B21-E853-4CE0-A02B-FD7E346FCA13}"/>
              </a:ext>
            </a:extLst>
          </p:cNvPr>
          <p:cNvSpPr/>
          <p:nvPr/>
        </p:nvSpPr>
        <p:spPr>
          <a:xfrm rot="10800000">
            <a:off x="10523744" y="5109806"/>
            <a:ext cx="966334" cy="966344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35E4656-B517-4AD7-8D03-E085BBEAD0BD}"/>
              </a:ext>
            </a:extLst>
          </p:cNvPr>
          <p:cNvGrpSpPr/>
          <p:nvPr/>
        </p:nvGrpSpPr>
        <p:grpSpPr>
          <a:xfrm>
            <a:off x="940443" y="1085902"/>
            <a:ext cx="10311114" cy="5018101"/>
            <a:chOff x="940443" y="1085902"/>
            <a:chExt cx="10311114" cy="5018101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D0628F8-7225-4E01-8E6A-E91C30E22769}"/>
                </a:ext>
              </a:extLst>
            </p:cNvPr>
            <p:cNvGrpSpPr/>
            <p:nvPr/>
          </p:nvGrpSpPr>
          <p:grpSpPr>
            <a:xfrm>
              <a:off x="2550760" y="1085903"/>
              <a:ext cx="2291228" cy="3585813"/>
              <a:chOff x="2550760" y="1085903"/>
              <a:chExt cx="2291228" cy="3585813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8ADDCBF9-0207-30C7-2908-BA1105BA4FA0}"/>
                  </a:ext>
                </a:extLst>
              </p:cNvPr>
              <p:cNvGrpSpPr/>
              <p:nvPr/>
            </p:nvGrpSpPr>
            <p:grpSpPr>
              <a:xfrm>
                <a:off x="2550760" y="1085903"/>
                <a:ext cx="2291228" cy="1017206"/>
                <a:chOff x="2953153" y="1978331"/>
                <a:chExt cx="1960200" cy="870243"/>
              </a:xfrm>
            </p:grpSpPr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53BFCFDC-92D3-8FBF-6DEF-2AAACA8D4027}"/>
                    </a:ext>
                  </a:extLst>
                </p:cNvPr>
                <p:cNvSpPr/>
                <p:nvPr/>
              </p:nvSpPr>
              <p:spPr>
                <a:xfrm>
                  <a:off x="3502496" y="1978331"/>
                  <a:ext cx="861518" cy="263310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  <a:cs typeface="Segoe UI" panose="020B0502040204020203" pitchFamily="34" charset="0"/>
                    </a:rPr>
                    <a:t>STEP 02</a:t>
                  </a: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20963921-8531-6B6E-5904-23303262E709}"/>
                    </a:ext>
                  </a:extLst>
                </p:cNvPr>
                <p:cNvSpPr/>
                <p:nvPr/>
              </p:nvSpPr>
              <p:spPr>
                <a:xfrm>
                  <a:off x="2953153" y="2242962"/>
                  <a:ext cx="1960200" cy="605612"/>
                </a:xfrm>
                <a:prstGeom prst="rect">
                  <a:avLst/>
                </a:prstGeom>
              </p:spPr>
              <p:txBody>
                <a:bodyPr wrap="square" anchor="t">
                  <a:spAutoFit/>
                </a:bodyPr>
                <a:lstStyle/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3DAF7548-9647-49B6-2018-205FD1754ED6}"/>
                  </a:ext>
                </a:extLst>
              </p:cNvPr>
              <p:cNvSpPr/>
              <p:nvPr/>
            </p:nvSpPr>
            <p:spPr>
              <a:xfrm flipV="1">
                <a:off x="2750407" y="3718508"/>
                <a:ext cx="1891934" cy="953208"/>
              </a:xfrm>
              <a:custGeom>
                <a:avLst/>
                <a:gdLst>
                  <a:gd name="connsiteX0" fmla="*/ 809297 w 1618594"/>
                  <a:gd name="connsiteY0" fmla="*/ 0 h 815493"/>
                  <a:gd name="connsiteX1" fmla="*/ 1618594 w 1618594"/>
                  <a:gd name="connsiteY1" fmla="*/ 809297 h 815493"/>
                  <a:gd name="connsiteX2" fmla="*/ 1618281 w 1618594"/>
                  <a:gd name="connsiteY2" fmla="*/ 815493 h 815493"/>
                  <a:gd name="connsiteX3" fmla="*/ 1365923 w 1618594"/>
                  <a:gd name="connsiteY3" fmla="*/ 815493 h 815493"/>
                  <a:gd name="connsiteX4" fmla="*/ 1366547 w 1618594"/>
                  <a:gd name="connsiteY4" fmla="*/ 809297 h 815493"/>
                  <a:gd name="connsiteX5" fmla="*/ 809297 w 1618594"/>
                  <a:gd name="connsiteY5" fmla="*/ 252047 h 815493"/>
                  <a:gd name="connsiteX6" fmla="*/ 252047 w 1618594"/>
                  <a:gd name="connsiteY6" fmla="*/ 809297 h 815493"/>
                  <a:gd name="connsiteX7" fmla="*/ 252672 w 1618594"/>
                  <a:gd name="connsiteY7" fmla="*/ 815493 h 815493"/>
                  <a:gd name="connsiteX8" fmla="*/ 313 w 1618594"/>
                  <a:gd name="connsiteY8" fmla="*/ 815493 h 815493"/>
                  <a:gd name="connsiteX9" fmla="*/ 0 w 1618594"/>
                  <a:gd name="connsiteY9" fmla="*/ 809297 h 815493"/>
                  <a:gd name="connsiteX10" fmla="*/ 809297 w 1618594"/>
                  <a:gd name="connsiteY10" fmla="*/ 0 h 81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18594" h="815493">
                    <a:moveTo>
                      <a:pt x="809297" y="0"/>
                    </a:moveTo>
                    <a:cubicBezTo>
                      <a:pt x="1256259" y="0"/>
                      <a:pt x="1618594" y="362335"/>
                      <a:pt x="1618594" y="809297"/>
                    </a:cubicBezTo>
                    <a:lnTo>
                      <a:pt x="1618281" y="815493"/>
                    </a:lnTo>
                    <a:lnTo>
                      <a:pt x="1365923" y="815493"/>
                    </a:lnTo>
                    <a:lnTo>
                      <a:pt x="1366547" y="809297"/>
                    </a:lnTo>
                    <a:cubicBezTo>
                      <a:pt x="1366547" y="501536"/>
                      <a:pt x="1117058" y="252047"/>
                      <a:pt x="809297" y="252047"/>
                    </a:cubicBezTo>
                    <a:cubicBezTo>
                      <a:pt x="501536" y="252047"/>
                      <a:pt x="252047" y="501536"/>
                      <a:pt x="252047" y="809297"/>
                    </a:cubicBezTo>
                    <a:lnTo>
                      <a:pt x="252672" y="815493"/>
                    </a:lnTo>
                    <a:lnTo>
                      <a:pt x="313" y="815493"/>
                    </a:lnTo>
                    <a:lnTo>
                      <a:pt x="0" y="809297"/>
                    </a:lnTo>
                    <a:cubicBezTo>
                      <a:pt x="0" y="362335"/>
                      <a:pt x="362335" y="0"/>
                      <a:pt x="8092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777B5710-D2B8-4BB3-8DFD-34DFBAC37BB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6373" y="2418747"/>
                <a:ext cx="0" cy="963869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DE4EADA1-BDC1-4E1C-BD85-B96E7FBEDDF8}"/>
                  </a:ext>
                </a:extLst>
              </p:cNvPr>
              <p:cNvGrpSpPr/>
              <p:nvPr/>
            </p:nvGrpSpPr>
            <p:grpSpPr>
              <a:xfrm>
                <a:off x="3299934" y="3382615"/>
                <a:ext cx="807132" cy="807130"/>
                <a:chOff x="3299934" y="3382615"/>
                <a:chExt cx="807132" cy="807130"/>
              </a:xfrm>
            </p:grpSpPr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2CEA8F78-BADC-629A-87F6-765BCA4BC39E}"/>
                    </a:ext>
                  </a:extLst>
                </p:cNvPr>
                <p:cNvSpPr/>
                <p:nvPr/>
              </p:nvSpPr>
              <p:spPr>
                <a:xfrm>
                  <a:off x="3299934" y="3382615"/>
                  <a:ext cx="807132" cy="807130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" name="Graphic 5">
                  <a:extLst>
                    <a:ext uri="{FF2B5EF4-FFF2-40B4-BE49-F238E27FC236}">
                      <a16:creationId xmlns:a16="http://schemas.microsoft.com/office/drawing/2014/main" id="{0060CFCC-143B-46BE-B919-C2021903592C}"/>
                    </a:ext>
                  </a:extLst>
                </p:cNvPr>
                <p:cNvSpPr/>
                <p:nvPr/>
              </p:nvSpPr>
              <p:spPr>
                <a:xfrm>
                  <a:off x="3473516" y="3551142"/>
                  <a:ext cx="459968" cy="470076"/>
                </a:xfrm>
                <a:custGeom>
                  <a:avLst/>
                  <a:gdLst>
                    <a:gd name="connsiteX0" fmla="*/ 275576 w 866775"/>
                    <a:gd name="connsiteY0" fmla="*/ 135923 h 885825"/>
                    <a:gd name="connsiteX1" fmla="*/ 275576 w 866775"/>
                    <a:gd name="connsiteY1" fmla="*/ 114529 h 885825"/>
                    <a:gd name="connsiteX2" fmla="*/ 285101 w 866775"/>
                    <a:gd name="connsiteY2" fmla="*/ 105004 h 885825"/>
                    <a:gd name="connsiteX3" fmla="*/ 345228 w 866775"/>
                    <a:gd name="connsiteY3" fmla="*/ 105004 h 885825"/>
                    <a:gd name="connsiteX4" fmla="*/ 347088 w 866775"/>
                    <a:gd name="connsiteY4" fmla="*/ 64076 h 885825"/>
                    <a:gd name="connsiteX5" fmla="*/ 356985 w 866775"/>
                    <a:gd name="connsiteY5" fmla="*/ 54997 h 885825"/>
                    <a:gd name="connsiteX6" fmla="*/ 694418 w 866775"/>
                    <a:gd name="connsiteY6" fmla="*/ 70475 h 885825"/>
                    <a:gd name="connsiteX7" fmla="*/ 692483 w 866775"/>
                    <a:gd name="connsiteY7" fmla="*/ 26608 h 885825"/>
                    <a:gd name="connsiteX8" fmla="*/ 213033 w 866775"/>
                    <a:gd name="connsiteY8" fmla="*/ 47742 h 885825"/>
                    <a:gd name="connsiteX9" fmla="*/ 218949 w 866775"/>
                    <a:gd name="connsiteY9" fmla="*/ 182207 h 885825"/>
                    <a:gd name="connsiteX10" fmla="*/ 248492 w 866775"/>
                    <a:gd name="connsiteY10" fmla="*/ 196308 h 885825"/>
                    <a:gd name="connsiteX11" fmla="*/ 248492 w 866775"/>
                    <a:gd name="connsiteY11" fmla="*/ 145484 h 885825"/>
                    <a:gd name="connsiteX12" fmla="*/ 258017 w 866775"/>
                    <a:gd name="connsiteY12" fmla="*/ 135959 h 885825"/>
                    <a:gd name="connsiteX13" fmla="*/ 275541 w 866775"/>
                    <a:gd name="connsiteY13" fmla="*/ 135959 h 885825"/>
                    <a:gd name="connsiteX14" fmla="*/ 525607 w 866775"/>
                    <a:gd name="connsiteY14" fmla="*/ 331633 h 885825"/>
                    <a:gd name="connsiteX15" fmla="*/ 516082 w 866775"/>
                    <a:gd name="connsiteY15" fmla="*/ 322108 h 885825"/>
                    <a:gd name="connsiteX16" fmla="*/ 525607 w 866775"/>
                    <a:gd name="connsiteY16" fmla="*/ 312583 h 885825"/>
                    <a:gd name="connsiteX17" fmla="*/ 686561 w 866775"/>
                    <a:gd name="connsiteY17" fmla="*/ 312583 h 885825"/>
                    <a:gd name="connsiteX18" fmla="*/ 696086 w 866775"/>
                    <a:gd name="connsiteY18" fmla="*/ 322108 h 885825"/>
                    <a:gd name="connsiteX19" fmla="*/ 686561 w 866775"/>
                    <a:gd name="connsiteY19" fmla="*/ 331633 h 885825"/>
                    <a:gd name="connsiteX20" fmla="*/ 525607 w 866775"/>
                    <a:gd name="connsiteY20" fmla="*/ 293719 h 885825"/>
                    <a:gd name="connsiteX21" fmla="*/ 516082 w 866775"/>
                    <a:gd name="connsiteY21" fmla="*/ 284194 h 885825"/>
                    <a:gd name="connsiteX22" fmla="*/ 525607 w 866775"/>
                    <a:gd name="connsiteY22" fmla="*/ 274669 h 885825"/>
                    <a:gd name="connsiteX23" fmla="*/ 686561 w 866775"/>
                    <a:gd name="connsiteY23" fmla="*/ 274669 h 885825"/>
                    <a:gd name="connsiteX24" fmla="*/ 696086 w 866775"/>
                    <a:gd name="connsiteY24" fmla="*/ 284194 h 885825"/>
                    <a:gd name="connsiteX25" fmla="*/ 686561 w 866775"/>
                    <a:gd name="connsiteY25" fmla="*/ 293719 h 885825"/>
                    <a:gd name="connsiteX26" fmla="*/ 525607 w 866775"/>
                    <a:gd name="connsiteY26" fmla="*/ 255805 h 885825"/>
                    <a:gd name="connsiteX27" fmla="*/ 516082 w 866775"/>
                    <a:gd name="connsiteY27" fmla="*/ 246280 h 885825"/>
                    <a:gd name="connsiteX28" fmla="*/ 525607 w 866775"/>
                    <a:gd name="connsiteY28" fmla="*/ 236755 h 885825"/>
                    <a:gd name="connsiteX29" fmla="*/ 686561 w 866775"/>
                    <a:gd name="connsiteY29" fmla="*/ 236755 h 885825"/>
                    <a:gd name="connsiteX30" fmla="*/ 696086 w 866775"/>
                    <a:gd name="connsiteY30" fmla="*/ 246280 h 885825"/>
                    <a:gd name="connsiteX31" fmla="*/ 686561 w 866775"/>
                    <a:gd name="connsiteY31" fmla="*/ 255805 h 885825"/>
                    <a:gd name="connsiteX32" fmla="*/ 525607 w 866775"/>
                    <a:gd name="connsiteY32" fmla="*/ 217890 h 885825"/>
                    <a:gd name="connsiteX33" fmla="*/ 516082 w 866775"/>
                    <a:gd name="connsiteY33" fmla="*/ 208365 h 885825"/>
                    <a:gd name="connsiteX34" fmla="*/ 525607 w 866775"/>
                    <a:gd name="connsiteY34" fmla="*/ 198840 h 885825"/>
                    <a:gd name="connsiteX35" fmla="*/ 607463 w 866775"/>
                    <a:gd name="connsiteY35" fmla="*/ 198840 h 885825"/>
                    <a:gd name="connsiteX36" fmla="*/ 616988 w 866775"/>
                    <a:gd name="connsiteY36" fmla="*/ 208365 h 885825"/>
                    <a:gd name="connsiteX37" fmla="*/ 607463 w 866775"/>
                    <a:gd name="connsiteY37" fmla="*/ 217890 h 885825"/>
                    <a:gd name="connsiteX38" fmla="*/ 411307 w 866775"/>
                    <a:gd name="connsiteY38" fmla="*/ 198840 h 885825"/>
                    <a:gd name="connsiteX39" fmla="*/ 453947 w 866775"/>
                    <a:gd name="connsiteY39" fmla="*/ 198840 h 885825"/>
                    <a:gd name="connsiteX40" fmla="*/ 463472 w 866775"/>
                    <a:gd name="connsiteY40" fmla="*/ 208365 h 885825"/>
                    <a:gd name="connsiteX41" fmla="*/ 463472 w 866775"/>
                    <a:gd name="connsiteY41" fmla="*/ 235490 h 885825"/>
                    <a:gd name="connsiteX42" fmla="*/ 490596 w 866775"/>
                    <a:gd name="connsiteY42" fmla="*/ 235490 h 885825"/>
                    <a:gd name="connsiteX43" fmla="*/ 500121 w 866775"/>
                    <a:gd name="connsiteY43" fmla="*/ 245015 h 885825"/>
                    <a:gd name="connsiteX44" fmla="*/ 500121 w 866775"/>
                    <a:gd name="connsiteY44" fmla="*/ 287654 h 885825"/>
                    <a:gd name="connsiteX45" fmla="*/ 490596 w 866775"/>
                    <a:gd name="connsiteY45" fmla="*/ 297179 h 885825"/>
                    <a:gd name="connsiteX46" fmla="*/ 463472 w 866775"/>
                    <a:gd name="connsiteY46" fmla="*/ 297179 h 885825"/>
                    <a:gd name="connsiteX47" fmla="*/ 463472 w 866775"/>
                    <a:gd name="connsiteY47" fmla="*/ 324304 h 885825"/>
                    <a:gd name="connsiteX48" fmla="*/ 453947 w 866775"/>
                    <a:gd name="connsiteY48" fmla="*/ 333829 h 885825"/>
                    <a:gd name="connsiteX49" fmla="*/ 411307 w 866775"/>
                    <a:gd name="connsiteY49" fmla="*/ 333829 h 885825"/>
                    <a:gd name="connsiteX50" fmla="*/ 401782 w 866775"/>
                    <a:gd name="connsiteY50" fmla="*/ 324304 h 885825"/>
                    <a:gd name="connsiteX51" fmla="*/ 401782 w 866775"/>
                    <a:gd name="connsiteY51" fmla="*/ 297179 h 885825"/>
                    <a:gd name="connsiteX52" fmla="*/ 374658 w 866775"/>
                    <a:gd name="connsiteY52" fmla="*/ 297179 h 885825"/>
                    <a:gd name="connsiteX53" fmla="*/ 365133 w 866775"/>
                    <a:gd name="connsiteY53" fmla="*/ 287654 h 885825"/>
                    <a:gd name="connsiteX54" fmla="*/ 365133 w 866775"/>
                    <a:gd name="connsiteY54" fmla="*/ 245015 h 885825"/>
                    <a:gd name="connsiteX55" fmla="*/ 374658 w 866775"/>
                    <a:gd name="connsiteY55" fmla="*/ 235490 h 885825"/>
                    <a:gd name="connsiteX56" fmla="*/ 401782 w 866775"/>
                    <a:gd name="connsiteY56" fmla="*/ 235490 h 885825"/>
                    <a:gd name="connsiteX57" fmla="*/ 401782 w 866775"/>
                    <a:gd name="connsiteY57" fmla="*/ 208365 h 885825"/>
                    <a:gd name="connsiteX58" fmla="*/ 411307 w 866775"/>
                    <a:gd name="connsiteY58" fmla="*/ 198840 h 885825"/>
                    <a:gd name="connsiteX59" fmla="*/ 444422 w 866775"/>
                    <a:gd name="connsiteY59" fmla="*/ 217890 h 885825"/>
                    <a:gd name="connsiteX60" fmla="*/ 420832 w 866775"/>
                    <a:gd name="connsiteY60" fmla="*/ 217890 h 885825"/>
                    <a:gd name="connsiteX61" fmla="*/ 420832 w 866775"/>
                    <a:gd name="connsiteY61" fmla="*/ 245015 h 885825"/>
                    <a:gd name="connsiteX62" fmla="*/ 411307 w 866775"/>
                    <a:gd name="connsiteY62" fmla="*/ 254540 h 885825"/>
                    <a:gd name="connsiteX63" fmla="*/ 384183 w 866775"/>
                    <a:gd name="connsiteY63" fmla="*/ 254540 h 885825"/>
                    <a:gd name="connsiteX64" fmla="*/ 384183 w 866775"/>
                    <a:gd name="connsiteY64" fmla="*/ 278129 h 885825"/>
                    <a:gd name="connsiteX65" fmla="*/ 411307 w 866775"/>
                    <a:gd name="connsiteY65" fmla="*/ 278129 h 885825"/>
                    <a:gd name="connsiteX66" fmla="*/ 420832 w 866775"/>
                    <a:gd name="connsiteY66" fmla="*/ 287654 h 885825"/>
                    <a:gd name="connsiteX67" fmla="*/ 420832 w 866775"/>
                    <a:gd name="connsiteY67" fmla="*/ 314779 h 885825"/>
                    <a:gd name="connsiteX68" fmla="*/ 444422 w 866775"/>
                    <a:gd name="connsiteY68" fmla="*/ 314779 h 885825"/>
                    <a:gd name="connsiteX69" fmla="*/ 444422 w 866775"/>
                    <a:gd name="connsiteY69" fmla="*/ 287654 h 885825"/>
                    <a:gd name="connsiteX70" fmla="*/ 453947 w 866775"/>
                    <a:gd name="connsiteY70" fmla="*/ 278129 h 885825"/>
                    <a:gd name="connsiteX71" fmla="*/ 481071 w 866775"/>
                    <a:gd name="connsiteY71" fmla="*/ 278129 h 885825"/>
                    <a:gd name="connsiteX72" fmla="*/ 481071 w 866775"/>
                    <a:gd name="connsiteY72" fmla="*/ 254540 h 885825"/>
                    <a:gd name="connsiteX73" fmla="*/ 453947 w 866775"/>
                    <a:gd name="connsiteY73" fmla="*/ 254540 h 885825"/>
                    <a:gd name="connsiteX74" fmla="*/ 444422 w 866775"/>
                    <a:gd name="connsiteY74" fmla="*/ 245015 h 885825"/>
                    <a:gd name="connsiteX75" fmla="*/ 328369 w 866775"/>
                    <a:gd name="connsiteY75" fmla="*/ 818337 h 885825"/>
                    <a:gd name="connsiteX76" fmla="*/ 318844 w 866775"/>
                    <a:gd name="connsiteY76" fmla="*/ 808812 h 885825"/>
                    <a:gd name="connsiteX77" fmla="*/ 328369 w 866775"/>
                    <a:gd name="connsiteY77" fmla="*/ 799287 h 885825"/>
                    <a:gd name="connsiteX78" fmla="*/ 686557 w 866775"/>
                    <a:gd name="connsiteY78" fmla="*/ 799287 h 885825"/>
                    <a:gd name="connsiteX79" fmla="*/ 696082 w 866775"/>
                    <a:gd name="connsiteY79" fmla="*/ 808812 h 885825"/>
                    <a:gd name="connsiteX80" fmla="*/ 686557 w 866775"/>
                    <a:gd name="connsiteY80" fmla="*/ 818337 h 885825"/>
                    <a:gd name="connsiteX81" fmla="*/ 328369 w 866775"/>
                    <a:gd name="connsiteY81" fmla="*/ 779269 h 885825"/>
                    <a:gd name="connsiteX82" fmla="*/ 318844 w 866775"/>
                    <a:gd name="connsiteY82" fmla="*/ 769744 h 885825"/>
                    <a:gd name="connsiteX83" fmla="*/ 328369 w 866775"/>
                    <a:gd name="connsiteY83" fmla="*/ 760219 h 885825"/>
                    <a:gd name="connsiteX84" fmla="*/ 686557 w 866775"/>
                    <a:gd name="connsiteY84" fmla="*/ 760219 h 885825"/>
                    <a:gd name="connsiteX85" fmla="*/ 696082 w 866775"/>
                    <a:gd name="connsiteY85" fmla="*/ 769744 h 885825"/>
                    <a:gd name="connsiteX86" fmla="*/ 686557 w 866775"/>
                    <a:gd name="connsiteY86" fmla="*/ 779269 h 885825"/>
                    <a:gd name="connsiteX87" fmla="*/ 328369 w 866775"/>
                    <a:gd name="connsiteY87" fmla="*/ 740201 h 885825"/>
                    <a:gd name="connsiteX88" fmla="*/ 318844 w 866775"/>
                    <a:gd name="connsiteY88" fmla="*/ 730676 h 885825"/>
                    <a:gd name="connsiteX89" fmla="*/ 328369 w 866775"/>
                    <a:gd name="connsiteY89" fmla="*/ 721151 h 885825"/>
                    <a:gd name="connsiteX90" fmla="*/ 686557 w 866775"/>
                    <a:gd name="connsiteY90" fmla="*/ 721151 h 885825"/>
                    <a:gd name="connsiteX91" fmla="*/ 696082 w 866775"/>
                    <a:gd name="connsiteY91" fmla="*/ 730676 h 885825"/>
                    <a:gd name="connsiteX92" fmla="*/ 686557 w 866775"/>
                    <a:gd name="connsiteY92" fmla="*/ 740201 h 885825"/>
                    <a:gd name="connsiteX93" fmla="*/ 328369 w 866775"/>
                    <a:gd name="connsiteY93" fmla="*/ 701134 h 885825"/>
                    <a:gd name="connsiteX94" fmla="*/ 318844 w 866775"/>
                    <a:gd name="connsiteY94" fmla="*/ 691609 h 885825"/>
                    <a:gd name="connsiteX95" fmla="*/ 328369 w 866775"/>
                    <a:gd name="connsiteY95" fmla="*/ 682084 h 885825"/>
                    <a:gd name="connsiteX96" fmla="*/ 686557 w 866775"/>
                    <a:gd name="connsiteY96" fmla="*/ 682084 h 885825"/>
                    <a:gd name="connsiteX97" fmla="*/ 696082 w 866775"/>
                    <a:gd name="connsiteY97" fmla="*/ 691609 h 885825"/>
                    <a:gd name="connsiteX98" fmla="*/ 686557 w 866775"/>
                    <a:gd name="connsiteY98" fmla="*/ 701134 h 885825"/>
                    <a:gd name="connsiteX99" fmla="*/ 328369 w 866775"/>
                    <a:gd name="connsiteY99" fmla="*/ 662066 h 885825"/>
                    <a:gd name="connsiteX100" fmla="*/ 318844 w 866775"/>
                    <a:gd name="connsiteY100" fmla="*/ 652541 h 885825"/>
                    <a:gd name="connsiteX101" fmla="*/ 328369 w 866775"/>
                    <a:gd name="connsiteY101" fmla="*/ 643016 h 885825"/>
                    <a:gd name="connsiteX102" fmla="*/ 686557 w 866775"/>
                    <a:gd name="connsiteY102" fmla="*/ 643016 h 885825"/>
                    <a:gd name="connsiteX103" fmla="*/ 696082 w 866775"/>
                    <a:gd name="connsiteY103" fmla="*/ 652541 h 885825"/>
                    <a:gd name="connsiteX104" fmla="*/ 686557 w 866775"/>
                    <a:gd name="connsiteY104" fmla="*/ 662066 h 885825"/>
                    <a:gd name="connsiteX105" fmla="*/ 328369 w 866775"/>
                    <a:gd name="connsiteY105" fmla="*/ 622998 h 885825"/>
                    <a:gd name="connsiteX106" fmla="*/ 318844 w 866775"/>
                    <a:gd name="connsiteY106" fmla="*/ 613473 h 885825"/>
                    <a:gd name="connsiteX107" fmla="*/ 328369 w 866775"/>
                    <a:gd name="connsiteY107" fmla="*/ 603948 h 885825"/>
                    <a:gd name="connsiteX108" fmla="*/ 686557 w 866775"/>
                    <a:gd name="connsiteY108" fmla="*/ 603948 h 885825"/>
                    <a:gd name="connsiteX109" fmla="*/ 696082 w 866775"/>
                    <a:gd name="connsiteY109" fmla="*/ 613473 h 885825"/>
                    <a:gd name="connsiteX110" fmla="*/ 686557 w 866775"/>
                    <a:gd name="connsiteY110" fmla="*/ 622998 h 885825"/>
                    <a:gd name="connsiteX111" fmla="*/ 328369 w 866775"/>
                    <a:gd name="connsiteY111" fmla="*/ 583930 h 885825"/>
                    <a:gd name="connsiteX112" fmla="*/ 318844 w 866775"/>
                    <a:gd name="connsiteY112" fmla="*/ 574405 h 885825"/>
                    <a:gd name="connsiteX113" fmla="*/ 328369 w 866775"/>
                    <a:gd name="connsiteY113" fmla="*/ 564880 h 885825"/>
                    <a:gd name="connsiteX114" fmla="*/ 686557 w 866775"/>
                    <a:gd name="connsiteY114" fmla="*/ 564880 h 885825"/>
                    <a:gd name="connsiteX115" fmla="*/ 696082 w 866775"/>
                    <a:gd name="connsiteY115" fmla="*/ 574405 h 885825"/>
                    <a:gd name="connsiteX116" fmla="*/ 686557 w 866775"/>
                    <a:gd name="connsiteY116" fmla="*/ 583930 h 885825"/>
                    <a:gd name="connsiteX117" fmla="*/ 328369 w 866775"/>
                    <a:gd name="connsiteY117" fmla="*/ 544863 h 885825"/>
                    <a:gd name="connsiteX118" fmla="*/ 318844 w 866775"/>
                    <a:gd name="connsiteY118" fmla="*/ 535338 h 885825"/>
                    <a:gd name="connsiteX119" fmla="*/ 328369 w 866775"/>
                    <a:gd name="connsiteY119" fmla="*/ 525813 h 885825"/>
                    <a:gd name="connsiteX120" fmla="*/ 686557 w 866775"/>
                    <a:gd name="connsiteY120" fmla="*/ 525813 h 885825"/>
                    <a:gd name="connsiteX121" fmla="*/ 696082 w 866775"/>
                    <a:gd name="connsiteY121" fmla="*/ 535338 h 885825"/>
                    <a:gd name="connsiteX122" fmla="*/ 686557 w 866775"/>
                    <a:gd name="connsiteY122" fmla="*/ 544863 h 885825"/>
                    <a:gd name="connsiteX123" fmla="*/ 464806 w 866775"/>
                    <a:gd name="connsiteY123" fmla="*/ 505758 h 885825"/>
                    <a:gd name="connsiteX124" fmla="*/ 455281 w 866775"/>
                    <a:gd name="connsiteY124" fmla="*/ 496233 h 885825"/>
                    <a:gd name="connsiteX125" fmla="*/ 464806 w 866775"/>
                    <a:gd name="connsiteY125" fmla="*/ 486708 h 885825"/>
                    <a:gd name="connsiteX126" fmla="*/ 572371 w 866775"/>
                    <a:gd name="connsiteY126" fmla="*/ 486708 h 885825"/>
                    <a:gd name="connsiteX127" fmla="*/ 581896 w 866775"/>
                    <a:gd name="connsiteY127" fmla="*/ 496233 h 885825"/>
                    <a:gd name="connsiteX128" fmla="*/ 572371 w 866775"/>
                    <a:gd name="connsiteY128" fmla="*/ 505758 h 885825"/>
                    <a:gd name="connsiteX129" fmla="*/ 328369 w 866775"/>
                    <a:gd name="connsiteY129" fmla="*/ 505795 h 885825"/>
                    <a:gd name="connsiteX130" fmla="*/ 318844 w 866775"/>
                    <a:gd name="connsiteY130" fmla="*/ 496270 h 885825"/>
                    <a:gd name="connsiteX131" fmla="*/ 328369 w 866775"/>
                    <a:gd name="connsiteY131" fmla="*/ 486745 h 885825"/>
                    <a:gd name="connsiteX132" fmla="*/ 429725 w 866775"/>
                    <a:gd name="connsiteY132" fmla="*/ 486745 h 885825"/>
                    <a:gd name="connsiteX133" fmla="*/ 439250 w 866775"/>
                    <a:gd name="connsiteY133" fmla="*/ 496270 h 885825"/>
                    <a:gd name="connsiteX134" fmla="*/ 429725 w 866775"/>
                    <a:gd name="connsiteY134" fmla="*/ 505795 h 885825"/>
                    <a:gd name="connsiteX135" fmla="*/ 455576 w 866775"/>
                    <a:gd name="connsiteY135" fmla="*/ 401058 h 885825"/>
                    <a:gd name="connsiteX136" fmla="*/ 446051 w 866775"/>
                    <a:gd name="connsiteY136" fmla="*/ 391533 h 885825"/>
                    <a:gd name="connsiteX137" fmla="*/ 455576 w 866775"/>
                    <a:gd name="connsiteY137" fmla="*/ 382008 h 885825"/>
                    <a:gd name="connsiteX138" fmla="*/ 507479 w 866775"/>
                    <a:gd name="connsiteY138" fmla="*/ 382008 h 885825"/>
                    <a:gd name="connsiteX139" fmla="*/ 517004 w 866775"/>
                    <a:gd name="connsiteY139" fmla="*/ 391533 h 885825"/>
                    <a:gd name="connsiteX140" fmla="*/ 507479 w 866775"/>
                    <a:gd name="connsiteY140" fmla="*/ 401058 h 885825"/>
                    <a:gd name="connsiteX141" fmla="*/ 328369 w 866775"/>
                    <a:gd name="connsiteY141" fmla="*/ 434805 h 885825"/>
                    <a:gd name="connsiteX142" fmla="*/ 318844 w 866775"/>
                    <a:gd name="connsiteY142" fmla="*/ 425280 h 885825"/>
                    <a:gd name="connsiteX143" fmla="*/ 328369 w 866775"/>
                    <a:gd name="connsiteY143" fmla="*/ 415755 h 885825"/>
                    <a:gd name="connsiteX144" fmla="*/ 686557 w 866775"/>
                    <a:gd name="connsiteY144" fmla="*/ 415755 h 885825"/>
                    <a:gd name="connsiteX145" fmla="*/ 696082 w 866775"/>
                    <a:gd name="connsiteY145" fmla="*/ 425280 h 885825"/>
                    <a:gd name="connsiteX146" fmla="*/ 686557 w 866775"/>
                    <a:gd name="connsiteY146" fmla="*/ 434805 h 885825"/>
                    <a:gd name="connsiteX147" fmla="*/ 328369 w 866775"/>
                    <a:gd name="connsiteY147" fmla="*/ 401095 h 885825"/>
                    <a:gd name="connsiteX148" fmla="*/ 318844 w 866775"/>
                    <a:gd name="connsiteY148" fmla="*/ 391570 h 885825"/>
                    <a:gd name="connsiteX149" fmla="*/ 328369 w 866775"/>
                    <a:gd name="connsiteY149" fmla="*/ 382045 h 885825"/>
                    <a:gd name="connsiteX150" fmla="*/ 429725 w 866775"/>
                    <a:gd name="connsiteY150" fmla="*/ 382045 h 885825"/>
                    <a:gd name="connsiteX151" fmla="*/ 439250 w 866775"/>
                    <a:gd name="connsiteY151" fmla="*/ 391570 h 885825"/>
                    <a:gd name="connsiteX152" fmla="*/ 429725 w 866775"/>
                    <a:gd name="connsiteY152" fmla="*/ 401095 h 885825"/>
                    <a:gd name="connsiteX153" fmla="*/ 151414 w 866775"/>
                    <a:gd name="connsiteY153" fmla="*/ 246838 h 885825"/>
                    <a:gd name="connsiteX154" fmla="*/ 193607 w 866775"/>
                    <a:gd name="connsiteY154" fmla="*/ 246838 h 885825"/>
                    <a:gd name="connsiteX155" fmla="*/ 203132 w 866775"/>
                    <a:gd name="connsiteY155" fmla="*/ 256363 h 885825"/>
                    <a:gd name="connsiteX156" fmla="*/ 203132 w 866775"/>
                    <a:gd name="connsiteY156" fmla="*/ 298295 h 885825"/>
                    <a:gd name="connsiteX157" fmla="*/ 245101 w 866775"/>
                    <a:gd name="connsiteY157" fmla="*/ 298295 h 885825"/>
                    <a:gd name="connsiteX158" fmla="*/ 254626 w 866775"/>
                    <a:gd name="connsiteY158" fmla="*/ 307820 h 885825"/>
                    <a:gd name="connsiteX159" fmla="*/ 254626 w 866775"/>
                    <a:gd name="connsiteY159" fmla="*/ 350013 h 885825"/>
                    <a:gd name="connsiteX160" fmla="*/ 245101 w 866775"/>
                    <a:gd name="connsiteY160" fmla="*/ 359538 h 885825"/>
                    <a:gd name="connsiteX161" fmla="*/ 203132 w 866775"/>
                    <a:gd name="connsiteY161" fmla="*/ 359538 h 885825"/>
                    <a:gd name="connsiteX162" fmla="*/ 203132 w 866775"/>
                    <a:gd name="connsiteY162" fmla="*/ 401507 h 885825"/>
                    <a:gd name="connsiteX163" fmla="*/ 193607 w 866775"/>
                    <a:gd name="connsiteY163" fmla="*/ 411032 h 885825"/>
                    <a:gd name="connsiteX164" fmla="*/ 151414 w 866775"/>
                    <a:gd name="connsiteY164" fmla="*/ 411032 h 885825"/>
                    <a:gd name="connsiteX165" fmla="*/ 141889 w 866775"/>
                    <a:gd name="connsiteY165" fmla="*/ 401507 h 885825"/>
                    <a:gd name="connsiteX166" fmla="*/ 141889 w 866775"/>
                    <a:gd name="connsiteY166" fmla="*/ 359538 h 885825"/>
                    <a:gd name="connsiteX167" fmla="*/ 99920 w 866775"/>
                    <a:gd name="connsiteY167" fmla="*/ 359538 h 885825"/>
                    <a:gd name="connsiteX168" fmla="*/ 90395 w 866775"/>
                    <a:gd name="connsiteY168" fmla="*/ 350013 h 885825"/>
                    <a:gd name="connsiteX169" fmla="*/ 90395 w 866775"/>
                    <a:gd name="connsiteY169" fmla="*/ 307820 h 885825"/>
                    <a:gd name="connsiteX170" fmla="*/ 99920 w 866775"/>
                    <a:gd name="connsiteY170" fmla="*/ 298295 h 885825"/>
                    <a:gd name="connsiteX171" fmla="*/ 141889 w 866775"/>
                    <a:gd name="connsiteY171" fmla="*/ 298295 h 885825"/>
                    <a:gd name="connsiteX172" fmla="*/ 141889 w 866775"/>
                    <a:gd name="connsiteY172" fmla="*/ 256363 h 885825"/>
                    <a:gd name="connsiteX173" fmla="*/ 151414 w 866775"/>
                    <a:gd name="connsiteY173" fmla="*/ 246838 h 885825"/>
                    <a:gd name="connsiteX174" fmla="*/ 184082 w 866775"/>
                    <a:gd name="connsiteY174" fmla="*/ 265888 h 885825"/>
                    <a:gd name="connsiteX175" fmla="*/ 160939 w 866775"/>
                    <a:gd name="connsiteY175" fmla="*/ 265888 h 885825"/>
                    <a:gd name="connsiteX176" fmla="*/ 160939 w 866775"/>
                    <a:gd name="connsiteY176" fmla="*/ 307820 h 885825"/>
                    <a:gd name="connsiteX177" fmla="*/ 151414 w 866775"/>
                    <a:gd name="connsiteY177" fmla="*/ 317345 h 885825"/>
                    <a:gd name="connsiteX178" fmla="*/ 109445 w 866775"/>
                    <a:gd name="connsiteY178" fmla="*/ 317345 h 885825"/>
                    <a:gd name="connsiteX179" fmla="*/ 109445 w 866775"/>
                    <a:gd name="connsiteY179" fmla="*/ 340488 h 885825"/>
                    <a:gd name="connsiteX180" fmla="*/ 151414 w 866775"/>
                    <a:gd name="connsiteY180" fmla="*/ 340488 h 885825"/>
                    <a:gd name="connsiteX181" fmla="*/ 160939 w 866775"/>
                    <a:gd name="connsiteY181" fmla="*/ 350013 h 885825"/>
                    <a:gd name="connsiteX182" fmla="*/ 160939 w 866775"/>
                    <a:gd name="connsiteY182" fmla="*/ 391982 h 885825"/>
                    <a:gd name="connsiteX183" fmla="*/ 184082 w 866775"/>
                    <a:gd name="connsiteY183" fmla="*/ 391982 h 885825"/>
                    <a:gd name="connsiteX184" fmla="*/ 184082 w 866775"/>
                    <a:gd name="connsiteY184" fmla="*/ 350013 h 885825"/>
                    <a:gd name="connsiteX185" fmla="*/ 193607 w 866775"/>
                    <a:gd name="connsiteY185" fmla="*/ 340488 h 885825"/>
                    <a:gd name="connsiteX186" fmla="*/ 235576 w 866775"/>
                    <a:gd name="connsiteY186" fmla="*/ 340488 h 885825"/>
                    <a:gd name="connsiteX187" fmla="*/ 235576 w 866775"/>
                    <a:gd name="connsiteY187" fmla="*/ 317345 h 885825"/>
                    <a:gd name="connsiteX188" fmla="*/ 193607 w 866775"/>
                    <a:gd name="connsiteY188" fmla="*/ 317345 h 885825"/>
                    <a:gd name="connsiteX189" fmla="*/ 184082 w 866775"/>
                    <a:gd name="connsiteY189" fmla="*/ 307820 h 885825"/>
                    <a:gd name="connsiteX190" fmla="*/ 199449 w 866775"/>
                    <a:gd name="connsiteY190" fmla="*/ 170266 h 885825"/>
                    <a:gd name="connsiteX191" fmla="*/ 193681 w 866775"/>
                    <a:gd name="connsiteY191" fmla="*/ 39002 h 885825"/>
                    <a:gd name="connsiteX192" fmla="*/ 202760 w 866775"/>
                    <a:gd name="connsiteY192" fmla="*/ 29105 h 885825"/>
                    <a:gd name="connsiteX193" fmla="*/ 701146 w 866775"/>
                    <a:gd name="connsiteY193" fmla="*/ 7153 h 885825"/>
                    <a:gd name="connsiteX194" fmla="*/ 711043 w 866775"/>
                    <a:gd name="connsiteY194" fmla="*/ 16231 h 885825"/>
                    <a:gd name="connsiteX195" fmla="*/ 713462 w 866775"/>
                    <a:gd name="connsiteY195" fmla="*/ 71260 h 885825"/>
                    <a:gd name="connsiteX196" fmla="*/ 855337 w 866775"/>
                    <a:gd name="connsiteY196" fmla="*/ 77771 h 885825"/>
                    <a:gd name="connsiteX197" fmla="*/ 864415 w 866775"/>
                    <a:gd name="connsiteY197" fmla="*/ 87668 h 885825"/>
                    <a:gd name="connsiteX198" fmla="*/ 831152 w 866775"/>
                    <a:gd name="connsiteY198" fmla="*/ 813169 h 885825"/>
                    <a:gd name="connsiteX199" fmla="*/ 821255 w 866775"/>
                    <a:gd name="connsiteY199" fmla="*/ 822247 h 885825"/>
                    <a:gd name="connsiteX200" fmla="*/ 793498 w 866775"/>
                    <a:gd name="connsiteY200" fmla="*/ 820982 h 885825"/>
                    <a:gd name="connsiteX201" fmla="*/ 793498 w 866775"/>
                    <a:gd name="connsiteY201" fmla="*/ 840739 h 885825"/>
                    <a:gd name="connsiteX202" fmla="*/ 783973 w 866775"/>
                    <a:gd name="connsiteY202" fmla="*/ 850264 h 885825"/>
                    <a:gd name="connsiteX203" fmla="*/ 766449 w 866775"/>
                    <a:gd name="connsiteY203" fmla="*/ 850264 h 885825"/>
                    <a:gd name="connsiteX204" fmla="*/ 766449 w 866775"/>
                    <a:gd name="connsiteY204" fmla="*/ 871658 h 885825"/>
                    <a:gd name="connsiteX205" fmla="*/ 756924 w 866775"/>
                    <a:gd name="connsiteY205" fmla="*/ 881183 h 885825"/>
                    <a:gd name="connsiteX206" fmla="*/ 258014 w 866775"/>
                    <a:gd name="connsiteY206" fmla="*/ 881183 h 885825"/>
                    <a:gd name="connsiteX207" fmla="*/ 248489 w 866775"/>
                    <a:gd name="connsiteY207" fmla="*/ 871658 h 885825"/>
                    <a:gd name="connsiteX208" fmla="*/ 248489 w 866775"/>
                    <a:gd name="connsiteY208" fmla="*/ 773055 h 885825"/>
                    <a:gd name="connsiteX209" fmla="*/ 235466 w 866775"/>
                    <a:gd name="connsiteY209" fmla="*/ 773613 h 885825"/>
                    <a:gd name="connsiteX210" fmla="*/ 225569 w 866775"/>
                    <a:gd name="connsiteY210" fmla="*/ 764535 h 885825"/>
                    <a:gd name="connsiteX211" fmla="*/ 213365 w 866775"/>
                    <a:gd name="connsiteY211" fmla="*/ 487119 h 885825"/>
                    <a:gd name="connsiteX212" fmla="*/ 175525 w 866775"/>
                    <a:gd name="connsiteY212" fmla="*/ 504532 h 885825"/>
                    <a:gd name="connsiteX213" fmla="*/ 169498 w 866775"/>
                    <a:gd name="connsiteY213" fmla="*/ 504532 h 885825"/>
                    <a:gd name="connsiteX214" fmla="*/ 47759 w 866775"/>
                    <a:gd name="connsiteY214" fmla="*/ 399642 h 885825"/>
                    <a:gd name="connsiteX215" fmla="*/ 7613 w 866775"/>
                    <a:gd name="connsiteY215" fmla="*/ 224811 h 885825"/>
                    <a:gd name="connsiteX216" fmla="*/ 16543 w 866775"/>
                    <a:gd name="connsiteY216" fmla="*/ 215807 h 885825"/>
                    <a:gd name="connsiteX217" fmla="*/ 95905 w 866775"/>
                    <a:gd name="connsiteY217" fmla="*/ 196460 h 885825"/>
                    <a:gd name="connsiteX218" fmla="*/ 166561 w 866775"/>
                    <a:gd name="connsiteY218" fmla="*/ 154899 h 885825"/>
                    <a:gd name="connsiteX219" fmla="*/ 178579 w 866775"/>
                    <a:gd name="connsiteY219" fmla="*/ 154974 h 885825"/>
                    <a:gd name="connsiteX220" fmla="*/ 199452 w 866775"/>
                    <a:gd name="connsiteY220" fmla="*/ 170266 h 885825"/>
                    <a:gd name="connsiteX221" fmla="*/ 280821 w 866775"/>
                    <a:gd name="connsiteY221" fmla="*/ 390199 h 885825"/>
                    <a:gd name="connsiteX222" fmla="*/ 318772 w 866775"/>
                    <a:gd name="connsiteY222" fmla="*/ 233893 h 885825"/>
                    <a:gd name="connsiteX223" fmla="*/ 242014 w 866775"/>
                    <a:gd name="connsiteY223" fmla="*/ 214137 h 885825"/>
                    <a:gd name="connsiteX224" fmla="*/ 172548 w 866775"/>
                    <a:gd name="connsiteY224" fmla="*/ 174399 h 885825"/>
                    <a:gd name="connsiteX225" fmla="*/ 103082 w 866775"/>
                    <a:gd name="connsiteY225" fmla="*/ 214137 h 885825"/>
                    <a:gd name="connsiteX226" fmla="*/ 26287 w 866775"/>
                    <a:gd name="connsiteY226" fmla="*/ 233893 h 885825"/>
                    <a:gd name="connsiteX227" fmla="*/ 64238 w 866775"/>
                    <a:gd name="connsiteY227" fmla="*/ 390199 h 885825"/>
                    <a:gd name="connsiteX228" fmla="*/ 172547 w 866775"/>
                    <a:gd name="connsiteY228" fmla="*/ 485487 h 885825"/>
                    <a:gd name="connsiteX229" fmla="*/ 280856 w 866775"/>
                    <a:gd name="connsiteY229" fmla="*/ 390199 h 885825"/>
                    <a:gd name="connsiteX230" fmla="*/ 231856 w 866775"/>
                    <a:gd name="connsiteY230" fmla="*/ 474770 h 885825"/>
                    <a:gd name="connsiteX231" fmla="*/ 244135 w 866775"/>
                    <a:gd name="connsiteY231" fmla="*/ 754234 h 885825"/>
                    <a:gd name="connsiteX232" fmla="*/ 248488 w 866775"/>
                    <a:gd name="connsiteY232" fmla="*/ 754048 h 885825"/>
                    <a:gd name="connsiteX233" fmla="*/ 248488 w 866775"/>
                    <a:gd name="connsiteY233" fmla="*/ 461039 h 885825"/>
                    <a:gd name="connsiteX234" fmla="*/ 231857 w 866775"/>
                    <a:gd name="connsiteY234" fmla="*/ 474806 h 885825"/>
                    <a:gd name="connsiteX235" fmla="*/ 267575 w 866775"/>
                    <a:gd name="connsiteY235" fmla="*/ 441507 h 885825"/>
                    <a:gd name="connsiteX236" fmla="*/ 267575 w 866775"/>
                    <a:gd name="connsiteY236" fmla="*/ 862131 h 885825"/>
                    <a:gd name="connsiteX237" fmla="*/ 747397 w 866775"/>
                    <a:gd name="connsiteY237" fmla="*/ 862131 h 885825"/>
                    <a:gd name="connsiteX238" fmla="*/ 747397 w 866775"/>
                    <a:gd name="connsiteY238" fmla="*/ 154938 h 885825"/>
                    <a:gd name="connsiteX239" fmla="*/ 267575 w 866775"/>
                    <a:gd name="connsiteY239" fmla="*/ 154938 h 885825"/>
                    <a:gd name="connsiteX240" fmla="*/ 267575 w 866775"/>
                    <a:gd name="connsiteY240" fmla="*/ 203232 h 885825"/>
                    <a:gd name="connsiteX241" fmla="*/ 328781 w 866775"/>
                    <a:gd name="connsiteY241" fmla="*/ 215882 h 885825"/>
                    <a:gd name="connsiteX242" fmla="*/ 337413 w 866775"/>
                    <a:gd name="connsiteY242" fmla="*/ 224849 h 885825"/>
                    <a:gd name="connsiteX243" fmla="*/ 297304 w 866775"/>
                    <a:gd name="connsiteY243" fmla="*/ 399681 h 885825"/>
                    <a:gd name="connsiteX244" fmla="*/ 267576 w 866775"/>
                    <a:gd name="connsiteY244" fmla="*/ 441538 h 885825"/>
                    <a:gd name="connsiteX245" fmla="*/ 766485 w 866775"/>
                    <a:gd name="connsiteY245" fmla="*/ 831175 h 885825"/>
                    <a:gd name="connsiteX246" fmla="*/ 774485 w 866775"/>
                    <a:gd name="connsiteY246" fmla="*/ 831175 h 885825"/>
                    <a:gd name="connsiteX247" fmla="*/ 774485 w 866775"/>
                    <a:gd name="connsiteY247" fmla="*/ 123981 h 885825"/>
                    <a:gd name="connsiteX248" fmla="*/ 294663 w 866775"/>
                    <a:gd name="connsiteY248" fmla="*/ 123981 h 885825"/>
                    <a:gd name="connsiteX249" fmla="*/ 294663 w 866775"/>
                    <a:gd name="connsiteY249" fmla="*/ 135851 h 885825"/>
                    <a:gd name="connsiteX250" fmla="*/ 756959 w 866775"/>
                    <a:gd name="connsiteY250" fmla="*/ 135851 h 885825"/>
                    <a:gd name="connsiteX251" fmla="*/ 766484 w 866775"/>
                    <a:gd name="connsiteY251" fmla="*/ 145376 h 885825"/>
                    <a:gd name="connsiteX252" fmla="*/ 364244 w 866775"/>
                    <a:gd name="connsiteY252" fmla="*/ 104931 h 885825"/>
                    <a:gd name="connsiteX253" fmla="*/ 784011 w 866775"/>
                    <a:gd name="connsiteY253" fmla="*/ 104931 h 885825"/>
                    <a:gd name="connsiteX254" fmla="*/ 793536 w 866775"/>
                    <a:gd name="connsiteY254" fmla="*/ 114456 h 885825"/>
                    <a:gd name="connsiteX255" fmla="*/ 793536 w 866775"/>
                    <a:gd name="connsiteY255" fmla="*/ 801933 h 885825"/>
                    <a:gd name="connsiteX256" fmla="*/ 812660 w 866775"/>
                    <a:gd name="connsiteY256" fmla="*/ 802826 h 885825"/>
                    <a:gd name="connsiteX257" fmla="*/ 845030 w 866775"/>
                    <a:gd name="connsiteY257" fmla="*/ 96299 h 885825"/>
                    <a:gd name="connsiteX258" fmla="*/ 365656 w 866775"/>
                    <a:gd name="connsiteY258" fmla="*/ 74347 h 885825"/>
                    <a:gd name="connsiteX259" fmla="*/ 364242 w 866775"/>
                    <a:gd name="connsiteY259" fmla="*/ 104968 h 885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</a:cxnLst>
                  <a:rect l="l" t="t" r="r" b="b"/>
                  <a:pathLst>
                    <a:path w="866775" h="885825">
                      <a:moveTo>
                        <a:pt x="275576" y="135923"/>
                      </a:moveTo>
                      <a:lnTo>
                        <a:pt x="275576" y="114529"/>
                      </a:lnTo>
                      <a:cubicBezTo>
                        <a:pt x="275576" y="109283"/>
                        <a:pt x="279855" y="105004"/>
                        <a:pt x="285101" y="105004"/>
                      </a:cubicBezTo>
                      <a:lnTo>
                        <a:pt x="345228" y="105004"/>
                      </a:lnTo>
                      <a:lnTo>
                        <a:pt x="347088" y="64076"/>
                      </a:lnTo>
                      <a:cubicBezTo>
                        <a:pt x="347311" y="58830"/>
                        <a:pt x="351739" y="54774"/>
                        <a:pt x="356985" y="54997"/>
                      </a:cubicBezTo>
                      <a:lnTo>
                        <a:pt x="694418" y="70475"/>
                      </a:lnTo>
                      <a:lnTo>
                        <a:pt x="692483" y="26608"/>
                      </a:lnTo>
                      <a:lnTo>
                        <a:pt x="213033" y="47742"/>
                      </a:lnTo>
                      <a:lnTo>
                        <a:pt x="218949" y="182207"/>
                      </a:lnTo>
                      <a:cubicBezTo>
                        <a:pt x="228511" y="187490"/>
                        <a:pt x="238371" y="192215"/>
                        <a:pt x="248492" y="196308"/>
                      </a:cubicBezTo>
                      <a:lnTo>
                        <a:pt x="248492" y="145484"/>
                      </a:lnTo>
                      <a:cubicBezTo>
                        <a:pt x="248492" y="140238"/>
                        <a:pt x="252770" y="135959"/>
                        <a:pt x="258017" y="135959"/>
                      </a:cubicBezTo>
                      <a:lnTo>
                        <a:pt x="275541" y="135959"/>
                      </a:lnTo>
                      <a:close/>
                      <a:moveTo>
                        <a:pt x="525607" y="331633"/>
                      </a:moveTo>
                      <a:cubicBezTo>
                        <a:pt x="520361" y="331633"/>
                        <a:pt x="516082" y="327354"/>
                        <a:pt x="516082" y="322108"/>
                      </a:cubicBezTo>
                      <a:cubicBezTo>
                        <a:pt x="516082" y="316862"/>
                        <a:pt x="520361" y="312583"/>
                        <a:pt x="525607" y="312583"/>
                      </a:cubicBezTo>
                      <a:lnTo>
                        <a:pt x="686561" y="312583"/>
                      </a:lnTo>
                      <a:cubicBezTo>
                        <a:pt x="691807" y="312583"/>
                        <a:pt x="696086" y="316862"/>
                        <a:pt x="696086" y="322108"/>
                      </a:cubicBezTo>
                      <a:cubicBezTo>
                        <a:pt x="696086" y="327354"/>
                        <a:pt x="691807" y="331633"/>
                        <a:pt x="686561" y="331633"/>
                      </a:cubicBezTo>
                      <a:close/>
                      <a:moveTo>
                        <a:pt x="525607" y="293719"/>
                      </a:moveTo>
                      <a:cubicBezTo>
                        <a:pt x="520361" y="293719"/>
                        <a:pt x="516082" y="289440"/>
                        <a:pt x="516082" y="284194"/>
                      </a:cubicBezTo>
                      <a:cubicBezTo>
                        <a:pt x="516082" y="278948"/>
                        <a:pt x="520361" y="274669"/>
                        <a:pt x="525607" y="274669"/>
                      </a:cubicBezTo>
                      <a:lnTo>
                        <a:pt x="686561" y="274669"/>
                      </a:lnTo>
                      <a:cubicBezTo>
                        <a:pt x="691807" y="274669"/>
                        <a:pt x="696086" y="278948"/>
                        <a:pt x="696086" y="284194"/>
                      </a:cubicBezTo>
                      <a:cubicBezTo>
                        <a:pt x="696086" y="289440"/>
                        <a:pt x="691807" y="293719"/>
                        <a:pt x="686561" y="293719"/>
                      </a:cubicBezTo>
                      <a:close/>
                      <a:moveTo>
                        <a:pt x="525607" y="255805"/>
                      </a:moveTo>
                      <a:cubicBezTo>
                        <a:pt x="520361" y="255805"/>
                        <a:pt x="516082" y="251526"/>
                        <a:pt x="516082" y="246280"/>
                      </a:cubicBezTo>
                      <a:cubicBezTo>
                        <a:pt x="516082" y="241033"/>
                        <a:pt x="520361" y="236755"/>
                        <a:pt x="525607" y="236755"/>
                      </a:cubicBezTo>
                      <a:lnTo>
                        <a:pt x="686561" y="236755"/>
                      </a:lnTo>
                      <a:cubicBezTo>
                        <a:pt x="691807" y="236755"/>
                        <a:pt x="696086" y="241033"/>
                        <a:pt x="696086" y="246280"/>
                      </a:cubicBezTo>
                      <a:cubicBezTo>
                        <a:pt x="696086" y="251526"/>
                        <a:pt x="691807" y="255805"/>
                        <a:pt x="686561" y="255805"/>
                      </a:cubicBezTo>
                      <a:close/>
                      <a:moveTo>
                        <a:pt x="525607" y="217890"/>
                      </a:moveTo>
                      <a:cubicBezTo>
                        <a:pt x="520361" y="217890"/>
                        <a:pt x="516082" y="213611"/>
                        <a:pt x="516082" y="208365"/>
                      </a:cubicBezTo>
                      <a:cubicBezTo>
                        <a:pt x="516082" y="203119"/>
                        <a:pt x="520361" y="198840"/>
                        <a:pt x="525607" y="198840"/>
                      </a:cubicBezTo>
                      <a:lnTo>
                        <a:pt x="607463" y="198840"/>
                      </a:lnTo>
                      <a:cubicBezTo>
                        <a:pt x="612710" y="198840"/>
                        <a:pt x="616988" y="203119"/>
                        <a:pt x="616988" y="208365"/>
                      </a:cubicBezTo>
                      <a:cubicBezTo>
                        <a:pt x="616988" y="213611"/>
                        <a:pt x="612710" y="217890"/>
                        <a:pt x="607463" y="217890"/>
                      </a:cubicBezTo>
                      <a:close/>
                      <a:moveTo>
                        <a:pt x="411307" y="198840"/>
                      </a:moveTo>
                      <a:lnTo>
                        <a:pt x="453947" y="198840"/>
                      </a:lnTo>
                      <a:cubicBezTo>
                        <a:pt x="459193" y="198840"/>
                        <a:pt x="463472" y="203119"/>
                        <a:pt x="463472" y="208365"/>
                      </a:cubicBezTo>
                      <a:lnTo>
                        <a:pt x="463472" y="235490"/>
                      </a:lnTo>
                      <a:lnTo>
                        <a:pt x="490596" y="235490"/>
                      </a:lnTo>
                      <a:cubicBezTo>
                        <a:pt x="495843" y="235490"/>
                        <a:pt x="500121" y="239768"/>
                        <a:pt x="500121" y="245015"/>
                      </a:cubicBezTo>
                      <a:lnTo>
                        <a:pt x="500121" y="287654"/>
                      </a:lnTo>
                      <a:cubicBezTo>
                        <a:pt x="500121" y="292900"/>
                        <a:pt x="495843" y="297179"/>
                        <a:pt x="490596" y="297179"/>
                      </a:cubicBezTo>
                      <a:lnTo>
                        <a:pt x="463472" y="297179"/>
                      </a:lnTo>
                      <a:lnTo>
                        <a:pt x="463472" y="324304"/>
                      </a:lnTo>
                      <a:cubicBezTo>
                        <a:pt x="463472" y="329550"/>
                        <a:pt x="459193" y="333829"/>
                        <a:pt x="453947" y="333829"/>
                      </a:cubicBezTo>
                      <a:lnTo>
                        <a:pt x="411307" y="333829"/>
                      </a:lnTo>
                      <a:cubicBezTo>
                        <a:pt x="406061" y="333829"/>
                        <a:pt x="401782" y="329550"/>
                        <a:pt x="401782" y="324304"/>
                      </a:cubicBezTo>
                      <a:lnTo>
                        <a:pt x="401782" y="297179"/>
                      </a:lnTo>
                      <a:lnTo>
                        <a:pt x="374658" y="297179"/>
                      </a:lnTo>
                      <a:cubicBezTo>
                        <a:pt x="369412" y="297179"/>
                        <a:pt x="365133" y="292900"/>
                        <a:pt x="365133" y="287654"/>
                      </a:cubicBezTo>
                      <a:lnTo>
                        <a:pt x="365133" y="245015"/>
                      </a:lnTo>
                      <a:cubicBezTo>
                        <a:pt x="365133" y="239768"/>
                        <a:pt x="369412" y="235490"/>
                        <a:pt x="374658" y="235490"/>
                      </a:cubicBezTo>
                      <a:lnTo>
                        <a:pt x="401782" y="235490"/>
                      </a:lnTo>
                      <a:lnTo>
                        <a:pt x="401782" y="208365"/>
                      </a:lnTo>
                      <a:cubicBezTo>
                        <a:pt x="401782" y="203119"/>
                        <a:pt x="406061" y="198840"/>
                        <a:pt x="411307" y="198840"/>
                      </a:cubicBezTo>
                      <a:close/>
                      <a:moveTo>
                        <a:pt x="444422" y="217890"/>
                      </a:moveTo>
                      <a:lnTo>
                        <a:pt x="420832" y="217890"/>
                      </a:lnTo>
                      <a:lnTo>
                        <a:pt x="420832" y="245015"/>
                      </a:lnTo>
                      <a:cubicBezTo>
                        <a:pt x="420832" y="250261"/>
                        <a:pt x="416554" y="254540"/>
                        <a:pt x="411307" y="254540"/>
                      </a:cubicBezTo>
                      <a:lnTo>
                        <a:pt x="384183" y="254540"/>
                      </a:lnTo>
                      <a:lnTo>
                        <a:pt x="384183" y="278129"/>
                      </a:lnTo>
                      <a:lnTo>
                        <a:pt x="411307" y="278129"/>
                      </a:lnTo>
                      <a:cubicBezTo>
                        <a:pt x="416554" y="278129"/>
                        <a:pt x="420832" y="282408"/>
                        <a:pt x="420832" y="287654"/>
                      </a:cubicBezTo>
                      <a:lnTo>
                        <a:pt x="420832" y="314779"/>
                      </a:lnTo>
                      <a:lnTo>
                        <a:pt x="444422" y="314779"/>
                      </a:lnTo>
                      <a:lnTo>
                        <a:pt x="444422" y="287654"/>
                      </a:lnTo>
                      <a:cubicBezTo>
                        <a:pt x="444422" y="282408"/>
                        <a:pt x="448701" y="278129"/>
                        <a:pt x="453947" y="278129"/>
                      </a:cubicBezTo>
                      <a:lnTo>
                        <a:pt x="481071" y="278129"/>
                      </a:lnTo>
                      <a:lnTo>
                        <a:pt x="481071" y="254540"/>
                      </a:lnTo>
                      <a:lnTo>
                        <a:pt x="453947" y="254540"/>
                      </a:lnTo>
                      <a:cubicBezTo>
                        <a:pt x="448701" y="254540"/>
                        <a:pt x="444422" y="250261"/>
                        <a:pt x="444422" y="245015"/>
                      </a:cubicBezTo>
                      <a:close/>
                      <a:moveTo>
                        <a:pt x="328369" y="818337"/>
                      </a:moveTo>
                      <a:cubicBezTo>
                        <a:pt x="323123" y="818337"/>
                        <a:pt x="318844" y="814058"/>
                        <a:pt x="318844" y="808812"/>
                      </a:cubicBezTo>
                      <a:cubicBezTo>
                        <a:pt x="318844" y="803566"/>
                        <a:pt x="323123" y="799287"/>
                        <a:pt x="328369" y="799287"/>
                      </a:cubicBezTo>
                      <a:lnTo>
                        <a:pt x="686557" y="799287"/>
                      </a:lnTo>
                      <a:cubicBezTo>
                        <a:pt x="691803" y="799287"/>
                        <a:pt x="696082" y="803566"/>
                        <a:pt x="696082" y="808812"/>
                      </a:cubicBezTo>
                      <a:cubicBezTo>
                        <a:pt x="696082" y="814058"/>
                        <a:pt x="691803" y="818337"/>
                        <a:pt x="686557" y="818337"/>
                      </a:cubicBezTo>
                      <a:close/>
                      <a:moveTo>
                        <a:pt x="328369" y="779269"/>
                      </a:moveTo>
                      <a:cubicBezTo>
                        <a:pt x="323123" y="779269"/>
                        <a:pt x="318844" y="774990"/>
                        <a:pt x="318844" y="769744"/>
                      </a:cubicBezTo>
                      <a:cubicBezTo>
                        <a:pt x="318844" y="764498"/>
                        <a:pt x="323123" y="760219"/>
                        <a:pt x="328369" y="760219"/>
                      </a:cubicBezTo>
                      <a:lnTo>
                        <a:pt x="686557" y="760219"/>
                      </a:lnTo>
                      <a:cubicBezTo>
                        <a:pt x="691803" y="760219"/>
                        <a:pt x="696082" y="764498"/>
                        <a:pt x="696082" y="769744"/>
                      </a:cubicBezTo>
                      <a:cubicBezTo>
                        <a:pt x="696082" y="774990"/>
                        <a:pt x="691803" y="779269"/>
                        <a:pt x="686557" y="779269"/>
                      </a:cubicBezTo>
                      <a:close/>
                      <a:moveTo>
                        <a:pt x="328369" y="740201"/>
                      </a:moveTo>
                      <a:cubicBezTo>
                        <a:pt x="323123" y="740201"/>
                        <a:pt x="318844" y="735922"/>
                        <a:pt x="318844" y="730676"/>
                      </a:cubicBezTo>
                      <a:cubicBezTo>
                        <a:pt x="318844" y="725430"/>
                        <a:pt x="323123" y="721151"/>
                        <a:pt x="328369" y="721151"/>
                      </a:cubicBezTo>
                      <a:lnTo>
                        <a:pt x="686557" y="721151"/>
                      </a:lnTo>
                      <a:cubicBezTo>
                        <a:pt x="691803" y="721151"/>
                        <a:pt x="696082" y="725430"/>
                        <a:pt x="696082" y="730676"/>
                      </a:cubicBezTo>
                      <a:cubicBezTo>
                        <a:pt x="696082" y="735922"/>
                        <a:pt x="691803" y="740201"/>
                        <a:pt x="686557" y="740201"/>
                      </a:cubicBezTo>
                      <a:close/>
                      <a:moveTo>
                        <a:pt x="328369" y="701134"/>
                      </a:moveTo>
                      <a:cubicBezTo>
                        <a:pt x="323123" y="701134"/>
                        <a:pt x="318844" y="696855"/>
                        <a:pt x="318844" y="691609"/>
                      </a:cubicBezTo>
                      <a:cubicBezTo>
                        <a:pt x="318844" y="686362"/>
                        <a:pt x="323123" y="682084"/>
                        <a:pt x="328369" y="682084"/>
                      </a:cubicBezTo>
                      <a:lnTo>
                        <a:pt x="686557" y="682084"/>
                      </a:lnTo>
                      <a:cubicBezTo>
                        <a:pt x="691803" y="682084"/>
                        <a:pt x="696082" y="686362"/>
                        <a:pt x="696082" y="691609"/>
                      </a:cubicBezTo>
                      <a:cubicBezTo>
                        <a:pt x="696082" y="696855"/>
                        <a:pt x="691803" y="701134"/>
                        <a:pt x="686557" y="701134"/>
                      </a:cubicBezTo>
                      <a:close/>
                      <a:moveTo>
                        <a:pt x="328369" y="662066"/>
                      </a:moveTo>
                      <a:cubicBezTo>
                        <a:pt x="323123" y="662066"/>
                        <a:pt x="318844" y="657787"/>
                        <a:pt x="318844" y="652541"/>
                      </a:cubicBezTo>
                      <a:cubicBezTo>
                        <a:pt x="318844" y="647295"/>
                        <a:pt x="323123" y="643016"/>
                        <a:pt x="328369" y="643016"/>
                      </a:cubicBezTo>
                      <a:lnTo>
                        <a:pt x="686557" y="643016"/>
                      </a:lnTo>
                      <a:cubicBezTo>
                        <a:pt x="691803" y="643016"/>
                        <a:pt x="696082" y="647295"/>
                        <a:pt x="696082" y="652541"/>
                      </a:cubicBezTo>
                      <a:cubicBezTo>
                        <a:pt x="696082" y="657787"/>
                        <a:pt x="691803" y="662066"/>
                        <a:pt x="686557" y="662066"/>
                      </a:cubicBezTo>
                      <a:close/>
                      <a:moveTo>
                        <a:pt x="328369" y="622998"/>
                      </a:moveTo>
                      <a:cubicBezTo>
                        <a:pt x="323123" y="622998"/>
                        <a:pt x="318844" y="618719"/>
                        <a:pt x="318844" y="613473"/>
                      </a:cubicBezTo>
                      <a:cubicBezTo>
                        <a:pt x="318844" y="608227"/>
                        <a:pt x="323123" y="603948"/>
                        <a:pt x="328369" y="603948"/>
                      </a:cubicBezTo>
                      <a:lnTo>
                        <a:pt x="686557" y="603948"/>
                      </a:lnTo>
                      <a:cubicBezTo>
                        <a:pt x="691803" y="603948"/>
                        <a:pt x="696082" y="608227"/>
                        <a:pt x="696082" y="613473"/>
                      </a:cubicBezTo>
                      <a:cubicBezTo>
                        <a:pt x="696082" y="618719"/>
                        <a:pt x="691803" y="622998"/>
                        <a:pt x="686557" y="622998"/>
                      </a:cubicBezTo>
                      <a:close/>
                      <a:moveTo>
                        <a:pt x="328369" y="583930"/>
                      </a:moveTo>
                      <a:cubicBezTo>
                        <a:pt x="323123" y="583930"/>
                        <a:pt x="318844" y="579652"/>
                        <a:pt x="318844" y="574405"/>
                      </a:cubicBezTo>
                      <a:cubicBezTo>
                        <a:pt x="318844" y="569159"/>
                        <a:pt x="323123" y="564880"/>
                        <a:pt x="328369" y="564880"/>
                      </a:cubicBezTo>
                      <a:lnTo>
                        <a:pt x="686557" y="564880"/>
                      </a:lnTo>
                      <a:cubicBezTo>
                        <a:pt x="691803" y="564880"/>
                        <a:pt x="696082" y="569159"/>
                        <a:pt x="696082" y="574405"/>
                      </a:cubicBezTo>
                      <a:cubicBezTo>
                        <a:pt x="696082" y="579652"/>
                        <a:pt x="691803" y="583930"/>
                        <a:pt x="686557" y="583930"/>
                      </a:cubicBezTo>
                      <a:close/>
                      <a:moveTo>
                        <a:pt x="328369" y="544863"/>
                      </a:moveTo>
                      <a:cubicBezTo>
                        <a:pt x="323123" y="544863"/>
                        <a:pt x="318844" y="540584"/>
                        <a:pt x="318844" y="535338"/>
                      </a:cubicBezTo>
                      <a:cubicBezTo>
                        <a:pt x="318844" y="530091"/>
                        <a:pt x="323123" y="525813"/>
                        <a:pt x="328369" y="525813"/>
                      </a:cubicBezTo>
                      <a:lnTo>
                        <a:pt x="686557" y="525813"/>
                      </a:lnTo>
                      <a:cubicBezTo>
                        <a:pt x="691803" y="525813"/>
                        <a:pt x="696082" y="530091"/>
                        <a:pt x="696082" y="535338"/>
                      </a:cubicBezTo>
                      <a:cubicBezTo>
                        <a:pt x="696082" y="540584"/>
                        <a:pt x="691803" y="544863"/>
                        <a:pt x="686557" y="544863"/>
                      </a:cubicBezTo>
                      <a:close/>
                      <a:moveTo>
                        <a:pt x="464806" y="505758"/>
                      </a:moveTo>
                      <a:cubicBezTo>
                        <a:pt x="459559" y="505758"/>
                        <a:pt x="455281" y="501479"/>
                        <a:pt x="455281" y="496233"/>
                      </a:cubicBezTo>
                      <a:cubicBezTo>
                        <a:pt x="455281" y="490986"/>
                        <a:pt x="459559" y="486708"/>
                        <a:pt x="464806" y="486708"/>
                      </a:cubicBezTo>
                      <a:lnTo>
                        <a:pt x="572371" y="486708"/>
                      </a:lnTo>
                      <a:cubicBezTo>
                        <a:pt x="577618" y="486708"/>
                        <a:pt x="581896" y="490986"/>
                        <a:pt x="581896" y="496233"/>
                      </a:cubicBezTo>
                      <a:cubicBezTo>
                        <a:pt x="581896" y="501479"/>
                        <a:pt x="577618" y="505758"/>
                        <a:pt x="572371" y="505758"/>
                      </a:cubicBezTo>
                      <a:close/>
                      <a:moveTo>
                        <a:pt x="328369" y="505795"/>
                      </a:moveTo>
                      <a:cubicBezTo>
                        <a:pt x="323123" y="505795"/>
                        <a:pt x="318844" y="501516"/>
                        <a:pt x="318844" y="496270"/>
                      </a:cubicBezTo>
                      <a:cubicBezTo>
                        <a:pt x="318844" y="491024"/>
                        <a:pt x="323123" y="486745"/>
                        <a:pt x="328369" y="486745"/>
                      </a:cubicBezTo>
                      <a:lnTo>
                        <a:pt x="429725" y="486745"/>
                      </a:lnTo>
                      <a:cubicBezTo>
                        <a:pt x="434971" y="486745"/>
                        <a:pt x="439250" y="491024"/>
                        <a:pt x="439250" y="496270"/>
                      </a:cubicBezTo>
                      <a:cubicBezTo>
                        <a:pt x="439250" y="501516"/>
                        <a:pt x="434971" y="505795"/>
                        <a:pt x="429725" y="505795"/>
                      </a:cubicBezTo>
                      <a:close/>
                      <a:moveTo>
                        <a:pt x="455576" y="401058"/>
                      </a:moveTo>
                      <a:cubicBezTo>
                        <a:pt x="450330" y="401058"/>
                        <a:pt x="446051" y="396779"/>
                        <a:pt x="446051" y="391533"/>
                      </a:cubicBezTo>
                      <a:cubicBezTo>
                        <a:pt x="446051" y="386287"/>
                        <a:pt x="450330" y="382008"/>
                        <a:pt x="455576" y="382008"/>
                      </a:cubicBezTo>
                      <a:lnTo>
                        <a:pt x="507479" y="382008"/>
                      </a:lnTo>
                      <a:cubicBezTo>
                        <a:pt x="512726" y="382008"/>
                        <a:pt x="517004" y="386287"/>
                        <a:pt x="517004" y="391533"/>
                      </a:cubicBezTo>
                      <a:cubicBezTo>
                        <a:pt x="517004" y="396779"/>
                        <a:pt x="512726" y="401058"/>
                        <a:pt x="507479" y="401058"/>
                      </a:cubicBezTo>
                      <a:close/>
                      <a:moveTo>
                        <a:pt x="328369" y="434805"/>
                      </a:moveTo>
                      <a:cubicBezTo>
                        <a:pt x="323123" y="434805"/>
                        <a:pt x="318844" y="430526"/>
                        <a:pt x="318844" y="425280"/>
                      </a:cubicBezTo>
                      <a:cubicBezTo>
                        <a:pt x="318844" y="420034"/>
                        <a:pt x="323123" y="415755"/>
                        <a:pt x="328369" y="415755"/>
                      </a:cubicBezTo>
                      <a:lnTo>
                        <a:pt x="686557" y="415755"/>
                      </a:lnTo>
                      <a:cubicBezTo>
                        <a:pt x="691803" y="415755"/>
                        <a:pt x="696082" y="420034"/>
                        <a:pt x="696082" y="425280"/>
                      </a:cubicBezTo>
                      <a:cubicBezTo>
                        <a:pt x="696082" y="430526"/>
                        <a:pt x="691803" y="434805"/>
                        <a:pt x="686557" y="434805"/>
                      </a:cubicBezTo>
                      <a:close/>
                      <a:moveTo>
                        <a:pt x="328369" y="401095"/>
                      </a:moveTo>
                      <a:cubicBezTo>
                        <a:pt x="323123" y="401095"/>
                        <a:pt x="318844" y="396816"/>
                        <a:pt x="318844" y="391570"/>
                      </a:cubicBezTo>
                      <a:cubicBezTo>
                        <a:pt x="318844" y="386324"/>
                        <a:pt x="323123" y="382045"/>
                        <a:pt x="328369" y="382045"/>
                      </a:cubicBezTo>
                      <a:lnTo>
                        <a:pt x="429725" y="382045"/>
                      </a:lnTo>
                      <a:cubicBezTo>
                        <a:pt x="434971" y="382045"/>
                        <a:pt x="439250" y="386324"/>
                        <a:pt x="439250" y="391570"/>
                      </a:cubicBezTo>
                      <a:cubicBezTo>
                        <a:pt x="439250" y="396816"/>
                        <a:pt x="434971" y="401095"/>
                        <a:pt x="429725" y="401095"/>
                      </a:cubicBezTo>
                      <a:close/>
                      <a:moveTo>
                        <a:pt x="151414" y="246838"/>
                      </a:moveTo>
                      <a:lnTo>
                        <a:pt x="193607" y="246838"/>
                      </a:lnTo>
                      <a:cubicBezTo>
                        <a:pt x="198853" y="246838"/>
                        <a:pt x="203132" y="251117"/>
                        <a:pt x="203132" y="256363"/>
                      </a:cubicBezTo>
                      <a:lnTo>
                        <a:pt x="203132" y="298295"/>
                      </a:lnTo>
                      <a:lnTo>
                        <a:pt x="245101" y="298295"/>
                      </a:lnTo>
                      <a:cubicBezTo>
                        <a:pt x="250347" y="298295"/>
                        <a:pt x="254626" y="302573"/>
                        <a:pt x="254626" y="307820"/>
                      </a:cubicBezTo>
                      <a:lnTo>
                        <a:pt x="254626" y="350013"/>
                      </a:lnTo>
                      <a:cubicBezTo>
                        <a:pt x="254626" y="355259"/>
                        <a:pt x="250347" y="359538"/>
                        <a:pt x="245101" y="359538"/>
                      </a:cubicBezTo>
                      <a:lnTo>
                        <a:pt x="203132" y="359538"/>
                      </a:lnTo>
                      <a:lnTo>
                        <a:pt x="203132" y="401507"/>
                      </a:lnTo>
                      <a:cubicBezTo>
                        <a:pt x="203132" y="406753"/>
                        <a:pt x="198853" y="411032"/>
                        <a:pt x="193607" y="411032"/>
                      </a:cubicBezTo>
                      <a:lnTo>
                        <a:pt x="151414" y="411032"/>
                      </a:lnTo>
                      <a:cubicBezTo>
                        <a:pt x="146168" y="411032"/>
                        <a:pt x="141889" y="406753"/>
                        <a:pt x="141889" y="401507"/>
                      </a:cubicBezTo>
                      <a:lnTo>
                        <a:pt x="141889" y="359538"/>
                      </a:lnTo>
                      <a:lnTo>
                        <a:pt x="99920" y="359538"/>
                      </a:lnTo>
                      <a:cubicBezTo>
                        <a:pt x="94674" y="359538"/>
                        <a:pt x="90395" y="355259"/>
                        <a:pt x="90395" y="350013"/>
                      </a:cubicBezTo>
                      <a:lnTo>
                        <a:pt x="90395" y="307820"/>
                      </a:lnTo>
                      <a:cubicBezTo>
                        <a:pt x="90395" y="302573"/>
                        <a:pt x="94674" y="298295"/>
                        <a:pt x="99920" y="298295"/>
                      </a:cubicBezTo>
                      <a:lnTo>
                        <a:pt x="141889" y="298295"/>
                      </a:lnTo>
                      <a:lnTo>
                        <a:pt x="141889" y="256363"/>
                      </a:lnTo>
                      <a:cubicBezTo>
                        <a:pt x="141889" y="251117"/>
                        <a:pt x="146168" y="246838"/>
                        <a:pt x="151414" y="246838"/>
                      </a:cubicBezTo>
                      <a:close/>
                      <a:moveTo>
                        <a:pt x="184082" y="265888"/>
                      </a:moveTo>
                      <a:lnTo>
                        <a:pt x="160939" y="265888"/>
                      </a:lnTo>
                      <a:lnTo>
                        <a:pt x="160939" y="307820"/>
                      </a:lnTo>
                      <a:cubicBezTo>
                        <a:pt x="160939" y="313066"/>
                        <a:pt x="156660" y="317345"/>
                        <a:pt x="151414" y="317345"/>
                      </a:cubicBezTo>
                      <a:lnTo>
                        <a:pt x="109445" y="317345"/>
                      </a:lnTo>
                      <a:lnTo>
                        <a:pt x="109445" y="340488"/>
                      </a:lnTo>
                      <a:lnTo>
                        <a:pt x="151414" y="340488"/>
                      </a:lnTo>
                      <a:cubicBezTo>
                        <a:pt x="156660" y="340488"/>
                        <a:pt x="160939" y="344766"/>
                        <a:pt x="160939" y="350013"/>
                      </a:cubicBezTo>
                      <a:lnTo>
                        <a:pt x="160939" y="391982"/>
                      </a:lnTo>
                      <a:lnTo>
                        <a:pt x="184082" y="391982"/>
                      </a:lnTo>
                      <a:lnTo>
                        <a:pt x="184082" y="350013"/>
                      </a:lnTo>
                      <a:cubicBezTo>
                        <a:pt x="184082" y="344766"/>
                        <a:pt x="188361" y="340488"/>
                        <a:pt x="193607" y="340488"/>
                      </a:cubicBezTo>
                      <a:lnTo>
                        <a:pt x="235576" y="340488"/>
                      </a:lnTo>
                      <a:lnTo>
                        <a:pt x="235576" y="317345"/>
                      </a:lnTo>
                      <a:lnTo>
                        <a:pt x="193607" y="317345"/>
                      </a:lnTo>
                      <a:cubicBezTo>
                        <a:pt x="188361" y="317345"/>
                        <a:pt x="184082" y="313066"/>
                        <a:pt x="184082" y="307820"/>
                      </a:cubicBezTo>
                      <a:close/>
                      <a:moveTo>
                        <a:pt x="199449" y="170266"/>
                      </a:moveTo>
                      <a:lnTo>
                        <a:pt x="193681" y="39002"/>
                      </a:lnTo>
                      <a:cubicBezTo>
                        <a:pt x="193458" y="33756"/>
                        <a:pt x="197514" y="29329"/>
                        <a:pt x="202760" y="29105"/>
                      </a:cubicBezTo>
                      <a:lnTo>
                        <a:pt x="701146" y="7153"/>
                      </a:lnTo>
                      <a:cubicBezTo>
                        <a:pt x="706392" y="6929"/>
                        <a:pt x="710820" y="10985"/>
                        <a:pt x="711043" y="16231"/>
                      </a:cubicBezTo>
                      <a:lnTo>
                        <a:pt x="713462" y="71260"/>
                      </a:lnTo>
                      <a:lnTo>
                        <a:pt x="855337" y="77771"/>
                      </a:lnTo>
                      <a:cubicBezTo>
                        <a:pt x="860583" y="77994"/>
                        <a:pt x="864639" y="82422"/>
                        <a:pt x="864415" y="87668"/>
                      </a:cubicBezTo>
                      <a:lnTo>
                        <a:pt x="831152" y="813169"/>
                      </a:lnTo>
                      <a:cubicBezTo>
                        <a:pt x="830929" y="818415"/>
                        <a:pt x="826501" y="822470"/>
                        <a:pt x="821255" y="822247"/>
                      </a:cubicBezTo>
                      <a:lnTo>
                        <a:pt x="793498" y="820982"/>
                      </a:lnTo>
                      <a:lnTo>
                        <a:pt x="793498" y="840739"/>
                      </a:lnTo>
                      <a:cubicBezTo>
                        <a:pt x="793498" y="845985"/>
                        <a:pt x="789219" y="850264"/>
                        <a:pt x="783973" y="850264"/>
                      </a:cubicBezTo>
                      <a:lnTo>
                        <a:pt x="766449" y="850264"/>
                      </a:lnTo>
                      <a:lnTo>
                        <a:pt x="766449" y="871658"/>
                      </a:lnTo>
                      <a:cubicBezTo>
                        <a:pt x="766449" y="876904"/>
                        <a:pt x="762170" y="881183"/>
                        <a:pt x="756924" y="881183"/>
                      </a:cubicBezTo>
                      <a:lnTo>
                        <a:pt x="258014" y="881183"/>
                      </a:lnTo>
                      <a:cubicBezTo>
                        <a:pt x="252768" y="881183"/>
                        <a:pt x="248489" y="876904"/>
                        <a:pt x="248489" y="871658"/>
                      </a:cubicBezTo>
                      <a:lnTo>
                        <a:pt x="248489" y="773055"/>
                      </a:lnTo>
                      <a:lnTo>
                        <a:pt x="235466" y="773613"/>
                      </a:lnTo>
                      <a:cubicBezTo>
                        <a:pt x="230220" y="773837"/>
                        <a:pt x="225793" y="769781"/>
                        <a:pt x="225569" y="764535"/>
                      </a:cubicBezTo>
                      <a:lnTo>
                        <a:pt x="213365" y="487119"/>
                      </a:lnTo>
                      <a:cubicBezTo>
                        <a:pt x="201385" y="494226"/>
                        <a:pt x="188735" y="500105"/>
                        <a:pt x="175525" y="504532"/>
                      </a:cubicBezTo>
                      <a:cubicBezTo>
                        <a:pt x="173479" y="505202"/>
                        <a:pt x="171395" y="505164"/>
                        <a:pt x="169498" y="504532"/>
                      </a:cubicBezTo>
                      <a:cubicBezTo>
                        <a:pt x="118748" y="487491"/>
                        <a:pt x="76443" y="449540"/>
                        <a:pt x="47759" y="399642"/>
                      </a:cubicBezTo>
                      <a:cubicBezTo>
                        <a:pt x="19332" y="350194"/>
                        <a:pt x="4227" y="288952"/>
                        <a:pt x="7613" y="224811"/>
                      </a:cubicBezTo>
                      <a:cubicBezTo>
                        <a:pt x="7836" y="219937"/>
                        <a:pt x="11780" y="216105"/>
                        <a:pt x="16543" y="215807"/>
                      </a:cubicBezTo>
                      <a:cubicBezTo>
                        <a:pt x="43853" y="213277"/>
                        <a:pt x="70605" y="206691"/>
                        <a:pt x="95905" y="196460"/>
                      </a:cubicBezTo>
                      <a:cubicBezTo>
                        <a:pt x="121243" y="186191"/>
                        <a:pt x="145093" y="172201"/>
                        <a:pt x="166561" y="154899"/>
                      </a:cubicBezTo>
                      <a:cubicBezTo>
                        <a:pt x="170133" y="152034"/>
                        <a:pt x="175156" y="152183"/>
                        <a:pt x="178579" y="154974"/>
                      </a:cubicBezTo>
                      <a:cubicBezTo>
                        <a:pt x="185313" y="160406"/>
                        <a:pt x="192271" y="165504"/>
                        <a:pt x="199452" y="170266"/>
                      </a:cubicBezTo>
                      <a:close/>
                      <a:moveTo>
                        <a:pt x="280821" y="390199"/>
                      </a:moveTo>
                      <a:cubicBezTo>
                        <a:pt x="306308" y="345923"/>
                        <a:pt x="320334" y="291339"/>
                        <a:pt x="318772" y="233893"/>
                      </a:cubicBezTo>
                      <a:cubicBezTo>
                        <a:pt x="292355" y="230731"/>
                        <a:pt x="266607" y="224071"/>
                        <a:pt x="242014" y="214137"/>
                      </a:cubicBezTo>
                      <a:cubicBezTo>
                        <a:pt x="217308" y="204128"/>
                        <a:pt x="193942" y="190771"/>
                        <a:pt x="172548" y="174399"/>
                      </a:cubicBezTo>
                      <a:cubicBezTo>
                        <a:pt x="151191" y="190771"/>
                        <a:pt x="127788" y="204128"/>
                        <a:pt x="103082" y="214137"/>
                      </a:cubicBezTo>
                      <a:cubicBezTo>
                        <a:pt x="78637" y="224034"/>
                        <a:pt x="52816" y="230694"/>
                        <a:pt x="26287" y="233893"/>
                      </a:cubicBezTo>
                      <a:cubicBezTo>
                        <a:pt x="24724" y="291379"/>
                        <a:pt x="38751" y="345926"/>
                        <a:pt x="64238" y="390199"/>
                      </a:cubicBezTo>
                      <a:cubicBezTo>
                        <a:pt x="90060" y="435145"/>
                        <a:pt x="127677" y="469487"/>
                        <a:pt x="172547" y="485487"/>
                      </a:cubicBezTo>
                      <a:cubicBezTo>
                        <a:pt x="219428" y="468781"/>
                        <a:pt x="256412" y="432727"/>
                        <a:pt x="280856" y="390199"/>
                      </a:cubicBezTo>
                      <a:close/>
                      <a:moveTo>
                        <a:pt x="231856" y="474770"/>
                      </a:moveTo>
                      <a:lnTo>
                        <a:pt x="244135" y="754234"/>
                      </a:lnTo>
                      <a:lnTo>
                        <a:pt x="248488" y="754048"/>
                      </a:lnTo>
                      <a:lnTo>
                        <a:pt x="248488" y="461039"/>
                      </a:lnTo>
                      <a:cubicBezTo>
                        <a:pt x="243130" y="465914"/>
                        <a:pt x="237587" y="470527"/>
                        <a:pt x="231857" y="474806"/>
                      </a:cubicBezTo>
                      <a:close/>
                      <a:moveTo>
                        <a:pt x="267575" y="441507"/>
                      </a:moveTo>
                      <a:lnTo>
                        <a:pt x="267575" y="862131"/>
                      </a:lnTo>
                      <a:lnTo>
                        <a:pt x="747397" y="862131"/>
                      </a:lnTo>
                      <a:lnTo>
                        <a:pt x="747397" y="154938"/>
                      </a:lnTo>
                      <a:lnTo>
                        <a:pt x="267575" y="154938"/>
                      </a:lnTo>
                      <a:lnTo>
                        <a:pt x="267575" y="203232"/>
                      </a:lnTo>
                      <a:cubicBezTo>
                        <a:pt x="287369" y="209706"/>
                        <a:pt x="307945" y="213948"/>
                        <a:pt x="328781" y="215882"/>
                      </a:cubicBezTo>
                      <a:cubicBezTo>
                        <a:pt x="333543" y="216292"/>
                        <a:pt x="337153" y="220198"/>
                        <a:pt x="337413" y="224849"/>
                      </a:cubicBezTo>
                      <a:cubicBezTo>
                        <a:pt x="340799" y="288957"/>
                        <a:pt x="325730" y="350237"/>
                        <a:pt x="297304" y="399681"/>
                      </a:cubicBezTo>
                      <a:cubicBezTo>
                        <a:pt x="288598" y="414824"/>
                        <a:pt x="278627" y="428851"/>
                        <a:pt x="267576" y="441538"/>
                      </a:cubicBezTo>
                      <a:close/>
                      <a:moveTo>
                        <a:pt x="766485" y="831175"/>
                      </a:moveTo>
                      <a:lnTo>
                        <a:pt x="774485" y="831175"/>
                      </a:lnTo>
                      <a:lnTo>
                        <a:pt x="774485" y="123981"/>
                      </a:lnTo>
                      <a:lnTo>
                        <a:pt x="294663" y="123981"/>
                      </a:lnTo>
                      <a:lnTo>
                        <a:pt x="294663" y="135851"/>
                      </a:lnTo>
                      <a:lnTo>
                        <a:pt x="756959" y="135851"/>
                      </a:lnTo>
                      <a:cubicBezTo>
                        <a:pt x="762205" y="135851"/>
                        <a:pt x="766484" y="140129"/>
                        <a:pt x="766484" y="145376"/>
                      </a:cubicBezTo>
                      <a:close/>
                      <a:moveTo>
                        <a:pt x="364244" y="104931"/>
                      </a:moveTo>
                      <a:lnTo>
                        <a:pt x="784011" y="104931"/>
                      </a:lnTo>
                      <a:cubicBezTo>
                        <a:pt x="789257" y="104931"/>
                        <a:pt x="793536" y="109210"/>
                        <a:pt x="793536" y="114456"/>
                      </a:cubicBezTo>
                      <a:lnTo>
                        <a:pt x="793536" y="801933"/>
                      </a:lnTo>
                      <a:lnTo>
                        <a:pt x="812660" y="802826"/>
                      </a:lnTo>
                      <a:lnTo>
                        <a:pt x="845030" y="96299"/>
                      </a:lnTo>
                      <a:cubicBezTo>
                        <a:pt x="685229" y="88970"/>
                        <a:pt x="525457" y="81677"/>
                        <a:pt x="365656" y="74347"/>
                      </a:cubicBezTo>
                      <a:lnTo>
                        <a:pt x="364242" y="104968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2C72E689-AD8B-4E3F-B98B-4666D9E2F279}"/>
                </a:ext>
              </a:extLst>
            </p:cNvPr>
            <p:cNvGrpSpPr/>
            <p:nvPr/>
          </p:nvGrpSpPr>
          <p:grpSpPr>
            <a:xfrm>
              <a:off x="940443" y="2718554"/>
              <a:ext cx="2291228" cy="3385449"/>
              <a:chOff x="940443" y="2718554"/>
              <a:chExt cx="2291228" cy="3385449"/>
            </a:xfrm>
          </p:grpSpPr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8CCD88EC-15B4-CFFE-9A96-C4DD1F1378F2}"/>
                  </a:ext>
                </a:extLst>
              </p:cNvPr>
              <p:cNvSpPr/>
              <p:nvPr/>
            </p:nvSpPr>
            <p:spPr>
              <a:xfrm>
                <a:off x="1141723" y="2718554"/>
                <a:ext cx="1891933" cy="956583"/>
              </a:xfrm>
              <a:custGeom>
                <a:avLst/>
                <a:gdLst>
                  <a:gd name="connsiteX0" fmla="*/ 809297 w 1618594"/>
                  <a:gd name="connsiteY0" fmla="*/ 0 h 815493"/>
                  <a:gd name="connsiteX1" fmla="*/ 1618594 w 1618594"/>
                  <a:gd name="connsiteY1" fmla="*/ 809297 h 815493"/>
                  <a:gd name="connsiteX2" fmla="*/ 1618281 w 1618594"/>
                  <a:gd name="connsiteY2" fmla="*/ 815493 h 815493"/>
                  <a:gd name="connsiteX3" fmla="*/ 1365923 w 1618594"/>
                  <a:gd name="connsiteY3" fmla="*/ 815493 h 815493"/>
                  <a:gd name="connsiteX4" fmla="*/ 1366547 w 1618594"/>
                  <a:gd name="connsiteY4" fmla="*/ 809297 h 815493"/>
                  <a:gd name="connsiteX5" fmla="*/ 809297 w 1618594"/>
                  <a:gd name="connsiteY5" fmla="*/ 252047 h 815493"/>
                  <a:gd name="connsiteX6" fmla="*/ 252047 w 1618594"/>
                  <a:gd name="connsiteY6" fmla="*/ 809297 h 815493"/>
                  <a:gd name="connsiteX7" fmla="*/ 252672 w 1618594"/>
                  <a:gd name="connsiteY7" fmla="*/ 815493 h 815493"/>
                  <a:gd name="connsiteX8" fmla="*/ 313 w 1618594"/>
                  <a:gd name="connsiteY8" fmla="*/ 815493 h 815493"/>
                  <a:gd name="connsiteX9" fmla="*/ 0 w 1618594"/>
                  <a:gd name="connsiteY9" fmla="*/ 809297 h 815493"/>
                  <a:gd name="connsiteX10" fmla="*/ 809297 w 1618594"/>
                  <a:gd name="connsiteY10" fmla="*/ 0 h 815493"/>
                  <a:gd name="connsiteX0" fmla="*/ 809297 w 1618594"/>
                  <a:gd name="connsiteY0" fmla="*/ 0 h 818380"/>
                  <a:gd name="connsiteX1" fmla="*/ 1618594 w 1618594"/>
                  <a:gd name="connsiteY1" fmla="*/ 809297 h 818380"/>
                  <a:gd name="connsiteX2" fmla="*/ 1618281 w 1618594"/>
                  <a:gd name="connsiteY2" fmla="*/ 815493 h 818380"/>
                  <a:gd name="connsiteX3" fmla="*/ 1365923 w 1618594"/>
                  <a:gd name="connsiteY3" fmla="*/ 815493 h 818380"/>
                  <a:gd name="connsiteX4" fmla="*/ 1366547 w 1618594"/>
                  <a:gd name="connsiteY4" fmla="*/ 809297 h 818380"/>
                  <a:gd name="connsiteX5" fmla="*/ 809297 w 1618594"/>
                  <a:gd name="connsiteY5" fmla="*/ 252047 h 818380"/>
                  <a:gd name="connsiteX6" fmla="*/ 252047 w 1618594"/>
                  <a:gd name="connsiteY6" fmla="*/ 809297 h 818380"/>
                  <a:gd name="connsiteX7" fmla="*/ 252672 w 1618594"/>
                  <a:gd name="connsiteY7" fmla="*/ 815493 h 818380"/>
                  <a:gd name="connsiteX8" fmla="*/ 121728 w 1618594"/>
                  <a:gd name="connsiteY8" fmla="*/ 818380 h 818380"/>
                  <a:gd name="connsiteX9" fmla="*/ 313 w 1618594"/>
                  <a:gd name="connsiteY9" fmla="*/ 815493 h 818380"/>
                  <a:gd name="connsiteX10" fmla="*/ 0 w 1618594"/>
                  <a:gd name="connsiteY10" fmla="*/ 809297 h 818380"/>
                  <a:gd name="connsiteX11" fmla="*/ 809297 w 1618594"/>
                  <a:gd name="connsiteY11" fmla="*/ 0 h 818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18594" h="818380">
                    <a:moveTo>
                      <a:pt x="809297" y="0"/>
                    </a:moveTo>
                    <a:cubicBezTo>
                      <a:pt x="1256259" y="0"/>
                      <a:pt x="1618594" y="362335"/>
                      <a:pt x="1618594" y="809297"/>
                    </a:cubicBezTo>
                    <a:cubicBezTo>
                      <a:pt x="1618490" y="811362"/>
                      <a:pt x="1618385" y="813428"/>
                      <a:pt x="1618281" y="815493"/>
                    </a:cubicBezTo>
                    <a:lnTo>
                      <a:pt x="1365923" y="815493"/>
                    </a:lnTo>
                    <a:lnTo>
                      <a:pt x="1366547" y="809297"/>
                    </a:lnTo>
                    <a:cubicBezTo>
                      <a:pt x="1366547" y="501536"/>
                      <a:pt x="1117058" y="252047"/>
                      <a:pt x="809297" y="252047"/>
                    </a:cubicBezTo>
                    <a:cubicBezTo>
                      <a:pt x="501536" y="252047"/>
                      <a:pt x="252047" y="501536"/>
                      <a:pt x="252047" y="809297"/>
                    </a:cubicBezTo>
                    <a:cubicBezTo>
                      <a:pt x="252255" y="811362"/>
                      <a:pt x="252464" y="813428"/>
                      <a:pt x="252672" y="815493"/>
                    </a:cubicBezTo>
                    <a:lnTo>
                      <a:pt x="121728" y="818380"/>
                    </a:lnTo>
                    <a:lnTo>
                      <a:pt x="313" y="815493"/>
                    </a:lnTo>
                    <a:cubicBezTo>
                      <a:pt x="209" y="813428"/>
                      <a:pt x="104" y="811362"/>
                      <a:pt x="0" y="809297"/>
                    </a:cubicBezTo>
                    <a:cubicBezTo>
                      <a:pt x="0" y="362335"/>
                      <a:pt x="362335" y="0"/>
                      <a:pt x="8092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B3BB958A-7707-42B8-9BB3-CF6C26B95388}"/>
                  </a:ext>
                </a:extLst>
              </p:cNvPr>
              <p:cNvGrpSpPr/>
              <p:nvPr/>
            </p:nvGrpSpPr>
            <p:grpSpPr>
              <a:xfrm>
                <a:off x="940443" y="5086797"/>
                <a:ext cx="2291228" cy="1017206"/>
                <a:chOff x="2953153" y="1978330"/>
                <a:chExt cx="1960200" cy="870243"/>
              </a:xfrm>
            </p:grpSpPr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F1D790C9-8E2A-44DE-BF78-44F0BA526C97}"/>
                    </a:ext>
                  </a:extLst>
                </p:cNvPr>
                <p:cNvSpPr/>
                <p:nvPr/>
              </p:nvSpPr>
              <p:spPr>
                <a:xfrm>
                  <a:off x="3502496" y="1978330"/>
                  <a:ext cx="861518" cy="263310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cs typeface="Segoe UI" panose="020B0502040204020203" pitchFamily="34" charset="0"/>
                    </a:rPr>
                    <a:t>STEP 01</a:t>
                  </a:r>
                </a:p>
              </p:txBody>
            </p:sp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43BE3353-C626-43BC-9DC1-9AF24A62ACA6}"/>
                    </a:ext>
                  </a:extLst>
                </p:cNvPr>
                <p:cNvSpPr/>
                <p:nvPr/>
              </p:nvSpPr>
              <p:spPr>
                <a:xfrm>
                  <a:off x="2953153" y="2242961"/>
                  <a:ext cx="1960200" cy="605612"/>
                </a:xfrm>
                <a:prstGeom prst="rect">
                  <a:avLst/>
                </a:prstGeom>
              </p:spPr>
              <p:txBody>
                <a:bodyPr wrap="square" anchor="t">
                  <a:spAutoFit/>
                </a:bodyPr>
                <a:lstStyle/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6A3D6785-94A5-4A7C-98AC-3E12E92D61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86056" y="4090778"/>
                <a:ext cx="0" cy="963869"/>
              </a:xfrm>
              <a:prstGeom prst="straightConnector1">
                <a:avLst/>
              </a:prstGeom>
              <a:ln w="127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DCC6809-44B5-4752-B915-FC69E973DD18}"/>
                  </a:ext>
                </a:extLst>
              </p:cNvPr>
              <p:cNvGrpSpPr/>
              <p:nvPr/>
            </p:nvGrpSpPr>
            <p:grpSpPr>
              <a:xfrm>
                <a:off x="1684124" y="3283647"/>
                <a:ext cx="807131" cy="807131"/>
                <a:chOff x="1684124" y="3283647"/>
                <a:chExt cx="807131" cy="807131"/>
              </a:xfrm>
            </p:grpSpPr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88483E78-6105-3BCE-39FB-AEFC8857FB58}"/>
                    </a:ext>
                  </a:extLst>
                </p:cNvPr>
                <p:cNvSpPr/>
                <p:nvPr/>
              </p:nvSpPr>
              <p:spPr>
                <a:xfrm>
                  <a:off x="1684124" y="3283647"/>
                  <a:ext cx="807131" cy="807131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9F7F4E06-F082-45E1-A9E0-2F051641EB32}"/>
                    </a:ext>
                  </a:extLst>
                </p:cNvPr>
                <p:cNvSpPr/>
                <p:nvPr/>
              </p:nvSpPr>
              <p:spPr>
                <a:xfrm>
                  <a:off x="1847661" y="3416884"/>
                  <a:ext cx="480056" cy="540656"/>
                </a:xfrm>
                <a:custGeom>
                  <a:avLst/>
                  <a:gdLst>
                    <a:gd name="connsiteX0" fmla="*/ 782088 w 4228624"/>
                    <a:gd name="connsiteY0" fmla="*/ 2811704 h 4762433"/>
                    <a:gd name="connsiteX1" fmla="*/ 2174624 w 4228624"/>
                    <a:gd name="connsiteY1" fmla="*/ 4532395 h 4762433"/>
                    <a:gd name="connsiteX2" fmla="*/ 3567141 w 4228624"/>
                    <a:gd name="connsiteY2" fmla="*/ 2811704 h 4762433"/>
                    <a:gd name="connsiteX3" fmla="*/ 2785139 w 4228624"/>
                    <a:gd name="connsiteY3" fmla="*/ 2811704 h 4762433"/>
                    <a:gd name="connsiteX4" fmla="*/ 2502046 w 4228624"/>
                    <a:gd name="connsiteY4" fmla="*/ 3131563 h 4762433"/>
                    <a:gd name="connsiteX5" fmla="*/ 2430723 w 4228624"/>
                    <a:gd name="connsiteY5" fmla="*/ 3163681 h 4762433"/>
                    <a:gd name="connsiteX6" fmla="*/ 2429122 w 4228624"/>
                    <a:gd name="connsiteY6" fmla="*/ 3163671 h 4762433"/>
                    <a:gd name="connsiteX7" fmla="*/ 2357323 w 4228624"/>
                    <a:gd name="connsiteY7" fmla="*/ 3129134 h 4762433"/>
                    <a:gd name="connsiteX8" fmla="*/ 2163527 w 4228624"/>
                    <a:gd name="connsiteY8" fmla="*/ 2894781 h 4762433"/>
                    <a:gd name="connsiteX9" fmla="*/ 1775079 w 4228624"/>
                    <a:gd name="connsiteY9" fmla="*/ 3351171 h 4762433"/>
                    <a:gd name="connsiteX10" fmla="*/ 1702536 w 4228624"/>
                    <a:gd name="connsiteY10" fmla="*/ 3384690 h 4762433"/>
                    <a:gd name="connsiteX11" fmla="*/ 1678314 w 4228624"/>
                    <a:gd name="connsiteY11" fmla="*/ 3381556 h 4762433"/>
                    <a:gd name="connsiteX12" fmla="*/ 1609020 w 4228624"/>
                    <a:gd name="connsiteY12" fmla="*/ 3307499 h 4762433"/>
                    <a:gd name="connsiteX13" fmla="*/ 1513332 w 4228624"/>
                    <a:gd name="connsiteY13" fmla="*/ 2811704 h 4762433"/>
                    <a:gd name="connsiteX14" fmla="*/ 2988307 w 4228624"/>
                    <a:gd name="connsiteY14" fmla="*/ 1504626 h 4762433"/>
                    <a:gd name="connsiteX15" fmla="*/ 2259844 w 4228624"/>
                    <a:gd name="connsiteY15" fmla="*/ 2062839 h 4762433"/>
                    <a:gd name="connsiteX16" fmla="*/ 2174624 w 4228624"/>
                    <a:gd name="connsiteY16" fmla="*/ 2115560 h 4762433"/>
                    <a:gd name="connsiteX17" fmla="*/ 2089404 w 4228624"/>
                    <a:gd name="connsiteY17" fmla="*/ 2062848 h 4762433"/>
                    <a:gd name="connsiteX18" fmla="*/ 1360941 w 4228624"/>
                    <a:gd name="connsiteY18" fmla="*/ 1504635 h 4762433"/>
                    <a:gd name="connsiteX19" fmla="*/ 642499 w 4228624"/>
                    <a:gd name="connsiteY19" fmla="*/ 2223840 h 4762433"/>
                    <a:gd name="connsiteX20" fmla="*/ 708650 w 4228624"/>
                    <a:gd name="connsiteY20" fmla="*/ 2621213 h 4762433"/>
                    <a:gd name="connsiteX21" fmla="*/ 1591970 w 4228624"/>
                    <a:gd name="connsiteY21" fmla="*/ 2621213 h 4762433"/>
                    <a:gd name="connsiteX22" fmla="*/ 1685496 w 4228624"/>
                    <a:gd name="connsiteY22" fmla="*/ 2698404 h 4762433"/>
                    <a:gd name="connsiteX23" fmla="*/ 1758524 w 4228624"/>
                    <a:gd name="connsiteY23" fmla="*/ 3076746 h 4762433"/>
                    <a:gd name="connsiteX24" fmla="*/ 2092071 w 4228624"/>
                    <a:gd name="connsiteY24" fmla="*/ 2684859 h 4762433"/>
                    <a:gd name="connsiteX25" fmla="*/ 2094224 w 4228624"/>
                    <a:gd name="connsiteY25" fmla="*/ 2682583 h 4762433"/>
                    <a:gd name="connsiteX26" fmla="*/ 2097729 w 4228624"/>
                    <a:gd name="connsiteY26" fmla="*/ 2678859 h 4762433"/>
                    <a:gd name="connsiteX27" fmla="*/ 2101882 w 4228624"/>
                    <a:gd name="connsiteY27" fmla="*/ 2675058 h 4762433"/>
                    <a:gd name="connsiteX28" fmla="*/ 2103910 w 4228624"/>
                    <a:gd name="connsiteY28" fmla="*/ 2673201 h 4762433"/>
                    <a:gd name="connsiteX29" fmla="*/ 2104720 w 4228624"/>
                    <a:gd name="connsiteY29" fmla="*/ 2672601 h 4762433"/>
                    <a:gd name="connsiteX30" fmla="*/ 2109816 w 4228624"/>
                    <a:gd name="connsiteY30" fmla="*/ 2668809 h 4762433"/>
                    <a:gd name="connsiteX31" fmla="*/ 2112454 w 4228624"/>
                    <a:gd name="connsiteY31" fmla="*/ 2666952 h 4762433"/>
                    <a:gd name="connsiteX32" fmla="*/ 2117655 w 4228624"/>
                    <a:gd name="connsiteY32" fmla="*/ 2663838 h 4762433"/>
                    <a:gd name="connsiteX33" fmla="*/ 2120732 w 4228624"/>
                    <a:gd name="connsiteY33" fmla="*/ 2662094 h 4762433"/>
                    <a:gd name="connsiteX34" fmla="*/ 2125570 w 4228624"/>
                    <a:gd name="connsiteY34" fmla="*/ 2659818 h 4762433"/>
                    <a:gd name="connsiteX35" fmla="*/ 2129361 w 4228624"/>
                    <a:gd name="connsiteY35" fmla="*/ 2658142 h 4762433"/>
                    <a:gd name="connsiteX36" fmla="*/ 2133695 w 4228624"/>
                    <a:gd name="connsiteY36" fmla="*/ 2656608 h 4762433"/>
                    <a:gd name="connsiteX37" fmla="*/ 2138220 w 4228624"/>
                    <a:gd name="connsiteY37" fmla="*/ 2655113 h 4762433"/>
                    <a:gd name="connsiteX38" fmla="*/ 2142220 w 4228624"/>
                    <a:gd name="connsiteY38" fmla="*/ 2654122 h 4762433"/>
                    <a:gd name="connsiteX39" fmla="*/ 2147192 w 4228624"/>
                    <a:gd name="connsiteY39" fmla="*/ 2652989 h 4762433"/>
                    <a:gd name="connsiteX40" fmla="*/ 2151173 w 4228624"/>
                    <a:gd name="connsiteY40" fmla="*/ 2652408 h 4762433"/>
                    <a:gd name="connsiteX41" fmla="*/ 2156231 w 4228624"/>
                    <a:gd name="connsiteY41" fmla="*/ 2651760 h 4762433"/>
                    <a:gd name="connsiteX42" fmla="*/ 2160518 w 4228624"/>
                    <a:gd name="connsiteY42" fmla="*/ 2651550 h 4762433"/>
                    <a:gd name="connsiteX43" fmla="*/ 2165280 w 4228624"/>
                    <a:gd name="connsiteY43" fmla="*/ 2651398 h 4762433"/>
                    <a:gd name="connsiteX44" fmla="*/ 2170033 w 4228624"/>
                    <a:gd name="connsiteY44" fmla="*/ 2651617 h 4762433"/>
                    <a:gd name="connsiteX45" fmla="*/ 2174329 w 4228624"/>
                    <a:gd name="connsiteY45" fmla="*/ 2651884 h 4762433"/>
                    <a:gd name="connsiteX46" fmla="*/ 2179377 w 4228624"/>
                    <a:gd name="connsiteY46" fmla="*/ 2652598 h 4762433"/>
                    <a:gd name="connsiteX47" fmla="*/ 2183330 w 4228624"/>
                    <a:gd name="connsiteY47" fmla="*/ 2653236 h 4762433"/>
                    <a:gd name="connsiteX48" fmla="*/ 2188350 w 4228624"/>
                    <a:gd name="connsiteY48" fmla="*/ 2654455 h 4762433"/>
                    <a:gd name="connsiteX49" fmla="*/ 2192264 w 4228624"/>
                    <a:gd name="connsiteY49" fmla="*/ 2655475 h 4762433"/>
                    <a:gd name="connsiteX50" fmla="*/ 2196846 w 4228624"/>
                    <a:gd name="connsiteY50" fmla="*/ 2657065 h 4762433"/>
                    <a:gd name="connsiteX51" fmla="*/ 2201056 w 4228624"/>
                    <a:gd name="connsiteY51" fmla="*/ 2658618 h 4762433"/>
                    <a:gd name="connsiteX52" fmla="*/ 2204980 w 4228624"/>
                    <a:gd name="connsiteY52" fmla="*/ 2660418 h 4762433"/>
                    <a:gd name="connsiteX53" fmla="*/ 2209609 w 4228624"/>
                    <a:gd name="connsiteY53" fmla="*/ 2662676 h 4762433"/>
                    <a:gd name="connsiteX54" fmla="*/ 2212848 w 4228624"/>
                    <a:gd name="connsiteY54" fmla="*/ 2664571 h 4762433"/>
                    <a:gd name="connsiteX55" fmla="*/ 2217810 w 4228624"/>
                    <a:gd name="connsiteY55" fmla="*/ 2667628 h 4762433"/>
                    <a:gd name="connsiteX56" fmla="*/ 2220630 w 4228624"/>
                    <a:gd name="connsiteY56" fmla="*/ 2669676 h 4762433"/>
                    <a:gd name="connsiteX57" fmla="*/ 2225469 w 4228624"/>
                    <a:gd name="connsiteY57" fmla="*/ 2673391 h 4762433"/>
                    <a:gd name="connsiteX58" fmla="*/ 2226326 w 4228624"/>
                    <a:gd name="connsiteY58" fmla="*/ 2674048 h 4762433"/>
                    <a:gd name="connsiteX59" fmla="*/ 2228478 w 4228624"/>
                    <a:gd name="connsiteY59" fmla="*/ 2676068 h 4762433"/>
                    <a:gd name="connsiteX60" fmla="*/ 2232384 w 4228624"/>
                    <a:gd name="connsiteY60" fmla="*/ 2679763 h 4762433"/>
                    <a:gd name="connsiteX61" fmla="*/ 2235975 w 4228624"/>
                    <a:gd name="connsiteY61" fmla="*/ 2683678 h 4762433"/>
                    <a:gd name="connsiteX62" fmla="*/ 2237994 w 4228624"/>
                    <a:gd name="connsiteY62" fmla="*/ 2685879 h 4762433"/>
                    <a:gd name="connsiteX63" fmla="*/ 2433190 w 4228624"/>
                    <a:gd name="connsiteY63" fmla="*/ 2921927 h 4762433"/>
                    <a:gd name="connsiteX64" fmla="*/ 2670924 w 4228624"/>
                    <a:gd name="connsiteY64" fmla="*/ 2653312 h 4762433"/>
                    <a:gd name="connsiteX65" fmla="*/ 2742247 w 4228624"/>
                    <a:gd name="connsiteY65" fmla="*/ 2621194 h 4762433"/>
                    <a:gd name="connsiteX66" fmla="*/ 3640598 w 4228624"/>
                    <a:gd name="connsiteY66" fmla="*/ 2621194 h 4762433"/>
                    <a:gd name="connsiteX67" fmla="*/ 3706730 w 4228624"/>
                    <a:gd name="connsiteY67" fmla="*/ 2223830 h 4762433"/>
                    <a:gd name="connsiteX68" fmla="*/ 2988307 w 4228624"/>
                    <a:gd name="connsiteY68" fmla="*/ 1504626 h 4762433"/>
                    <a:gd name="connsiteX69" fmla="*/ 2114407 w 4228624"/>
                    <a:gd name="connsiteY69" fmla="*/ 366103 h 4762433"/>
                    <a:gd name="connsiteX70" fmla="*/ 2209657 w 4228624"/>
                    <a:gd name="connsiteY70" fmla="*/ 461353 h 4762433"/>
                    <a:gd name="connsiteX71" fmla="*/ 2209657 w 4228624"/>
                    <a:gd name="connsiteY71" fmla="*/ 656682 h 4762433"/>
                    <a:gd name="connsiteX72" fmla="*/ 2404529 w 4228624"/>
                    <a:gd name="connsiteY72" fmla="*/ 656682 h 4762433"/>
                    <a:gd name="connsiteX73" fmla="*/ 2499779 w 4228624"/>
                    <a:gd name="connsiteY73" fmla="*/ 751932 h 4762433"/>
                    <a:gd name="connsiteX74" fmla="*/ 2404529 w 4228624"/>
                    <a:gd name="connsiteY74" fmla="*/ 847182 h 4762433"/>
                    <a:gd name="connsiteX75" fmla="*/ 2209657 w 4228624"/>
                    <a:gd name="connsiteY75" fmla="*/ 847182 h 4762433"/>
                    <a:gd name="connsiteX76" fmla="*/ 2209657 w 4228624"/>
                    <a:gd name="connsiteY76" fmla="*/ 1042530 h 4762433"/>
                    <a:gd name="connsiteX77" fmla="*/ 2114407 w 4228624"/>
                    <a:gd name="connsiteY77" fmla="*/ 1137780 h 4762433"/>
                    <a:gd name="connsiteX78" fmla="*/ 2019157 w 4228624"/>
                    <a:gd name="connsiteY78" fmla="*/ 1042530 h 4762433"/>
                    <a:gd name="connsiteX79" fmla="*/ 2019157 w 4228624"/>
                    <a:gd name="connsiteY79" fmla="*/ 847182 h 4762433"/>
                    <a:gd name="connsiteX80" fmla="*/ 1824095 w 4228624"/>
                    <a:gd name="connsiteY80" fmla="*/ 847182 h 4762433"/>
                    <a:gd name="connsiteX81" fmla="*/ 1728845 w 4228624"/>
                    <a:gd name="connsiteY81" fmla="*/ 751932 h 4762433"/>
                    <a:gd name="connsiteX82" fmla="*/ 1824095 w 4228624"/>
                    <a:gd name="connsiteY82" fmla="*/ 656682 h 4762433"/>
                    <a:gd name="connsiteX83" fmla="*/ 2019157 w 4228624"/>
                    <a:gd name="connsiteY83" fmla="*/ 656682 h 4762433"/>
                    <a:gd name="connsiteX84" fmla="*/ 2019157 w 4228624"/>
                    <a:gd name="connsiteY84" fmla="*/ 461353 h 4762433"/>
                    <a:gd name="connsiteX85" fmla="*/ 2114407 w 4228624"/>
                    <a:gd name="connsiteY85" fmla="*/ 366103 h 4762433"/>
                    <a:gd name="connsiteX86" fmla="*/ 2114407 w 4228624"/>
                    <a:gd name="connsiteY86" fmla="*/ 190500 h 4762433"/>
                    <a:gd name="connsiteX87" fmla="*/ 1717738 w 4228624"/>
                    <a:gd name="connsiteY87" fmla="*/ 354892 h 4762433"/>
                    <a:gd name="connsiteX88" fmla="*/ 1553403 w 4228624"/>
                    <a:gd name="connsiteY88" fmla="*/ 751932 h 4762433"/>
                    <a:gd name="connsiteX89" fmla="*/ 2114407 w 4228624"/>
                    <a:gd name="connsiteY89" fmla="*/ 1313383 h 4762433"/>
                    <a:gd name="connsiteX90" fmla="*/ 2675230 w 4228624"/>
                    <a:gd name="connsiteY90" fmla="*/ 751932 h 4762433"/>
                    <a:gd name="connsiteX91" fmla="*/ 2114407 w 4228624"/>
                    <a:gd name="connsiteY91" fmla="*/ 190500 h 4762433"/>
                    <a:gd name="connsiteX92" fmla="*/ 2114416 w 4228624"/>
                    <a:gd name="connsiteY92" fmla="*/ 0 h 4762433"/>
                    <a:gd name="connsiteX93" fmla="*/ 2865739 w 4228624"/>
                    <a:gd name="connsiteY93" fmla="*/ 751932 h 4762433"/>
                    <a:gd name="connsiteX94" fmla="*/ 2114416 w 4228624"/>
                    <a:gd name="connsiteY94" fmla="*/ 1503883 h 4762433"/>
                    <a:gd name="connsiteX95" fmla="*/ 1871396 w 4228624"/>
                    <a:gd name="connsiteY95" fmla="*/ 1463307 h 4762433"/>
                    <a:gd name="connsiteX96" fmla="*/ 1903638 w 4228624"/>
                    <a:gd name="connsiteY96" fmla="*/ 1487719 h 4762433"/>
                    <a:gd name="connsiteX97" fmla="*/ 2174624 w 4228624"/>
                    <a:gd name="connsiteY97" fmla="*/ 1819589 h 4762433"/>
                    <a:gd name="connsiteX98" fmla="*/ 2445534 w 4228624"/>
                    <a:gd name="connsiteY98" fmla="*/ 1487719 h 4762433"/>
                    <a:gd name="connsiteX99" fmla="*/ 2988307 w 4228624"/>
                    <a:gd name="connsiteY99" fmla="*/ 1314126 h 4762433"/>
                    <a:gd name="connsiteX100" fmla="*/ 3897230 w 4228624"/>
                    <a:gd name="connsiteY100" fmla="*/ 2223830 h 4762433"/>
                    <a:gd name="connsiteX101" fmla="*/ 3839451 w 4228624"/>
                    <a:gd name="connsiteY101" fmla="*/ 2621194 h 4762433"/>
                    <a:gd name="connsiteX102" fmla="*/ 4133374 w 4228624"/>
                    <a:gd name="connsiteY102" fmla="*/ 2621194 h 4762433"/>
                    <a:gd name="connsiteX103" fmla="*/ 4228624 w 4228624"/>
                    <a:gd name="connsiteY103" fmla="*/ 2716444 h 4762433"/>
                    <a:gd name="connsiteX104" fmla="*/ 4133374 w 4228624"/>
                    <a:gd name="connsiteY104" fmla="*/ 2811694 h 4762433"/>
                    <a:gd name="connsiteX105" fmla="*/ 3774129 w 4228624"/>
                    <a:gd name="connsiteY105" fmla="*/ 2811694 h 4762433"/>
                    <a:gd name="connsiteX106" fmla="*/ 3369659 w 4228624"/>
                    <a:gd name="connsiteY106" fmla="*/ 3502609 h 4762433"/>
                    <a:gd name="connsiteX107" fmla="*/ 2404157 w 4228624"/>
                    <a:gd name="connsiteY107" fmla="*/ 4571933 h 4762433"/>
                    <a:gd name="connsiteX108" fmla="*/ 3105007 w 4228624"/>
                    <a:gd name="connsiteY108" fmla="*/ 4571933 h 4762433"/>
                    <a:gd name="connsiteX109" fmla="*/ 3200257 w 4228624"/>
                    <a:gd name="connsiteY109" fmla="*/ 4667183 h 4762433"/>
                    <a:gd name="connsiteX110" fmla="*/ 3105007 w 4228624"/>
                    <a:gd name="connsiteY110" fmla="*/ 4762433 h 4762433"/>
                    <a:gd name="connsiteX111" fmla="*/ 1123769 w 4228624"/>
                    <a:gd name="connsiteY111" fmla="*/ 4762433 h 4762433"/>
                    <a:gd name="connsiteX112" fmla="*/ 1028519 w 4228624"/>
                    <a:gd name="connsiteY112" fmla="*/ 4667183 h 4762433"/>
                    <a:gd name="connsiteX113" fmla="*/ 1123769 w 4228624"/>
                    <a:gd name="connsiteY113" fmla="*/ 4571933 h 4762433"/>
                    <a:gd name="connsiteX114" fmla="*/ 1945081 w 4228624"/>
                    <a:gd name="connsiteY114" fmla="*/ 4571933 h 4762433"/>
                    <a:gd name="connsiteX115" fmla="*/ 979570 w 4228624"/>
                    <a:gd name="connsiteY115" fmla="*/ 3502609 h 4762433"/>
                    <a:gd name="connsiteX116" fmla="*/ 575091 w 4228624"/>
                    <a:gd name="connsiteY116" fmla="*/ 2811694 h 4762433"/>
                    <a:gd name="connsiteX117" fmla="*/ 95250 w 4228624"/>
                    <a:gd name="connsiteY117" fmla="*/ 2811694 h 4762433"/>
                    <a:gd name="connsiteX118" fmla="*/ 0 w 4228624"/>
                    <a:gd name="connsiteY118" fmla="*/ 2716444 h 4762433"/>
                    <a:gd name="connsiteX119" fmla="*/ 95250 w 4228624"/>
                    <a:gd name="connsiteY119" fmla="*/ 2621194 h 4762433"/>
                    <a:gd name="connsiteX120" fmla="*/ 509787 w 4228624"/>
                    <a:gd name="connsiteY120" fmla="*/ 2621194 h 4762433"/>
                    <a:gd name="connsiteX121" fmla="*/ 452009 w 4228624"/>
                    <a:gd name="connsiteY121" fmla="*/ 2223840 h 4762433"/>
                    <a:gd name="connsiteX122" fmla="*/ 1360951 w 4228624"/>
                    <a:gd name="connsiteY122" fmla="*/ 1314135 h 4762433"/>
                    <a:gd name="connsiteX123" fmla="*/ 1675657 w 4228624"/>
                    <a:gd name="connsiteY123" fmla="*/ 1361846 h 4762433"/>
                    <a:gd name="connsiteX124" fmla="*/ 1362913 w 4228624"/>
                    <a:gd name="connsiteY124" fmla="*/ 751932 h 4762433"/>
                    <a:gd name="connsiteX125" fmla="*/ 1583007 w 4228624"/>
                    <a:gd name="connsiteY125" fmla="*/ 220227 h 4762433"/>
                    <a:gd name="connsiteX126" fmla="*/ 2114416 w 4228624"/>
                    <a:gd name="connsiteY126" fmla="*/ 0 h 4762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</a:cxnLst>
                  <a:rect l="l" t="t" r="r" b="b"/>
                  <a:pathLst>
                    <a:path w="4228624" h="4762433">
                      <a:moveTo>
                        <a:pt x="782088" y="2811704"/>
                      </a:moveTo>
                      <a:cubicBezTo>
                        <a:pt x="1037615" y="3381803"/>
                        <a:pt x="1606801" y="3963591"/>
                        <a:pt x="2174624" y="4532395"/>
                      </a:cubicBezTo>
                      <a:cubicBezTo>
                        <a:pt x="2742428" y="3963591"/>
                        <a:pt x="3311614" y="3381803"/>
                        <a:pt x="3567141" y="2811704"/>
                      </a:cubicBezTo>
                      <a:lnTo>
                        <a:pt x="2785139" y="2811704"/>
                      </a:lnTo>
                      <a:lnTo>
                        <a:pt x="2502046" y="3131563"/>
                      </a:lnTo>
                      <a:cubicBezTo>
                        <a:pt x="2483958" y="3151994"/>
                        <a:pt x="2457974" y="3163681"/>
                        <a:pt x="2430723" y="3163681"/>
                      </a:cubicBezTo>
                      <a:cubicBezTo>
                        <a:pt x="2430189" y="3163681"/>
                        <a:pt x="2429665" y="3163681"/>
                        <a:pt x="2429122" y="3163671"/>
                      </a:cubicBezTo>
                      <a:cubicBezTo>
                        <a:pt x="2401290" y="3163195"/>
                        <a:pt x="2375059" y="3150584"/>
                        <a:pt x="2357323" y="3129134"/>
                      </a:cubicBezTo>
                      <a:lnTo>
                        <a:pt x="2163527" y="2894781"/>
                      </a:lnTo>
                      <a:lnTo>
                        <a:pt x="1775079" y="3351171"/>
                      </a:lnTo>
                      <a:cubicBezTo>
                        <a:pt x="1756715" y="3372745"/>
                        <a:pt x="1730064" y="3384690"/>
                        <a:pt x="1702536" y="3384690"/>
                      </a:cubicBezTo>
                      <a:cubicBezTo>
                        <a:pt x="1694478" y="3384690"/>
                        <a:pt x="1686334" y="3383671"/>
                        <a:pt x="1678314" y="3381556"/>
                      </a:cubicBezTo>
                      <a:cubicBezTo>
                        <a:pt x="1642900" y="3372250"/>
                        <a:pt x="1615964" y="3343446"/>
                        <a:pt x="1609020" y="3307499"/>
                      </a:cubicBezTo>
                      <a:lnTo>
                        <a:pt x="1513332" y="2811704"/>
                      </a:lnTo>
                      <a:close/>
                      <a:moveTo>
                        <a:pt x="2988307" y="1504626"/>
                      </a:moveTo>
                      <a:cubicBezTo>
                        <a:pt x="2651950" y="1504626"/>
                        <a:pt x="2468137" y="1645482"/>
                        <a:pt x="2259844" y="2062839"/>
                      </a:cubicBezTo>
                      <a:cubicBezTo>
                        <a:pt x="2243728" y="2095147"/>
                        <a:pt x="2210733" y="2115560"/>
                        <a:pt x="2174624" y="2115560"/>
                      </a:cubicBezTo>
                      <a:cubicBezTo>
                        <a:pt x="2138524" y="2115560"/>
                        <a:pt x="2105520" y="2095157"/>
                        <a:pt x="2089404" y="2062848"/>
                      </a:cubicBezTo>
                      <a:cubicBezTo>
                        <a:pt x="1881092" y="1645491"/>
                        <a:pt x="1697279" y="1504635"/>
                        <a:pt x="1360941" y="1504635"/>
                      </a:cubicBezTo>
                      <a:cubicBezTo>
                        <a:pt x="964787" y="1504635"/>
                        <a:pt x="642499" y="1827266"/>
                        <a:pt x="642499" y="2223840"/>
                      </a:cubicBezTo>
                      <a:cubicBezTo>
                        <a:pt x="642499" y="2355275"/>
                        <a:pt x="665950" y="2487834"/>
                        <a:pt x="708650" y="2621213"/>
                      </a:cubicBezTo>
                      <a:lnTo>
                        <a:pt x="1591970" y="2621213"/>
                      </a:lnTo>
                      <a:cubicBezTo>
                        <a:pt x="1637614" y="2621213"/>
                        <a:pt x="1676848" y="2653589"/>
                        <a:pt x="1685496" y="2698404"/>
                      </a:cubicBezTo>
                      <a:lnTo>
                        <a:pt x="1758524" y="3076746"/>
                      </a:lnTo>
                      <a:lnTo>
                        <a:pt x="2092071" y="2684859"/>
                      </a:lnTo>
                      <a:cubicBezTo>
                        <a:pt x="2092757" y="2684050"/>
                        <a:pt x="2093519" y="2683354"/>
                        <a:pt x="2094224" y="2682583"/>
                      </a:cubicBezTo>
                      <a:cubicBezTo>
                        <a:pt x="2095367" y="2681326"/>
                        <a:pt x="2096509" y="2680059"/>
                        <a:pt x="2097729" y="2678859"/>
                      </a:cubicBezTo>
                      <a:cubicBezTo>
                        <a:pt x="2099072" y="2677535"/>
                        <a:pt x="2100481" y="2676296"/>
                        <a:pt x="2101882" y="2675058"/>
                      </a:cubicBezTo>
                      <a:cubicBezTo>
                        <a:pt x="2102567" y="2674458"/>
                        <a:pt x="2103196" y="2673801"/>
                        <a:pt x="2103910" y="2673201"/>
                      </a:cubicBezTo>
                      <a:cubicBezTo>
                        <a:pt x="2104177" y="2672991"/>
                        <a:pt x="2104453" y="2672810"/>
                        <a:pt x="2104720" y="2672601"/>
                      </a:cubicBezTo>
                      <a:cubicBezTo>
                        <a:pt x="2106377" y="2671258"/>
                        <a:pt x="2108092" y="2670029"/>
                        <a:pt x="2109816" y="2668809"/>
                      </a:cubicBezTo>
                      <a:cubicBezTo>
                        <a:pt x="2110692" y="2668191"/>
                        <a:pt x="2111559" y="2667543"/>
                        <a:pt x="2112454" y="2666952"/>
                      </a:cubicBezTo>
                      <a:cubicBezTo>
                        <a:pt x="2114150" y="2665838"/>
                        <a:pt x="2115893" y="2664828"/>
                        <a:pt x="2117655" y="2663838"/>
                      </a:cubicBezTo>
                      <a:cubicBezTo>
                        <a:pt x="2118684" y="2663247"/>
                        <a:pt x="2119693" y="2662637"/>
                        <a:pt x="2120732" y="2662094"/>
                      </a:cubicBezTo>
                      <a:cubicBezTo>
                        <a:pt x="2122322" y="2661266"/>
                        <a:pt x="2123941" y="2660552"/>
                        <a:pt x="2125570" y="2659818"/>
                      </a:cubicBezTo>
                      <a:cubicBezTo>
                        <a:pt x="2126828" y="2659246"/>
                        <a:pt x="2128075" y="2658656"/>
                        <a:pt x="2129361" y="2658142"/>
                      </a:cubicBezTo>
                      <a:cubicBezTo>
                        <a:pt x="2130790" y="2657580"/>
                        <a:pt x="2132247" y="2657104"/>
                        <a:pt x="2133695" y="2656608"/>
                      </a:cubicBezTo>
                      <a:cubicBezTo>
                        <a:pt x="2135210" y="2656094"/>
                        <a:pt x="2136705" y="2655551"/>
                        <a:pt x="2138220" y="2655113"/>
                      </a:cubicBezTo>
                      <a:cubicBezTo>
                        <a:pt x="2139543" y="2654722"/>
                        <a:pt x="2140877" y="2654446"/>
                        <a:pt x="2142220" y="2654122"/>
                      </a:cubicBezTo>
                      <a:cubicBezTo>
                        <a:pt x="2143868" y="2653722"/>
                        <a:pt x="2145525" y="2653293"/>
                        <a:pt x="2147192" y="2652989"/>
                      </a:cubicBezTo>
                      <a:cubicBezTo>
                        <a:pt x="2148516" y="2652741"/>
                        <a:pt x="2149840" y="2652598"/>
                        <a:pt x="2151173" y="2652408"/>
                      </a:cubicBezTo>
                      <a:cubicBezTo>
                        <a:pt x="2152859" y="2652170"/>
                        <a:pt x="2154536" y="2651912"/>
                        <a:pt x="2156231" y="2651760"/>
                      </a:cubicBezTo>
                      <a:cubicBezTo>
                        <a:pt x="2157650" y="2651636"/>
                        <a:pt x="2159089" y="2651617"/>
                        <a:pt x="2160518" y="2651550"/>
                      </a:cubicBezTo>
                      <a:cubicBezTo>
                        <a:pt x="2162108" y="2651484"/>
                        <a:pt x="2163689" y="2651379"/>
                        <a:pt x="2165280" y="2651398"/>
                      </a:cubicBezTo>
                      <a:cubicBezTo>
                        <a:pt x="2166861" y="2651407"/>
                        <a:pt x="2168442" y="2651522"/>
                        <a:pt x="2170033" y="2651617"/>
                      </a:cubicBezTo>
                      <a:cubicBezTo>
                        <a:pt x="2171462" y="2651684"/>
                        <a:pt x="2172900" y="2651731"/>
                        <a:pt x="2174329" y="2651884"/>
                      </a:cubicBezTo>
                      <a:cubicBezTo>
                        <a:pt x="2176005" y="2652046"/>
                        <a:pt x="2177691" y="2652341"/>
                        <a:pt x="2179377" y="2652598"/>
                      </a:cubicBezTo>
                      <a:cubicBezTo>
                        <a:pt x="2180701" y="2652808"/>
                        <a:pt x="2182015" y="2652979"/>
                        <a:pt x="2183330" y="2653236"/>
                      </a:cubicBezTo>
                      <a:cubicBezTo>
                        <a:pt x="2185006" y="2653570"/>
                        <a:pt x="2186673" y="2654017"/>
                        <a:pt x="2188350" y="2654455"/>
                      </a:cubicBezTo>
                      <a:cubicBezTo>
                        <a:pt x="2189655" y="2654789"/>
                        <a:pt x="2190969" y="2655084"/>
                        <a:pt x="2192264" y="2655475"/>
                      </a:cubicBezTo>
                      <a:cubicBezTo>
                        <a:pt x="2193807" y="2655941"/>
                        <a:pt x="2195322" y="2656513"/>
                        <a:pt x="2196846" y="2657065"/>
                      </a:cubicBezTo>
                      <a:cubicBezTo>
                        <a:pt x="2198255" y="2657580"/>
                        <a:pt x="2199665" y="2658046"/>
                        <a:pt x="2201056" y="2658618"/>
                      </a:cubicBezTo>
                      <a:cubicBezTo>
                        <a:pt x="2202380" y="2659170"/>
                        <a:pt x="2203666" y="2659818"/>
                        <a:pt x="2204980" y="2660418"/>
                      </a:cubicBezTo>
                      <a:cubicBezTo>
                        <a:pt x="2206533" y="2661152"/>
                        <a:pt x="2208095" y="2661866"/>
                        <a:pt x="2209609" y="2662676"/>
                      </a:cubicBezTo>
                      <a:cubicBezTo>
                        <a:pt x="2210705" y="2663266"/>
                        <a:pt x="2211771" y="2663933"/>
                        <a:pt x="2212848" y="2664571"/>
                      </a:cubicBezTo>
                      <a:cubicBezTo>
                        <a:pt x="2214524" y="2665552"/>
                        <a:pt x="2216191" y="2666543"/>
                        <a:pt x="2217810" y="2667628"/>
                      </a:cubicBezTo>
                      <a:cubicBezTo>
                        <a:pt x="2218773" y="2668286"/>
                        <a:pt x="2219687" y="2668991"/>
                        <a:pt x="2220630" y="2669676"/>
                      </a:cubicBezTo>
                      <a:cubicBezTo>
                        <a:pt x="2222268" y="2670867"/>
                        <a:pt x="2223897" y="2672077"/>
                        <a:pt x="2225469" y="2673391"/>
                      </a:cubicBezTo>
                      <a:cubicBezTo>
                        <a:pt x="2225745" y="2673620"/>
                        <a:pt x="2226049" y="2673810"/>
                        <a:pt x="2226326" y="2674048"/>
                      </a:cubicBezTo>
                      <a:cubicBezTo>
                        <a:pt x="2227088" y="2674686"/>
                        <a:pt x="2227745" y="2675411"/>
                        <a:pt x="2228478" y="2676068"/>
                      </a:cubicBezTo>
                      <a:cubicBezTo>
                        <a:pt x="2229802" y="2677268"/>
                        <a:pt x="2231117" y="2678468"/>
                        <a:pt x="2232384" y="2679763"/>
                      </a:cubicBezTo>
                      <a:cubicBezTo>
                        <a:pt x="2233641" y="2681030"/>
                        <a:pt x="2234803" y="2682354"/>
                        <a:pt x="2235975" y="2683678"/>
                      </a:cubicBezTo>
                      <a:cubicBezTo>
                        <a:pt x="2236632" y="2684431"/>
                        <a:pt x="2237356" y="2685107"/>
                        <a:pt x="2237994" y="2685879"/>
                      </a:cubicBezTo>
                      <a:lnTo>
                        <a:pt x="2433190" y="2921927"/>
                      </a:lnTo>
                      <a:lnTo>
                        <a:pt x="2670924" y="2653312"/>
                      </a:lnTo>
                      <a:cubicBezTo>
                        <a:pt x="2688993" y="2632891"/>
                        <a:pt x="2714968" y="2621194"/>
                        <a:pt x="2742247" y="2621194"/>
                      </a:cubicBezTo>
                      <a:lnTo>
                        <a:pt x="3640598" y="2621194"/>
                      </a:lnTo>
                      <a:cubicBezTo>
                        <a:pt x="3683270" y="2487834"/>
                        <a:pt x="3706730" y="2355275"/>
                        <a:pt x="3706730" y="2223830"/>
                      </a:cubicBezTo>
                      <a:cubicBezTo>
                        <a:pt x="3706730" y="1827266"/>
                        <a:pt x="3384451" y="1504626"/>
                        <a:pt x="2988307" y="1504626"/>
                      </a:cubicBezTo>
                      <a:close/>
                      <a:moveTo>
                        <a:pt x="2114407" y="366103"/>
                      </a:moveTo>
                      <a:cubicBezTo>
                        <a:pt x="2167004" y="366103"/>
                        <a:pt x="2209657" y="408746"/>
                        <a:pt x="2209657" y="461353"/>
                      </a:cubicBezTo>
                      <a:lnTo>
                        <a:pt x="2209657" y="656682"/>
                      </a:lnTo>
                      <a:lnTo>
                        <a:pt x="2404529" y="656682"/>
                      </a:lnTo>
                      <a:cubicBezTo>
                        <a:pt x="2457126" y="656682"/>
                        <a:pt x="2499779" y="699325"/>
                        <a:pt x="2499779" y="751932"/>
                      </a:cubicBezTo>
                      <a:cubicBezTo>
                        <a:pt x="2499779" y="804539"/>
                        <a:pt x="2457126" y="847182"/>
                        <a:pt x="2404529" y="847182"/>
                      </a:cubicBezTo>
                      <a:lnTo>
                        <a:pt x="2209657" y="847182"/>
                      </a:lnTo>
                      <a:lnTo>
                        <a:pt x="2209657" y="1042530"/>
                      </a:lnTo>
                      <a:cubicBezTo>
                        <a:pt x="2209657" y="1095137"/>
                        <a:pt x="2167004" y="1137780"/>
                        <a:pt x="2114407" y="1137780"/>
                      </a:cubicBezTo>
                      <a:cubicBezTo>
                        <a:pt x="2061801" y="1137780"/>
                        <a:pt x="2019157" y="1095137"/>
                        <a:pt x="2019157" y="1042530"/>
                      </a:cubicBezTo>
                      <a:lnTo>
                        <a:pt x="2019157" y="847182"/>
                      </a:lnTo>
                      <a:lnTo>
                        <a:pt x="1824095" y="847182"/>
                      </a:lnTo>
                      <a:cubicBezTo>
                        <a:pt x="1771488" y="847182"/>
                        <a:pt x="1728845" y="804539"/>
                        <a:pt x="1728845" y="751932"/>
                      </a:cubicBezTo>
                      <a:cubicBezTo>
                        <a:pt x="1728845" y="699325"/>
                        <a:pt x="1771488" y="656682"/>
                        <a:pt x="1824095" y="656682"/>
                      </a:cubicBezTo>
                      <a:lnTo>
                        <a:pt x="2019157" y="656682"/>
                      </a:lnTo>
                      <a:lnTo>
                        <a:pt x="2019157" y="461353"/>
                      </a:lnTo>
                      <a:cubicBezTo>
                        <a:pt x="2019157" y="408746"/>
                        <a:pt x="2061801" y="366103"/>
                        <a:pt x="2114407" y="366103"/>
                      </a:cubicBezTo>
                      <a:close/>
                      <a:moveTo>
                        <a:pt x="2114407" y="190500"/>
                      </a:moveTo>
                      <a:cubicBezTo>
                        <a:pt x="1964569" y="190500"/>
                        <a:pt x="1823694" y="248878"/>
                        <a:pt x="1717738" y="354892"/>
                      </a:cubicBezTo>
                      <a:cubicBezTo>
                        <a:pt x="1611763" y="460924"/>
                        <a:pt x="1553403" y="601932"/>
                        <a:pt x="1553403" y="751932"/>
                      </a:cubicBezTo>
                      <a:cubicBezTo>
                        <a:pt x="1553403" y="1061513"/>
                        <a:pt x="1805064" y="1313383"/>
                        <a:pt x="2114407" y="1313383"/>
                      </a:cubicBezTo>
                      <a:cubicBezTo>
                        <a:pt x="2423646" y="1313383"/>
                        <a:pt x="2675230" y="1061513"/>
                        <a:pt x="2675230" y="751932"/>
                      </a:cubicBezTo>
                      <a:cubicBezTo>
                        <a:pt x="2675230" y="442360"/>
                        <a:pt x="2423646" y="190500"/>
                        <a:pt x="2114407" y="190500"/>
                      </a:cubicBezTo>
                      <a:close/>
                      <a:moveTo>
                        <a:pt x="2114416" y="0"/>
                      </a:moveTo>
                      <a:cubicBezTo>
                        <a:pt x="2528697" y="0"/>
                        <a:pt x="2865739" y="337318"/>
                        <a:pt x="2865739" y="751932"/>
                      </a:cubicBezTo>
                      <a:cubicBezTo>
                        <a:pt x="2865739" y="1166555"/>
                        <a:pt x="2528697" y="1503883"/>
                        <a:pt x="2114416" y="1503883"/>
                      </a:cubicBezTo>
                      <a:cubicBezTo>
                        <a:pt x="2029368" y="1503883"/>
                        <a:pt x="1947681" y="1489472"/>
                        <a:pt x="1871396" y="1463307"/>
                      </a:cubicBezTo>
                      <a:cubicBezTo>
                        <a:pt x="1882264" y="1471155"/>
                        <a:pt x="1893036" y="1479223"/>
                        <a:pt x="1903638" y="1487719"/>
                      </a:cubicBezTo>
                      <a:cubicBezTo>
                        <a:pt x="2000831" y="1565548"/>
                        <a:pt x="2087327" y="1670894"/>
                        <a:pt x="2174624" y="1819589"/>
                      </a:cubicBezTo>
                      <a:cubicBezTo>
                        <a:pt x="2261911" y="1670875"/>
                        <a:pt x="2348389" y="1565519"/>
                        <a:pt x="2445534" y="1487719"/>
                      </a:cubicBezTo>
                      <a:cubicBezTo>
                        <a:pt x="2593419" y="1369285"/>
                        <a:pt x="2765879" y="1314126"/>
                        <a:pt x="2988307" y="1314126"/>
                      </a:cubicBezTo>
                      <a:cubicBezTo>
                        <a:pt x="3489484" y="1314126"/>
                        <a:pt x="3897230" y="1722215"/>
                        <a:pt x="3897230" y="2223830"/>
                      </a:cubicBezTo>
                      <a:cubicBezTo>
                        <a:pt x="3897230" y="2352484"/>
                        <a:pt x="3878018" y="2484663"/>
                        <a:pt x="3839451" y="2621194"/>
                      </a:cubicBezTo>
                      <a:lnTo>
                        <a:pt x="4133374" y="2621194"/>
                      </a:lnTo>
                      <a:cubicBezTo>
                        <a:pt x="4185971" y="2621194"/>
                        <a:pt x="4228624" y="2663847"/>
                        <a:pt x="4228624" y="2716444"/>
                      </a:cubicBezTo>
                      <a:cubicBezTo>
                        <a:pt x="4228624" y="2769041"/>
                        <a:pt x="4185971" y="2811694"/>
                        <a:pt x="4133374" y="2811694"/>
                      </a:cubicBezTo>
                      <a:lnTo>
                        <a:pt x="3774129" y="2811694"/>
                      </a:lnTo>
                      <a:cubicBezTo>
                        <a:pt x="3686727" y="3029474"/>
                        <a:pt x="3552434" y="3258674"/>
                        <a:pt x="3369659" y="3502609"/>
                      </a:cubicBezTo>
                      <a:cubicBezTo>
                        <a:pt x="3101873" y="3860006"/>
                        <a:pt x="2753944" y="4220223"/>
                        <a:pt x="2404157" y="4571933"/>
                      </a:cubicBezTo>
                      <a:lnTo>
                        <a:pt x="3105007" y="4571933"/>
                      </a:lnTo>
                      <a:cubicBezTo>
                        <a:pt x="3157604" y="4571933"/>
                        <a:pt x="3200257" y="4614586"/>
                        <a:pt x="3200257" y="4667183"/>
                      </a:cubicBezTo>
                      <a:cubicBezTo>
                        <a:pt x="3200257" y="4719780"/>
                        <a:pt x="3157604" y="4762433"/>
                        <a:pt x="3105007" y="4762433"/>
                      </a:cubicBezTo>
                      <a:lnTo>
                        <a:pt x="1123769" y="4762433"/>
                      </a:lnTo>
                      <a:cubicBezTo>
                        <a:pt x="1071162" y="4762433"/>
                        <a:pt x="1028519" y="4719780"/>
                        <a:pt x="1028519" y="4667183"/>
                      </a:cubicBezTo>
                      <a:cubicBezTo>
                        <a:pt x="1028519" y="4614586"/>
                        <a:pt x="1071162" y="4571933"/>
                        <a:pt x="1123769" y="4571933"/>
                      </a:cubicBezTo>
                      <a:lnTo>
                        <a:pt x="1945081" y="4571933"/>
                      </a:lnTo>
                      <a:cubicBezTo>
                        <a:pt x="1595304" y="4220232"/>
                        <a:pt x="1247365" y="3860006"/>
                        <a:pt x="979570" y="3502609"/>
                      </a:cubicBezTo>
                      <a:cubicBezTo>
                        <a:pt x="796785" y="3258674"/>
                        <a:pt x="662492" y="3029474"/>
                        <a:pt x="575091" y="2811694"/>
                      </a:cubicBezTo>
                      <a:lnTo>
                        <a:pt x="95250" y="2811694"/>
                      </a:lnTo>
                      <a:cubicBezTo>
                        <a:pt x="42643" y="2811694"/>
                        <a:pt x="0" y="2769041"/>
                        <a:pt x="0" y="2716444"/>
                      </a:cubicBezTo>
                      <a:cubicBezTo>
                        <a:pt x="0" y="2663847"/>
                        <a:pt x="42643" y="2621194"/>
                        <a:pt x="95250" y="2621194"/>
                      </a:cubicBezTo>
                      <a:lnTo>
                        <a:pt x="509787" y="2621194"/>
                      </a:lnTo>
                      <a:cubicBezTo>
                        <a:pt x="471230" y="2484672"/>
                        <a:pt x="452009" y="2352494"/>
                        <a:pt x="452009" y="2223840"/>
                      </a:cubicBezTo>
                      <a:cubicBezTo>
                        <a:pt x="452009" y="1722225"/>
                        <a:pt x="859755" y="1314135"/>
                        <a:pt x="1360951" y="1314135"/>
                      </a:cubicBezTo>
                      <a:cubicBezTo>
                        <a:pt x="1478604" y="1314135"/>
                        <a:pt x="1582188" y="1329747"/>
                        <a:pt x="1675657" y="1361846"/>
                      </a:cubicBezTo>
                      <a:cubicBezTo>
                        <a:pt x="1486424" y="1225172"/>
                        <a:pt x="1362913" y="1002773"/>
                        <a:pt x="1362913" y="751932"/>
                      </a:cubicBezTo>
                      <a:cubicBezTo>
                        <a:pt x="1362913" y="551069"/>
                        <a:pt x="1441075" y="362245"/>
                        <a:pt x="1583007" y="220227"/>
                      </a:cubicBezTo>
                      <a:cubicBezTo>
                        <a:pt x="1724939" y="78210"/>
                        <a:pt x="1913668" y="0"/>
                        <a:pt x="2114416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AC401D0-4E9B-4ACB-A8CC-20ED68342BCF}"/>
                </a:ext>
              </a:extLst>
            </p:cNvPr>
            <p:cNvGrpSpPr/>
            <p:nvPr/>
          </p:nvGrpSpPr>
          <p:grpSpPr>
            <a:xfrm>
              <a:off x="8960297" y="1085902"/>
              <a:ext cx="2291260" cy="3585815"/>
              <a:chOff x="8960297" y="1085902"/>
              <a:chExt cx="2291260" cy="3585815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B91AD64C-D9B5-0BEC-786B-3E84CBFCB564}"/>
                  </a:ext>
                </a:extLst>
              </p:cNvPr>
              <p:cNvGrpSpPr/>
              <p:nvPr/>
            </p:nvGrpSpPr>
            <p:grpSpPr>
              <a:xfrm>
                <a:off x="8960297" y="1085902"/>
                <a:ext cx="2291260" cy="1017205"/>
                <a:chOff x="8480692" y="1978330"/>
                <a:chExt cx="1960228" cy="870242"/>
              </a:xfrm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27B14673-CE35-A10B-3C30-FE452D221F9F}"/>
                    </a:ext>
                  </a:extLst>
                </p:cNvPr>
                <p:cNvSpPr/>
                <p:nvPr/>
              </p:nvSpPr>
              <p:spPr>
                <a:xfrm>
                  <a:off x="9030047" y="1978330"/>
                  <a:ext cx="861519" cy="263310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  <a:cs typeface="Segoe UI" panose="020B0502040204020203" pitchFamily="34" charset="0"/>
                    </a:rPr>
                    <a:t>STEP 06</a:t>
                  </a: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10AC6B46-5D29-42F3-0778-B4770D3FA168}"/>
                    </a:ext>
                  </a:extLst>
                </p:cNvPr>
                <p:cNvSpPr/>
                <p:nvPr/>
              </p:nvSpPr>
              <p:spPr>
                <a:xfrm>
                  <a:off x="8480692" y="2242960"/>
                  <a:ext cx="1960228" cy="605612"/>
                </a:xfrm>
                <a:prstGeom prst="rect">
                  <a:avLst/>
                </a:prstGeom>
              </p:spPr>
              <p:txBody>
                <a:bodyPr wrap="square" anchor="t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adipisicing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labore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et dolore magna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. </a:t>
                  </a:r>
                </a:p>
              </p:txBody>
            </p:sp>
          </p:grp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1144566F-E601-EA3B-24B7-16687A5A990E}"/>
                  </a:ext>
                </a:extLst>
              </p:cNvPr>
              <p:cNvSpPr/>
              <p:nvPr/>
            </p:nvSpPr>
            <p:spPr>
              <a:xfrm flipV="1">
                <a:off x="9159961" y="3718508"/>
                <a:ext cx="1891933" cy="953209"/>
              </a:xfrm>
              <a:custGeom>
                <a:avLst/>
                <a:gdLst>
                  <a:gd name="connsiteX0" fmla="*/ 809297 w 1618594"/>
                  <a:gd name="connsiteY0" fmla="*/ 0 h 815493"/>
                  <a:gd name="connsiteX1" fmla="*/ 1618594 w 1618594"/>
                  <a:gd name="connsiteY1" fmla="*/ 809297 h 815493"/>
                  <a:gd name="connsiteX2" fmla="*/ 1618281 w 1618594"/>
                  <a:gd name="connsiteY2" fmla="*/ 815493 h 815493"/>
                  <a:gd name="connsiteX3" fmla="*/ 1365923 w 1618594"/>
                  <a:gd name="connsiteY3" fmla="*/ 815493 h 815493"/>
                  <a:gd name="connsiteX4" fmla="*/ 1366547 w 1618594"/>
                  <a:gd name="connsiteY4" fmla="*/ 809297 h 815493"/>
                  <a:gd name="connsiteX5" fmla="*/ 809297 w 1618594"/>
                  <a:gd name="connsiteY5" fmla="*/ 252047 h 815493"/>
                  <a:gd name="connsiteX6" fmla="*/ 252047 w 1618594"/>
                  <a:gd name="connsiteY6" fmla="*/ 809297 h 815493"/>
                  <a:gd name="connsiteX7" fmla="*/ 252672 w 1618594"/>
                  <a:gd name="connsiteY7" fmla="*/ 815493 h 815493"/>
                  <a:gd name="connsiteX8" fmla="*/ 313 w 1618594"/>
                  <a:gd name="connsiteY8" fmla="*/ 815493 h 815493"/>
                  <a:gd name="connsiteX9" fmla="*/ 0 w 1618594"/>
                  <a:gd name="connsiteY9" fmla="*/ 809297 h 815493"/>
                  <a:gd name="connsiteX10" fmla="*/ 809297 w 1618594"/>
                  <a:gd name="connsiteY10" fmla="*/ 0 h 81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18594" h="815493">
                    <a:moveTo>
                      <a:pt x="809297" y="0"/>
                    </a:moveTo>
                    <a:cubicBezTo>
                      <a:pt x="1256259" y="0"/>
                      <a:pt x="1618594" y="362335"/>
                      <a:pt x="1618594" y="809297"/>
                    </a:cubicBezTo>
                    <a:lnTo>
                      <a:pt x="1618281" y="815493"/>
                    </a:lnTo>
                    <a:lnTo>
                      <a:pt x="1365923" y="815493"/>
                    </a:lnTo>
                    <a:lnTo>
                      <a:pt x="1366547" y="809297"/>
                    </a:lnTo>
                    <a:cubicBezTo>
                      <a:pt x="1366547" y="501536"/>
                      <a:pt x="1117058" y="252047"/>
                      <a:pt x="809297" y="252047"/>
                    </a:cubicBezTo>
                    <a:cubicBezTo>
                      <a:pt x="501536" y="252047"/>
                      <a:pt x="252047" y="501536"/>
                      <a:pt x="252047" y="809297"/>
                    </a:cubicBezTo>
                    <a:lnTo>
                      <a:pt x="252672" y="815493"/>
                    </a:lnTo>
                    <a:lnTo>
                      <a:pt x="313" y="815493"/>
                    </a:lnTo>
                    <a:lnTo>
                      <a:pt x="0" y="809297"/>
                    </a:lnTo>
                    <a:cubicBezTo>
                      <a:pt x="0" y="362335"/>
                      <a:pt x="362335" y="0"/>
                      <a:pt x="8092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7" name="Straight Arrow Connector 106">
                <a:extLst>
                  <a:ext uri="{FF2B5EF4-FFF2-40B4-BE49-F238E27FC236}">
                    <a16:creationId xmlns:a16="http://schemas.microsoft.com/office/drawing/2014/main" id="{0688F726-2563-4FCE-9FE0-8688428556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05927" y="2418747"/>
                <a:ext cx="0" cy="963869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4A6CDE77-C41E-4E4C-954D-6B71767ED51A}"/>
                  </a:ext>
                </a:extLst>
              </p:cNvPr>
              <p:cNvGrpSpPr/>
              <p:nvPr/>
            </p:nvGrpSpPr>
            <p:grpSpPr>
              <a:xfrm>
                <a:off x="9716613" y="3382615"/>
                <a:ext cx="807131" cy="807131"/>
                <a:chOff x="9716613" y="3382615"/>
                <a:chExt cx="807131" cy="807131"/>
              </a:xfrm>
            </p:grpSpPr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077C5388-5387-371F-BC1D-C78CE0302A50}"/>
                    </a:ext>
                  </a:extLst>
                </p:cNvPr>
                <p:cNvSpPr/>
                <p:nvPr/>
              </p:nvSpPr>
              <p:spPr>
                <a:xfrm>
                  <a:off x="9716613" y="3382615"/>
                  <a:ext cx="807131" cy="807131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Graphic 9">
                  <a:extLst>
                    <a:ext uri="{FF2B5EF4-FFF2-40B4-BE49-F238E27FC236}">
                      <a16:creationId xmlns:a16="http://schemas.microsoft.com/office/drawing/2014/main" id="{58228E06-ECE2-4665-B1C0-A2DC9553F25B}"/>
                    </a:ext>
                  </a:extLst>
                </p:cNvPr>
                <p:cNvSpPr/>
                <p:nvPr/>
              </p:nvSpPr>
              <p:spPr>
                <a:xfrm>
                  <a:off x="9896021" y="3549395"/>
                  <a:ext cx="448314" cy="473570"/>
                </a:xfrm>
                <a:custGeom>
                  <a:avLst/>
                  <a:gdLst>
                    <a:gd name="connsiteX0" fmla="*/ 491841 w 676275"/>
                    <a:gd name="connsiteY0" fmla="*/ 713705 h 714375"/>
                    <a:gd name="connsiteX1" fmla="*/ 430672 w 676275"/>
                    <a:gd name="connsiteY1" fmla="*/ 713705 h 714375"/>
                    <a:gd name="connsiteX2" fmla="*/ 382787 w 676275"/>
                    <a:gd name="connsiteY2" fmla="*/ 665820 h 714375"/>
                    <a:gd name="connsiteX3" fmla="*/ 382787 w 676275"/>
                    <a:gd name="connsiteY3" fmla="*/ 620093 h 714375"/>
                    <a:gd name="connsiteX4" fmla="*/ 343161 w 676275"/>
                    <a:gd name="connsiteY4" fmla="*/ 580467 h 714375"/>
                    <a:gd name="connsiteX5" fmla="*/ 201029 w 676275"/>
                    <a:gd name="connsiteY5" fmla="*/ 580467 h 714375"/>
                    <a:gd name="connsiteX6" fmla="*/ 161403 w 676275"/>
                    <a:gd name="connsiteY6" fmla="*/ 620093 h 714375"/>
                    <a:gd name="connsiteX7" fmla="*/ 161403 w 676275"/>
                    <a:gd name="connsiteY7" fmla="*/ 665820 h 714375"/>
                    <a:gd name="connsiteX8" fmla="*/ 113518 w 676275"/>
                    <a:gd name="connsiteY8" fmla="*/ 713705 h 714375"/>
                    <a:gd name="connsiteX9" fmla="*/ 55029 w 676275"/>
                    <a:gd name="connsiteY9" fmla="*/ 713705 h 714375"/>
                    <a:gd name="connsiteX10" fmla="*/ 7144 w 676275"/>
                    <a:gd name="connsiteY10" fmla="*/ 665820 h 714375"/>
                    <a:gd name="connsiteX11" fmla="*/ 7144 w 676275"/>
                    <a:gd name="connsiteY11" fmla="*/ 174873 h 714375"/>
                    <a:gd name="connsiteX12" fmla="*/ 85836 w 676275"/>
                    <a:gd name="connsiteY12" fmla="*/ 96181 h 714375"/>
                    <a:gd name="connsiteX13" fmla="*/ 121220 w 676275"/>
                    <a:gd name="connsiteY13" fmla="*/ 96181 h 714375"/>
                    <a:gd name="connsiteX14" fmla="*/ 121220 w 676275"/>
                    <a:gd name="connsiteY14" fmla="*/ 150949 h 714375"/>
                    <a:gd name="connsiteX15" fmla="*/ 155004 w 676275"/>
                    <a:gd name="connsiteY15" fmla="*/ 169255 h 714375"/>
                    <a:gd name="connsiteX16" fmla="*/ 164120 w 676275"/>
                    <a:gd name="connsiteY16" fmla="*/ 215913 h 714375"/>
                    <a:gd name="connsiteX17" fmla="*/ 182500 w 676275"/>
                    <a:gd name="connsiteY17" fmla="*/ 267519 h 714375"/>
                    <a:gd name="connsiteX18" fmla="*/ 177180 w 676275"/>
                    <a:gd name="connsiteY18" fmla="*/ 244004 h 714375"/>
                    <a:gd name="connsiteX19" fmla="*/ 215317 w 676275"/>
                    <a:gd name="connsiteY19" fmla="*/ 172455 h 714375"/>
                    <a:gd name="connsiteX20" fmla="*/ 161442 w 676275"/>
                    <a:gd name="connsiteY20" fmla="*/ 92869 h 714375"/>
                    <a:gd name="connsiteX21" fmla="*/ 247167 w 676275"/>
                    <a:gd name="connsiteY21" fmla="*/ 7144 h 714375"/>
                    <a:gd name="connsiteX22" fmla="*/ 332892 w 676275"/>
                    <a:gd name="connsiteY22" fmla="*/ 92869 h 714375"/>
                    <a:gd name="connsiteX23" fmla="*/ 310679 w 676275"/>
                    <a:gd name="connsiteY23" fmla="*/ 150391 h 714375"/>
                    <a:gd name="connsiteX24" fmla="*/ 367532 w 676275"/>
                    <a:gd name="connsiteY24" fmla="*/ 195970 h 714375"/>
                    <a:gd name="connsiteX25" fmla="*/ 373411 w 676275"/>
                    <a:gd name="connsiteY25" fmla="*/ 222201 h 714375"/>
                    <a:gd name="connsiteX26" fmla="*/ 426766 w 676275"/>
                    <a:gd name="connsiteY26" fmla="*/ 313358 h 714375"/>
                    <a:gd name="connsiteX27" fmla="*/ 432719 w 676275"/>
                    <a:gd name="connsiteY27" fmla="*/ 321321 h 714375"/>
                    <a:gd name="connsiteX28" fmla="*/ 510594 w 676275"/>
                    <a:gd name="connsiteY28" fmla="*/ 288057 h 714375"/>
                    <a:gd name="connsiteX29" fmla="*/ 516324 w 676275"/>
                    <a:gd name="connsiteY29" fmla="*/ 226219 h 714375"/>
                    <a:gd name="connsiteX30" fmla="*/ 456681 w 676275"/>
                    <a:gd name="connsiteY30" fmla="*/ 164344 h 714375"/>
                    <a:gd name="connsiteX31" fmla="*/ 456681 w 676275"/>
                    <a:gd name="connsiteY31" fmla="*/ 73856 h 714375"/>
                    <a:gd name="connsiteX32" fmla="*/ 497385 w 676275"/>
                    <a:gd name="connsiteY32" fmla="*/ 73856 h 714375"/>
                    <a:gd name="connsiteX33" fmla="*/ 471638 w 676275"/>
                    <a:gd name="connsiteY33" fmla="*/ 35756 h 714375"/>
                    <a:gd name="connsiteX34" fmla="*/ 456718 w 676275"/>
                    <a:gd name="connsiteY34" fmla="*/ 35756 h 714375"/>
                    <a:gd name="connsiteX35" fmla="*/ 456718 w 676275"/>
                    <a:gd name="connsiteY35" fmla="*/ 16706 h 714375"/>
                    <a:gd name="connsiteX36" fmla="*/ 490018 w 676275"/>
                    <a:gd name="connsiteY36" fmla="*/ 16706 h 714375"/>
                    <a:gd name="connsiteX37" fmla="*/ 490018 w 676275"/>
                    <a:gd name="connsiteY37" fmla="*/ 26231 h 714375"/>
                    <a:gd name="connsiteX38" fmla="*/ 523096 w 676275"/>
                    <a:gd name="connsiteY38" fmla="*/ 61280 h 714375"/>
                    <a:gd name="connsiteX39" fmla="*/ 556136 w 676275"/>
                    <a:gd name="connsiteY39" fmla="*/ 26231 h 714375"/>
                    <a:gd name="connsiteX40" fmla="*/ 556136 w 676275"/>
                    <a:gd name="connsiteY40" fmla="*/ 16706 h 714375"/>
                    <a:gd name="connsiteX41" fmla="*/ 674570 w 676275"/>
                    <a:gd name="connsiteY41" fmla="*/ 16706 h 714375"/>
                    <a:gd name="connsiteX42" fmla="*/ 674570 w 676275"/>
                    <a:gd name="connsiteY42" fmla="*/ 702506 h 714375"/>
                    <a:gd name="connsiteX43" fmla="*/ 655520 w 676275"/>
                    <a:gd name="connsiteY43" fmla="*/ 702506 h 714375"/>
                    <a:gd name="connsiteX44" fmla="*/ 655520 w 676275"/>
                    <a:gd name="connsiteY44" fmla="*/ 662025 h 714375"/>
                    <a:gd name="connsiteX45" fmla="*/ 605104 w 676275"/>
                    <a:gd name="connsiteY45" fmla="*/ 702506 h 714375"/>
                    <a:gd name="connsiteX46" fmla="*/ 593347 w 676275"/>
                    <a:gd name="connsiteY46" fmla="*/ 702506 h 714375"/>
                    <a:gd name="connsiteX47" fmla="*/ 539731 w 676275"/>
                    <a:gd name="connsiteY47" fmla="*/ 659792 h 714375"/>
                    <a:gd name="connsiteX48" fmla="*/ 539731 w 676275"/>
                    <a:gd name="connsiteY48" fmla="*/ 665857 h 714375"/>
                    <a:gd name="connsiteX49" fmla="*/ 491846 w 676275"/>
                    <a:gd name="connsiteY49" fmla="*/ 713742 h 714375"/>
                    <a:gd name="connsiteX50" fmla="*/ 201033 w 676275"/>
                    <a:gd name="connsiteY50" fmla="*/ 561420 h 714375"/>
                    <a:gd name="connsiteX51" fmla="*/ 343165 w 676275"/>
                    <a:gd name="connsiteY51" fmla="*/ 561420 h 714375"/>
                    <a:gd name="connsiteX52" fmla="*/ 401841 w 676275"/>
                    <a:gd name="connsiteY52" fmla="*/ 620096 h 714375"/>
                    <a:gd name="connsiteX53" fmla="*/ 401841 w 676275"/>
                    <a:gd name="connsiteY53" fmla="*/ 665823 h 714375"/>
                    <a:gd name="connsiteX54" fmla="*/ 430676 w 676275"/>
                    <a:gd name="connsiteY54" fmla="*/ 694658 h 714375"/>
                    <a:gd name="connsiteX55" fmla="*/ 491844 w 676275"/>
                    <a:gd name="connsiteY55" fmla="*/ 694658 h 714375"/>
                    <a:gd name="connsiteX56" fmla="*/ 520679 w 676275"/>
                    <a:gd name="connsiteY56" fmla="*/ 665823 h 714375"/>
                    <a:gd name="connsiteX57" fmla="*/ 520679 w 676275"/>
                    <a:gd name="connsiteY57" fmla="*/ 512976 h 714375"/>
                    <a:gd name="connsiteX58" fmla="*/ 503415 w 676275"/>
                    <a:gd name="connsiteY58" fmla="*/ 506725 h 714375"/>
                    <a:gd name="connsiteX59" fmla="*/ 236753 w 676275"/>
                    <a:gd name="connsiteY59" fmla="*/ 476662 h 714375"/>
                    <a:gd name="connsiteX60" fmla="*/ 219489 w 676275"/>
                    <a:gd name="connsiteY60" fmla="*/ 428182 h 714375"/>
                    <a:gd name="connsiteX61" fmla="*/ 218820 w 676275"/>
                    <a:gd name="connsiteY61" fmla="*/ 428330 h 714375"/>
                    <a:gd name="connsiteX62" fmla="*/ 217555 w 676275"/>
                    <a:gd name="connsiteY62" fmla="*/ 422638 h 714375"/>
                    <a:gd name="connsiteX63" fmla="*/ 144443 w 676275"/>
                    <a:gd name="connsiteY63" fmla="*/ 217364 h 714375"/>
                    <a:gd name="connsiteX64" fmla="*/ 145001 w 676275"/>
                    <a:gd name="connsiteY64" fmla="*/ 214760 h 714375"/>
                    <a:gd name="connsiteX65" fmla="*/ 140350 w 676275"/>
                    <a:gd name="connsiteY65" fmla="*/ 181422 h 714375"/>
                    <a:gd name="connsiteX66" fmla="*/ 111701 w 676275"/>
                    <a:gd name="connsiteY66" fmla="*/ 169069 h 714375"/>
                    <a:gd name="connsiteX67" fmla="*/ 102250 w 676275"/>
                    <a:gd name="connsiteY67" fmla="*/ 168995 h 714375"/>
                    <a:gd name="connsiteX68" fmla="*/ 102213 w 676275"/>
                    <a:gd name="connsiteY68" fmla="*/ 115268 h 714375"/>
                    <a:gd name="connsiteX69" fmla="*/ 85879 w 676275"/>
                    <a:gd name="connsiteY69" fmla="*/ 115268 h 714375"/>
                    <a:gd name="connsiteX70" fmla="*/ 26237 w 676275"/>
                    <a:gd name="connsiteY70" fmla="*/ 174911 h 714375"/>
                    <a:gd name="connsiteX71" fmla="*/ 26237 w 676275"/>
                    <a:gd name="connsiteY71" fmla="*/ 665820 h 714375"/>
                    <a:gd name="connsiteX72" fmla="*/ 55072 w 676275"/>
                    <a:gd name="connsiteY72" fmla="*/ 694655 h 714375"/>
                    <a:gd name="connsiteX73" fmla="*/ 113561 w 676275"/>
                    <a:gd name="connsiteY73" fmla="*/ 694655 h 714375"/>
                    <a:gd name="connsiteX74" fmla="*/ 142396 w 676275"/>
                    <a:gd name="connsiteY74" fmla="*/ 665820 h 714375"/>
                    <a:gd name="connsiteX75" fmla="*/ 142396 w 676275"/>
                    <a:gd name="connsiteY75" fmla="*/ 620092 h 714375"/>
                    <a:gd name="connsiteX76" fmla="*/ 201072 w 676275"/>
                    <a:gd name="connsiteY76" fmla="*/ 561417 h 714375"/>
                    <a:gd name="connsiteX77" fmla="*/ 250704 w 676275"/>
                    <a:gd name="connsiteY77" fmla="*/ 459064 h 714375"/>
                    <a:gd name="connsiteX78" fmla="*/ 505574 w 676275"/>
                    <a:gd name="connsiteY78" fmla="*/ 487788 h 714375"/>
                    <a:gd name="connsiteX79" fmla="*/ 557440 w 676275"/>
                    <a:gd name="connsiteY79" fmla="*/ 545831 h 714375"/>
                    <a:gd name="connsiteX80" fmla="*/ 557440 w 676275"/>
                    <a:gd name="connsiteY80" fmla="*/ 647482 h 714375"/>
                    <a:gd name="connsiteX81" fmla="*/ 593382 w 676275"/>
                    <a:gd name="connsiteY81" fmla="*/ 683424 h 714375"/>
                    <a:gd name="connsiteX82" fmla="*/ 605139 w 676275"/>
                    <a:gd name="connsiteY82" fmla="*/ 683424 h 714375"/>
                    <a:gd name="connsiteX83" fmla="*/ 637733 w 676275"/>
                    <a:gd name="connsiteY83" fmla="*/ 650830 h 714375"/>
                    <a:gd name="connsiteX84" fmla="*/ 637733 w 676275"/>
                    <a:gd name="connsiteY84" fmla="*/ 521499 h 714375"/>
                    <a:gd name="connsiteX85" fmla="*/ 544269 w 676275"/>
                    <a:gd name="connsiteY85" fmla="*/ 416724 h 714375"/>
                    <a:gd name="connsiteX86" fmla="*/ 538911 w 676275"/>
                    <a:gd name="connsiteY86" fmla="*/ 421152 h 714375"/>
                    <a:gd name="connsiteX87" fmla="*/ 505053 w 676275"/>
                    <a:gd name="connsiteY87" fmla="*/ 427998 h 714375"/>
                    <a:gd name="connsiteX88" fmla="*/ 406831 w 676275"/>
                    <a:gd name="connsiteY88" fmla="*/ 407051 h 714375"/>
                    <a:gd name="connsiteX89" fmla="*/ 408840 w 676275"/>
                    <a:gd name="connsiteY89" fmla="*/ 397749 h 714375"/>
                    <a:gd name="connsiteX90" fmla="*/ 406831 w 676275"/>
                    <a:gd name="connsiteY90" fmla="*/ 407051 h 714375"/>
                    <a:gd name="connsiteX91" fmla="*/ 317237 w 676275"/>
                    <a:gd name="connsiteY91" fmla="*/ 387852 h 714375"/>
                    <a:gd name="connsiteX92" fmla="*/ 243678 w 676275"/>
                    <a:gd name="connsiteY92" fmla="*/ 258560 h 714375"/>
                    <a:gd name="connsiteX93" fmla="*/ 260235 w 676275"/>
                    <a:gd name="connsiteY93" fmla="*/ 249146 h 714375"/>
                    <a:gd name="connsiteX94" fmla="*/ 329589 w 676275"/>
                    <a:gd name="connsiteY94" fmla="*/ 371038 h 714375"/>
                    <a:gd name="connsiteX95" fmla="*/ 416430 w 676275"/>
                    <a:gd name="connsiteY95" fmla="*/ 389604 h 714375"/>
                    <a:gd name="connsiteX96" fmla="*/ 416653 w 676275"/>
                    <a:gd name="connsiteY96" fmla="*/ 389567 h 714375"/>
                    <a:gd name="connsiteX97" fmla="*/ 416653 w 676275"/>
                    <a:gd name="connsiteY97" fmla="*/ 389641 h 714375"/>
                    <a:gd name="connsiteX98" fmla="*/ 509075 w 676275"/>
                    <a:gd name="connsiteY98" fmla="*/ 409361 h 714375"/>
                    <a:gd name="connsiteX99" fmla="*/ 528051 w 676275"/>
                    <a:gd name="connsiteY99" fmla="*/ 405491 h 714375"/>
                    <a:gd name="connsiteX100" fmla="*/ 538246 w 676275"/>
                    <a:gd name="connsiteY100" fmla="*/ 388934 h 714375"/>
                    <a:gd name="connsiteX101" fmla="*/ 538543 w 676275"/>
                    <a:gd name="connsiteY101" fmla="*/ 385399 h 714375"/>
                    <a:gd name="connsiteX102" fmla="*/ 519679 w 676275"/>
                    <a:gd name="connsiteY102" fmla="*/ 361810 h 714375"/>
                    <a:gd name="connsiteX103" fmla="*/ 422715 w 676275"/>
                    <a:gd name="connsiteY103" fmla="*/ 339411 h 714375"/>
                    <a:gd name="connsiteX104" fmla="*/ 410734 w 676275"/>
                    <a:gd name="connsiteY104" fmla="*/ 323337 h 714375"/>
                    <a:gd name="connsiteX105" fmla="*/ 355296 w 676275"/>
                    <a:gd name="connsiteY105" fmla="*/ 227716 h 714375"/>
                    <a:gd name="connsiteX106" fmla="*/ 349157 w 676275"/>
                    <a:gd name="connsiteY106" fmla="*/ 200331 h 714375"/>
                    <a:gd name="connsiteX107" fmla="*/ 298778 w 676275"/>
                    <a:gd name="connsiteY107" fmla="*/ 170640 h 714375"/>
                    <a:gd name="connsiteX108" fmla="*/ 225890 w 676275"/>
                    <a:gd name="connsiteY108" fmla="*/ 189132 h 714375"/>
                    <a:gd name="connsiteX109" fmla="*/ 195827 w 676275"/>
                    <a:gd name="connsiteY109" fmla="*/ 239548 h 714375"/>
                    <a:gd name="connsiteX110" fmla="*/ 235973 w 676275"/>
                    <a:gd name="connsiteY110" fmla="*/ 417322 h 714375"/>
                    <a:gd name="connsiteX111" fmla="*/ 250856 w 676275"/>
                    <a:gd name="connsiteY111" fmla="*/ 459069 h 714375"/>
                    <a:gd name="connsiteX112" fmla="*/ 555428 w 676275"/>
                    <a:gd name="connsiteY112" fmla="*/ 398342 h 714375"/>
                    <a:gd name="connsiteX113" fmla="*/ 655516 w 676275"/>
                    <a:gd name="connsiteY113" fmla="*/ 502117 h 714375"/>
                    <a:gd name="connsiteX114" fmla="*/ 655516 w 676275"/>
                    <a:gd name="connsiteY114" fmla="*/ 35725 h 714375"/>
                    <a:gd name="connsiteX115" fmla="*/ 574517 w 676275"/>
                    <a:gd name="connsiteY115" fmla="*/ 35725 h 714375"/>
                    <a:gd name="connsiteX116" fmla="*/ 548770 w 676275"/>
                    <a:gd name="connsiteY116" fmla="*/ 73825 h 714375"/>
                    <a:gd name="connsiteX117" fmla="*/ 580544 w 676275"/>
                    <a:gd name="connsiteY117" fmla="*/ 73825 h 714375"/>
                    <a:gd name="connsiteX118" fmla="*/ 580544 w 676275"/>
                    <a:gd name="connsiteY118" fmla="*/ 164313 h 714375"/>
                    <a:gd name="connsiteX119" fmla="*/ 535486 w 676275"/>
                    <a:gd name="connsiteY119" fmla="*/ 223881 h 714375"/>
                    <a:gd name="connsiteX120" fmla="*/ 526073 w 676275"/>
                    <a:gd name="connsiteY120" fmla="*/ 299188 h 714375"/>
                    <a:gd name="connsiteX121" fmla="*/ 476625 w 676275"/>
                    <a:gd name="connsiteY121" fmla="*/ 332414 h 714375"/>
                    <a:gd name="connsiteX122" fmla="*/ 523840 w 676275"/>
                    <a:gd name="connsiteY122" fmla="*/ 343315 h 714375"/>
                    <a:gd name="connsiteX123" fmla="*/ 557513 w 676275"/>
                    <a:gd name="connsiteY123" fmla="*/ 385434 h 714375"/>
                    <a:gd name="connsiteX124" fmla="*/ 557103 w 676275"/>
                    <a:gd name="connsiteY124" fmla="*/ 391127 h 714375"/>
                    <a:gd name="connsiteX125" fmla="*/ 555504 w 676275"/>
                    <a:gd name="connsiteY125" fmla="*/ 398308 h 714375"/>
                    <a:gd name="connsiteX126" fmla="*/ 478185 w 676275"/>
                    <a:gd name="connsiteY126" fmla="*/ 178600 h 714375"/>
                    <a:gd name="connsiteX127" fmla="*/ 518592 w 676275"/>
                    <a:gd name="connsiteY127" fmla="*/ 207175 h 714375"/>
                    <a:gd name="connsiteX128" fmla="*/ 561455 w 676275"/>
                    <a:gd name="connsiteY128" fmla="*/ 164313 h 714375"/>
                    <a:gd name="connsiteX129" fmla="*/ 561455 w 676275"/>
                    <a:gd name="connsiteY129" fmla="*/ 92875 h 714375"/>
                    <a:gd name="connsiteX130" fmla="*/ 475730 w 676275"/>
                    <a:gd name="connsiteY130" fmla="*/ 92875 h 714375"/>
                    <a:gd name="connsiteX131" fmla="*/ 475730 w 676275"/>
                    <a:gd name="connsiteY131" fmla="*/ 100577 h 714375"/>
                    <a:gd name="connsiteX132" fmla="*/ 504305 w 676275"/>
                    <a:gd name="connsiteY132" fmla="*/ 100577 h 714375"/>
                    <a:gd name="connsiteX133" fmla="*/ 504305 w 676275"/>
                    <a:gd name="connsiteY133" fmla="*/ 119627 h 714375"/>
                    <a:gd name="connsiteX134" fmla="*/ 475730 w 676275"/>
                    <a:gd name="connsiteY134" fmla="*/ 119627 h 714375"/>
                    <a:gd name="connsiteX135" fmla="*/ 475730 w 676275"/>
                    <a:gd name="connsiteY135" fmla="*/ 129152 h 714375"/>
                    <a:gd name="connsiteX136" fmla="*/ 504305 w 676275"/>
                    <a:gd name="connsiteY136" fmla="*/ 129152 h 714375"/>
                    <a:gd name="connsiteX137" fmla="*/ 504305 w 676275"/>
                    <a:gd name="connsiteY137" fmla="*/ 148202 h 714375"/>
                    <a:gd name="connsiteX138" fmla="*/ 475730 w 676275"/>
                    <a:gd name="connsiteY138" fmla="*/ 148202 h 714375"/>
                    <a:gd name="connsiteX139" fmla="*/ 475730 w 676275"/>
                    <a:gd name="connsiteY139" fmla="*/ 159550 h 714375"/>
                    <a:gd name="connsiteX140" fmla="*/ 504305 w 676275"/>
                    <a:gd name="connsiteY140" fmla="*/ 159550 h 714375"/>
                    <a:gd name="connsiteX141" fmla="*/ 504305 w 676275"/>
                    <a:gd name="connsiteY141" fmla="*/ 178600 h 714375"/>
                    <a:gd name="connsiteX142" fmla="*/ 247128 w 676275"/>
                    <a:gd name="connsiteY142" fmla="*/ 26200 h 714375"/>
                    <a:gd name="connsiteX143" fmla="*/ 180453 w 676275"/>
                    <a:gd name="connsiteY143" fmla="*/ 92875 h 714375"/>
                    <a:gd name="connsiteX144" fmla="*/ 247128 w 676275"/>
                    <a:gd name="connsiteY144" fmla="*/ 159550 h 714375"/>
                    <a:gd name="connsiteX145" fmla="*/ 313803 w 676275"/>
                    <a:gd name="connsiteY145" fmla="*/ 92875 h 714375"/>
                    <a:gd name="connsiteX146" fmla="*/ 247128 w 676275"/>
                    <a:gd name="connsiteY146" fmla="*/ 26200 h 714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</a:cxnLst>
                  <a:rect l="l" t="t" r="r" b="b"/>
                  <a:pathLst>
                    <a:path w="676275" h="714375">
                      <a:moveTo>
                        <a:pt x="491841" y="713705"/>
                      </a:moveTo>
                      <a:lnTo>
                        <a:pt x="430672" y="713705"/>
                      </a:lnTo>
                      <a:cubicBezTo>
                        <a:pt x="404255" y="713705"/>
                        <a:pt x="382787" y="692200"/>
                        <a:pt x="382787" y="665820"/>
                      </a:cubicBezTo>
                      <a:lnTo>
                        <a:pt x="382787" y="620093"/>
                      </a:lnTo>
                      <a:cubicBezTo>
                        <a:pt x="382787" y="598252"/>
                        <a:pt x="365002" y="580467"/>
                        <a:pt x="343161" y="580467"/>
                      </a:cubicBezTo>
                      <a:lnTo>
                        <a:pt x="201029" y="580467"/>
                      </a:lnTo>
                      <a:cubicBezTo>
                        <a:pt x="179188" y="580467"/>
                        <a:pt x="161403" y="598252"/>
                        <a:pt x="161403" y="620093"/>
                      </a:cubicBezTo>
                      <a:lnTo>
                        <a:pt x="161403" y="665820"/>
                      </a:lnTo>
                      <a:cubicBezTo>
                        <a:pt x="161403" y="692237"/>
                        <a:pt x="139897" y="713705"/>
                        <a:pt x="113518" y="713705"/>
                      </a:cubicBezTo>
                      <a:lnTo>
                        <a:pt x="55029" y="713705"/>
                      </a:lnTo>
                      <a:cubicBezTo>
                        <a:pt x="28612" y="713705"/>
                        <a:pt x="7144" y="692200"/>
                        <a:pt x="7144" y="665820"/>
                      </a:cubicBezTo>
                      <a:lnTo>
                        <a:pt x="7144" y="174873"/>
                      </a:lnTo>
                      <a:cubicBezTo>
                        <a:pt x="7144" y="131490"/>
                        <a:pt x="42453" y="96181"/>
                        <a:pt x="85836" y="96181"/>
                      </a:cubicBezTo>
                      <a:lnTo>
                        <a:pt x="121220" y="96181"/>
                      </a:lnTo>
                      <a:lnTo>
                        <a:pt x="121220" y="150949"/>
                      </a:lnTo>
                      <a:cubicBezTo>
                        <a:pt x="130671" y="152624"/>
                        <a:pt x="145107" y="157126"/>
                        <a:pt x="155004" y="169255"/>
                      </a:cubicBezTo>
                      <a:cubicBezTo>
                        <a:pt x="164529" y="180976"/>
                        <a:pt x="167580" y="196640"/>
                        <a:pt x="164120" y="215913"/>
                      </a:cubicBezTo>
                      <a:lnTo>
                        <a:pt x="182500" y="267519"/>
                      </a:lnTo>
                      <a:lnTo>
                        <a:pt x="177180" y="244004"/>
                      </a:lnTo>
                      <a:cubicBezTo>
                        <a:pt x="169515" y="213866"/>
                        <a:pt x="186407" y="182910"/>
                        <a:pt x="215317" y="172455"/>
                      </a:cubicBezTo>
                      <a:cubicBezTo>
                        <a:pt x="183765" y="159805"/>
                        <a:pt x="161442" y="128886"/>
                        <a:pt x="161442" y="92869"/>
                      </a:cubicBezTo>
                      <a:cubicBezTo>
                        <a:pt x="161442" y="45616"/>
                        <a:pt x="199914" y="7144"/>
                        <a:pt x="247167" y="7144"/>
                      </a:cubicBezTo>
                      <a:cubicBezTo>
                        <a:pt x="294419" y="7144"/>
                        <a:pt x="332892" y="45616"/>
                        <a:pt x="332892" y="92869"/>
                      </a:cubicBezTo>
                      <a:cubicBezTo>
                        <a:pt x="332892" y="114970"/>
                        <a:pt x="324483" y="135136"/>
                        <a:pt x="310679" y="150391"/>
                      </a:cubicBezTo>
                      <a:cubicBezTo>
                        <a:pt x="336947" y="151210"/>
                        <a:pt x="360723" y="169218"/>
                        <a:pt x="367532" y="195970"/>
                      </a:cubicBezTo>
                      <a:lnTo>
                        <a:pt x="373411" y="222201"/>
                      </a:lnTo>
                      <a:lnTo>
                        <a:pt x="426766" y="313358"/>
                      </a:lnTo>
                      <a:lnTo>
                        <a:pt x="432719" y="321321"/>
                      </a:lnTo>
                      <a:cubicBezTo>
                        <a:pt x="447044" y="320428"/>
                        <a:pt x="490837" y="315516"/>
                        <a:pt x="510594" y="288057"/>
                      </a:cubicBezTo>
                      <a:cubicBezTo>
                        <a:pt x="521682" y="272654"/>
                        <a:pt x="523579" y="251855"/>
                        <a:pt x="516324" y="226219"/>
                      </a:cubicBezTo>
                      <a:cubicBezTo>
                        <a:pt x="483209" y="225029"/>
                        <a:pt x="456681" y="197718"/>
                        <a:pt x="456681" y="164344"/>
                      </a:cubicBezTo>
                      <a:lnTo>
                        <a:pt x="456681" y="73856"/>
                      </a:lnTo>
                      <a:lnTo>
                        <a:pt x="497385" y="73856"/>
                      </a:lnTo>
                      <a:cubicBezTo>
                        <a:pt x="484437" y="66787"/>
                        <a:pt x="474242" y="53988"/>
                        <a:pt x="471638" y="35756"/>
                      </a:cubicBezTo>
                      <a:lnTo>
                        <a:pt x="456718" y="35756"/>
                      </a:lnTo>
                      <a:lnTo>
                        <a:pt x="456718" y="16706"/>
                      </a:lnTo>
                      <a:lnTo>
                        <a:pt x="490018" y="16706"/>
                      </a:lnTo>
                      <a:lnTo>
                        <a:pt x="490018" y="26231"/>
                      </a:lnTo>
                      <a:cubicBezTo>
                        <a:pt x="490018" y="50453"/>
                        <a:pt x="506613" y="61280"/>
                        <a:pt x="523096" y="61280"/>
                      </a:cubicBezTo>
                      <a:cubicBezTo>
                        <a:pt x="539542" y="61280"/>
                        <a:pt x="556136" y="50453"/>
                        <a:pt x="556136" y="26231"/>
                      </a:cubicBezTo>
                      <a:lnTo>
                        <a:pt x="556136" y="16706"/>
                      </a:lnTo>
                      <a:lnTo>
                        <a:pt x="674570" y="16706"/>
                      </a:lnTo>
                      <a:lnTo>
                        <a:pt x="674570" y="702506"/>
                      </a:lnTo>
                      <a:lnTo>
                        <a:pt x="655520" y="702506"/>
                      </a:lnTo>
                      <a:lnTo>
                        <a:pt x="655520" y="662025"/>
                      </a:lnTo>
                      <a:cubicBezTo>
                        <a:pt x="650423" y="685168"/>
                        <a:pt x="629736" y="702506"/>
                        <a:pt x="605104" y="702506"/>
                      </a:cubicBezTo>
                      <a:lnTo>
                        <a:pt x="593347" y="702506"/>
                      </a:lnTo>
                      <a:cubicBezTo>
                        <a:pt x="567227" y="702506"/>
                        <a:pt x="545312" y="684200"/>
                        <a:pt x="539731" y="659792"/>
                      </a:cubicBezTo>
                      <a:lnTo>
                        <a:pt x="539731" y="665857"/>
                      </a:lnTo>
                      <a:cubicBezTo>
                        <a:pt x="539731" y="692274"/>
                        <a:pt x="518226" y="713742"/>
                        <a:pt x="491846" y="713742"/>
                      </a:cubicBezTo>
                      <a:close/>
                      <a:moveTo>
                        <a:pt x="201033" y="561420"/>
                      </a:moveTo>
                      <a:lnTo>
                        <a:pt x="343165" y="561420"/>
                      </a:lnTo>
                      <a:cubicBezTo>
                        <a:pt x="375535" y="561420"/>
                        <a:pt x="401841" y="587725"/>
                        <a:pt x="401841" y="620096"/>
                      </a:cubicBezTo>
                      <a:lnTo>
                        <a:pt x="401841" y="665823"/>
                      </a:lnTo>
                      <a:cubicBezTo>
                        <a:pt x="401841" y="681748"/>
                        <a:pt x="414789" y="694658"/>
                        <a:pt x="430676" y="694658"/>
                      </a:cubicBezTo>
                      <a:lnTo>
                        <a:pt x="491844" y="694658"/>
                      </a:lnTo>
                      <a:cubicBezTo>
                        <a:pt x="507769" y="694658"/>
                        <a:pt x="520679" y="681710"/>
                        <a:pt x="520679" y="665823"/>
                      </a:cubicBezTo>
                      <a:lnTo>
                        <a:pt x="520679" y="512976"/>
                      </a:lnTo>
                      <a:cubicBezTo>
                        <a:pt x="515656" y="509664"/>
                        <a:pt x="509778" y="507469"/>
                        <a:pt x="503415" y="506725"/>
                      </a:cubicBezTo>
                      <a:lnTo>
                        <a:pt x="236753" y="476662"/>
                      </a:lnTo>
                      <a:lnTo>
                        <a:pt x="219489" y="428182"/>
                      </a:lnTo>
                      <a:lnTo>
                        <a:pt x="218820" y="428330"/>
                      </a:lnTo>
                      <a:lnTo>
                        <a:pt x="217555" y="422638"/>
                      </a:lnTo>
                      <a:lnTo>
                        <a:pt x="144443" y="217364"/>
                      </a:lnTo>
                      <a:lnTo>
                        <a:pt x="145001" y="214760"/>
                      </a:lnTo>
                      <a:cubicBezTo>
                        <a:pt x="148015" y="200212"/>
                        <a:pt x="146452" y="189013"/>
                        <a:pt x="140350" y="181422"/>
                      </a:cubicBezTo>
                      <a:cubicBezTo>
                        <a:pt x="130639" y="169368"/>
                        <a:pt x="111886" y="169069"/>
                        <a:pt x="111701" y="169069"/>
                      </a:cubicBezTo>
                      <a:lnTo>
                        <a:pt x="102250" y="168995"/>
                      </a:lnTo>
                      <a:lnTo>
                        <a:pt x="102213" y="115268"/>
                      </a:lnTo>
                      <a:lnTo>
                        <a:pt x="85879" y="115268"/>
                      </a:lnTo>
                      <a:cubicBezTo>
                        <a:pt x="52988" y="115268"/>
                        <a:pt x="26237" y="142020"/>
                        <a:pt x="26237" y="174911"/>
                      </a:cubicBezTo>
                      <a:lnTo>
                        <a:pt x="26237" y="665820"/>
                      </a:lnTo>
                      <a:cubicBezTo>
                        <a:pt x="26237" y="681745"/>
                        <a:pt x="39185" y="694655"/>
                        <a:pt x="55072" y="694655"/>
                      </a:cubicBezTo>
                      <a:lnTo>
                        <a:pt x="113561" y="694655"/>
                      </a:lnTo>
                      <a:cubicBezTo>
                        <a:pt x="129486" y="694655"/>
                        <a:pt x="142396" y="681707"/>
                        <a:pt x="142396" y="665820"/>
                      </a:cubicBezTo>
                      <a:lnTo>
                        <a:pt x="142396" y="620092"/>
                      </a:lnTo>
                      <a:cubicBezTo>
                        <a:pt x="142396" y="587723"/>
                        <a:pt x="168701" y="561417"/>
                        <a:pt x="201072" y="561417"/>
                      </a:cubicBezTo>
                      <a:close/>
                      <a:moveTo>
                        <a:pt x="250704" y="459064"/>
                      </a:moveTo>
                      <a:lnTo>
                        <a:pt x="505574" y="487788"/>
                      </a:lnTo>
                      <a:cubicBezTo>
                        <a:pt x="535116" y="491136"/>
                        <a:pt x="557440" y="516065"/>
                        <a:pt x="557440" y="545831"/>
                      </a:cubicBezTo>
                      <a:lnTo>
                        <a:pt x="557440" y="647482"/>
                      </a:lnTo>
                      <a:cubicBezTo>
                        <a:pt x="557440" y="667313"/>
                        <a:pt x="573551" y="683424"/>
                        <a:pt x="593382" y="683424"/>
                      </a:cubicBezTo>
                      <a:lnTo>
                        <a:pt x="605139" y="683424"/>
                      </a:lnTo>
                      <a:cubicBezTo>
                        <a:pt x="623110" y="683424"/>
                        <a:pt x="637733" y="668801"/>
                        <a:pt x="637733" y="650830"/>
                      </a:cubicBezTo>
                      <a:lnTo>
                        <a:pt x="637733" y="521499"/>
                      </a:lnTo>
                      <a:cubicBezTo>
                        <a:pt x="637733" y="461447"/>
                        <a:pt x="598554" y="417696"/>
                        <a:pt x="544269" y="416724"/>
                      </a:cubicBezTo>
                      <a:cubicBezTo>
                        <a:pt x="542632" y="418324"/>
                        <a:pt x="540809" y="419813"/>
                        <a:pt x="538911" y="421152"/>
                      </a:cubicBezTo>
                      <a:cubicBezTo>
                        <a:pt x="529089" y="427998"/>
                        <a:pt x="516736" y="430528"/>
                        <a:pt x="505053" y="427998"/>
                      </a:cubicBezTo>
                      <a:lnTo>
                        <a:pt x="406831" y="407051"/>
                      </a:lnTo>
                      <a:lnTo>
                        <a:pt x="408840" y="397749"/>
                      </a:lnTo>
                      <a:lnTo>
                        <a:pt x="406831" y="407051"/>
                      </a:lnTo>
                      <a:lnTo>
                        <a:pt x="317237" y="387852"/>
                      </a:lnTo>
                      <a:lnTo>
                        <a:pt x="243678" y="258560"/>
                      </a:lnTo>
                      <a:lnTo>
                        <a:pt x="260235" y="249146"/>
                      </a:lnTo>
                      <a:lnTo>
                        <a:pt x="329589" y="371038"/>
                      </a:lnTo>
                      <a:lnTo>
                        <a:pt x="416430" y="389604"/>
                      </a:lnTo>
                      <a:lnTo>
                        <a:pt x="416653" y="389567"/>
                      </a:lnTo>
                      <a:lnTo>
                        <a:pt x="416653" y="389641"/>
                      </a:lnTo>
                      <a:lnTo>
                        <a:pt x="509075" y="409361"/>
                      </a:lnTo>
                      <a:cubicBezTo>
                        <a:pt x="515735" y="410775"/>
                        <a:pt x="522469" y="409398"/>
                        <a:pt x="528051" y="405491"/>
                      </a:cubicBezTo>
                      <a:cubicBezTo>
                        <a:pt x="533669" y="401585"/>
                        <a:pt x="537278" y="395706"/>
                        <a:pt x="538246" y="388934"/>
                      </a:cubicBezTo>
                      <a:cubicBezTo>
                        <a:pt x="538395" y="387743"/>
                        <a:pt x="538543" y="386590"/>
                        <a:pt x="538543" y="385399"/>
                      </a:cubicBezTo>
                      <a:cubicBezTo>
                        <a:pt x="538543" y="374237"/>
                        <a:pt x="530618" y="364303"/>
                        <a:pt x="519679" y="361810"/>
                      </a:cubicBezTo>
                      <a:lnTo>
                        <a:pt x="422715" y="339411"/>
                      </a:lnTo>
                      <a:lnTo>
                        <a:pt x="410734" y="323337"/>
                      </a:lnTo>
                      <a:lnTo>
                        <a:pt x="355296" y="227716"/>
                      </a:lnTo>
                      <a:lnTo>
                        <a:pt x="349157" y="200331"/>
                      </a:lnTo>
                      <a:cubicBezTo>
                        <a:pt x="343576" y="178416"/>
                        <a:pt x="320954" y="164985"/>
                        <a:pt x="298778" y="170640"/>
                      </a:cubicBezTo>
                      <a:lnTo>
                        <a:pt x="225890" y="189132"/>
                      </a:lnTo>
                      <a:cubicBezTo>
                        <a:pt x="203677" y="194787"/>
                        <a:pt x="190171" y="217410"/>
                        <a:pt x="195827" y="239548"/>
                      </a:cubicBezTo>
                      <a:lnTo>
                        <a:pt x="235973" y="417322"/>
                      </a:lnTo>
                      <a:lnTo>
                        <a:pt x="250856" y="459069"/>
                      </a:lnTo>
                      <a:close/>
                      <a:moveTo>
                        <a:pt x="555428" y="398342"/>
                      </a:moveTo>
                      <a:cubicBezTo>
                        <a:pt x="608969" y="404072"/>
                        <a:pt x="648222" y="445074"/>
                        <a:pt x="655516" y="502117"/>
                      </a:cubicBezTo>
                      <a:lnTo>
                        <a:pt x="655516" y="35725"/>
                      </a:lnTo>
                      <a:lnTo>
                        <a:pt x="574517" y="35725"/>
                      </a:lnTo>
                      <a:cubicBezTo>
                        <a:pt x="571875" y="53957"/>
                        <a:pt x="561717" y="66756"/>
                        <a:pt x="548770" y="73825"/>
                      </a:cubicBezTo>
                      <a:lnTo>
                        <a:pt x="580544" y="73825"/>
                      </a:lnTo>
                      <a:lnTo>
                        <a:pt x="580544" y="164313"/>
                      </a:lnTo>
                      <a:cubicBezTo>
                        <a:pt x="580544" y="192591"/>
                        <a:pt x="561457" y="216552"/>
                        <a:pt x="535486" y="223881"/>
                      </a:cubicBezTo>
                      <a:cubicBezTo>
                        <a:pt x="543448" y="254131"/>
                        <a:pt x="540323" y="279431"/>
                        <a:pt x="526073" y="299188"/>
                      </a:cubicBezTo>
                      <a:cubicBezTo>
                        <a:pt x="513608" y="316489"/>
                        <a:pt x="494595" y="326572"/>
                        <a:pt x="476625" y="332414"/>
                      </a:cubicBezTo>
                      <a:lnTo>
                        <a:pt x="523840" y="343315"/>
                      </a:lnTo>
                      <a:cubicBezTo>
                        <a:pt x="543634" y="347817"/>
                        <a:pt x="557513" y="365156"/>
                        <a:pt x="557513" y="385434"/>
                      </a:cubicBezTo>
                      <a:cubicBezTo>
                        <a:pt x="557513" y="387331"/>
                        <a:pt x="557327" y="389229"/>
                        <a:pt x="557103" y="391127"/>
                      </a:cubicBezTo>
                      <a:cubicBezTo>
                        <a:pt x="556769" y="393582"/>
                        <a:pt x="556210" y="396001"/>
                        <a:pt x="555504" y="398308"/>
                      </a:cubicBezTo>
                      <a:close/>
                      <a:moveTo>
                        <a:pt x="478185" y="178600"/>
                      </a:moveTo>
                      <a:cubicBezTo>
                        <a:pt x="484064" y="195232"/>
                        <a:pt x="499989" y="207175"/>
                        <a:pt x="518592" y="207175"/>
                      </a:cubicBezTo>
                      <a:cubicBezTo>
                        <a:pt x="542219" y="207175"/>
                        <a:pt x="561455" y="187940"/>
                        <a:pt x="561455" y="164313"/>
                      </a:cubicBezTo>
                      <a:lnTo>
                        <a:pt x="561455" y="92875"/>
                      </a:lnTo>
                      <a:lnTo>
                        <a:pt x="475730" y="92875"/>
                      </a:lnTo>
                      <a:lnTo>
                        <a:pt x="475730" y="100577"/>
                      </a:lnTo>
                      <a:lnTo>
                        <a:pt x="504305" y="100577"/>
                      </a:lnTo>
                      <a:lnTo>
                        <a:pt x="504305" y="119627"/>
                      </a:lnTo>
                      <a:lnTo>
                        <a:pt x="475730" y="119627"/>
                      </a:lnTo>
                      <a:lnTo>
                        <a:pt x="475730" y="129152"/>
                      </a:lnTo>
                      <a:lnTo>
                        <a:pt x="504305" y="129152"/>
                      </a:lnTo>
                      <a:lnTo>
                        <a:pt x="504305" y="148202"/>
                      </a:lnTo>
                      <a:lnTo>
                        <a:pt x="475730" y="148202"/>
                      </a:lnTo>
                      <a:lnTo>
                        <a:pt x="475730" y="159550"/>
                      </a:lnTo>
                      <a:lnTo>
                        <a:pt x="504305" y="159550"/>
                      </a:lnTo>
                      <a:lnTo>
                        <a:pt x="504305" y="178600"/>
                      </a:lnTo>
                      <a:close/>
                      <a:moveTo>
                        <a:pt x="247128" y="26200"/>
                      </a:moveTo>
                      <a:cubicBezTo>
                        <a:pt x="210367" y="26200"/>
                        <a:pt x="180453" y="56115"/>
                        <a:pt x="180453" y="92875"/>
                      </a:cubicBezTo>
                      <a:cubicBezTo>
                        <a:pt x="180453" y="129636"/>
                        <a:pt x="210367" y="159550"/>
                        <a:pt x="247128" y="159550"/>
                      </a:cubicBezTo>
                      <a:cubicBezTo>
                        <a:pt x="283889" y="159550"/>
                        <a:pt x="313803" y="129636"/>
                        <a:pt x="313803" y="92875"/>
                      </a:cubicBezTo>
                      <a:cubicBezTo>
                        <a:pt x="313803" y="56115"/>
                        <a:pt x="283889" y="26200"/>
                        <a:pt x="247128" y="2620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AE1F6E9-C6E3-4186-9F74-D5CC9F81DF17}"/>
                </a:ext>
              </a:extLst>
            </p:cNvPr>
            <p:cNvGrpSpPr/>
            <p:nvPr/>
          </p:nvGrpSpPr>
          <p:grpSpPr>
            <a:xfrm>
              <a:off x="5765929" y="1085903"/>
              <a:ext cx="2291260" cy="3585813"/>
              <a:chOff x="5765929" y="1085903"/>
              <a:chExt cx="2291260" cy="3585813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073947D9-0338-E1E0-3B0F-8170278EAF71}"/>
                  </a:ext>
                </a:extLst>
              </p:cNvPr>
              <p:cNvGrpSpPr/>
              <p:nvPr/>
            </p:nvGrpSpPr>
            <p:grpSpPr>
              <a:xfrm>
                <a:off x="5765929" y="1085903"/>
                <a:ext cx="2291260" cy="1017206"/>
                <a:chOff x="5630779" y="1978331"/>
                <a:chExt cx="1960228" cy="870243"/>
              </a:xfrm>
            </p:grpSpPr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96EE9AD5-A663-9101-1DD0-6AAC9F8820A9}"/>
                    </a:ext>
                  </a:extLst>
                </p:cNvPr>
                <p:cNvSpPr/>
                <p:nvPr/>
              </p:nvSpPr>
              <p:spPr>
                <a:xfrm>
                  <a:off x="6180134" y="1978331"/>
                  <a:ext cx="861519" cy="263310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4"/>
                      </a:solidFill>
                      <a:effectLst/>
                      <a:uLnTx/>
                      <a:uFillTx/>
                      <a:cs typeface="Segoe UI" panose="020B0502040204020203" pitchFamily="34" charset="0"/>
                    </a:rPr>
                    <a:t>STEP 04</a:t>
                  </a:r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DE37C8A6-6710-AC16-DE8E-E7057030388E}"/>
                    </a:ext>
                  </a:extLst>
                </p:cNvPr>
                <p:cNvSpPr/>
                <p:nvPr/>
              </p:nvSpPr>
              <p:spPr>
                <a:xfrm>
                  <a:off x="5630779" y="2242962"/>
                  <a:ext cx="1960228" cy="605612"/>
                </a:xfrm>
                <a:prstGeom prst="rect">
                  <a:avLst/>
                </a:prstGeom>
              </p:spPr>
              <p:txBody>
                <a:bodyPr wrap="square" anchor="t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adipisicing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labore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et dolore magna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. </a:t>
                  </a:r>
                </a:p>
              </p:txBody>
            </p:sp>
          </p:grp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61C0B5D7-3E99-2FA2-B12B-FD61F6F8E062}"/>
                  </a:ext>
                </a:extLst>
              </p:cNvPr>
              <p:cNvSpPr/>
              <p:nvPr/>
            </p:nvSpPr>
            <p:spPr>
              <a:xfrm flipV="1">
                <a:off x="5971717" y="3718508"/>
                <a:ext cx="1891933" cy="953208"/>
              </a:xfrm>
              <a:custGeom>
                <a:avLst/>
                <a:gdLst>
                  <a:gd name="connsiteX0" fmla="*/ 809297 w 1618594"/>
                  <a:gd name="connsiteY0" fmla="*/ 0 h 815493"/>
                  <a:gd name="connsiteX1" fmla="*/ 1618594 w 1618594"/>
                  <a:gd name="connsiteY1" fmla="*/ 809297 h 815493"/>
                  <a:gd name="connsiteX2" fmla="*/ 1618281 w 1618594"/>
                  <a:gd name="connsiteY2" fmla="*/ 815493 h 815493"/>
                  <a:gd name="connsiteX3" fmla="*/ 1365923 w 1618594"/>
                  <a:gd name="connsiteY3" fmla="*/ 815493 h 815493"/>
                  <a:gd name="connsiteX4" fmla="*/ 1366547 w 1618594"/>
                  <a:gd name="connsiteY4" fmla="*/ 809297 h 815493"/>
                  <a:gd name="connsiteX5" fmla="*/ 809297 w 1618594"/>
                  <a:gd name="connsiteY5" fmla="*/ 252047 h 815493"/>
                  <a:gd name="connsiteX6" fmla="*/ 252047 w 1618594"/>
                  <a:gd name="connsiteY6" fmla="*/ 809297 h 815493"/>
                  <a:gd name="connsiteX7" fmla="*/ 252672 w 1618594"/>
                  <a:gd name="connsiteY7" fmla="*/ 815493 h 815493"/>
                  <a:gd name="connsiteX8" fmla="*/ 313 w 1618594"/>
                  <a:gd name="connsiteY8" fmla="*/ 815493 h 815493"/>
                  <a:gd name="connsiteX9" fmla="*/ 0 w 1618594"/>
                  <a:gd name="connsiteY9" fmla="*/ 809297 h 815493"/>
                  <a:gd name="connsiteX10" fmla="*/ 809297 w 1618594"/>
                  <a:gd name="connsiteY10" fmla="*/ 0 h 81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18594" h="815493">
                    <a:moveTo>
                      <a:pt x="809297" y="0"/>
                    </a:moveTo>
                    <a:cubicBezTo>
                      <a:pt x="1256259" y="0"/>
                      <a:pt x="1618594" y="362335"/>
                      <a:pt x="1618594" y="809297"/>
                    </a:cubicBezTo>
                    <a:lnTo>
                      <a:pt x="1618281" y="815493"/>
                    </a:lnTo>
                    <a:lnTo>
                      <a:pt x="1365923" y="815493"/>
                    </a:lnTo>
                    <a:lnTo>
                      <a:pt x="1366547" y="809297"/>
                    </a:lnTo>
                    <a:cubicBezTo>
                      <a:pt x="1366547" y="501536"/>
                      <a:pt x="1117058" y="252047"/>
                      <a:pt x="809297" y="252047"/>
                    </a:cubicBezTo>
                    <a:cubicBezTo>
                      <a:pt x="501536" y="252047"/>
                      <a:pt x="252047" y="501536"/>
                      <a:pt x="252047" y="809297"/>
                    </a:cubicBezTo>
                    <a:lnTo>
                      <a:pt x="252672" y="815493"/>
                    </a:lnTo>
                    <a:lnTo>
                      <a:pt x="313" y="815493"/>
                    </a:lnTo>
                    <a:lnTo>
                      <a:pt x="0" y="809297"/>
                    </a:lnTo>
                    <a:cubicBezTo>
                      <a:pt x="0" y="362335"/>
                      <a:pt x="362335" y="0"/>
                      <a:pt x="8092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6" name="Straight Arrow Connector 105">
                <a:extLst>
                  <a:ext uri="{FF2B5EF4-FFF2-40B4-BE49-F238E27FC236}">
                    <a16:creationId xmlns:a16="http://schemas.microsoft.com/office/drawing/2014/main" id="{658EC513-3213-4608-9D24-28D40CA4B1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33420" y="2418747"/>
                <a:ext cx="0" cy="963869"/>
              </a:xfrm>
              <a:prstGeom prst="straightConnector1">
                <a:avLst/>
              </a:prstGeom>
              <a:ln w="127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D63A0335-E1AE-445A-AB0F-765152DE25DD}"/>
                  </a:ext>
                </a:extLst>
              </p:cNvPr>
              <p:cNvGrpSpPr/>
              <p:nvPr/>
            </p:nvGrpSpPr>
            <p:grpSpPr>
              <a:xfrm>
                <a:off x="6521243" y="3382615"/>
                <a:ext cx="807131" cy="807130"/>
                <a:chOff x="6521243" y="3382615"/>
                <a:chExt cx="807131" cy="807130"/>
              </a:xfrm>
            </p:grpSpPr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245A0FF9-ADE7-B5EA-6EF9-20F1983114A5}"/>
                    </a:ext>
                  </a:extLst>
                </p:cNvPr>
                <p:cNvSpPr/>
                <p:nvPr/>
              </p:nvSpPr>
              <p:spPr>
                <a:xfrm>
                  <a:off x="6521243" y="3382615"/>
                  <a:ext cx="807131" cy="807130"/>
                </a:xfrm>
                <a:prstGeom prst="ellipse">
                  <a:avLst/>
                </a:prstGeom>
                <a:solidFill>
                  <a:schemeClr val="accent4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Graphic 13">
                  <a:extLst>
                    <a:ext uri="{FF2B5EF4-FFF2-40B4-BE49-F238E27FC236}">
                      <a16:creationId xmlns:a16="http://schemas.microsoft.com/office/drawing/2014/main" id="{ED0F5264-A822-4C34-BFF0-8EF94E7CA1FA}"/>
                    </a:ext>
                  </a:extLst>
                </p:cNvPr>
                <p:cNvSpPr/>
                <p:nvPr/>
              </p:nvSpPr>
              <p:spPr>
                <a:xfrm>
                  <a:off x="6700088" y="3533015"/>
                  <a:ext cx="449440" cy="506330"/>
                </a:xfrm>
                <a:custGeom>
                  <a:avLst/>
                  <a:gdLst>
                    <a:gd name="connsiteX0" fmla="*/ 706634 w 752475"/>
                    <a:gd name="connsiteY0" fmla="*/ 721519 h 847725"/>
                    <a:gd name="connsiteX1" fmla="*/ 691751 w 752475"/>
                    <a:gd name="connsiteY1" fmla="*/ 721519 h 847725"/>
                    <a:gd name="connsiteX2" fmla="*/ 706634 w 752475"/>
                    <a:gd name="connsiteY2" fmla="*/ 676870 h 847725"/>
                    <a:gd name="connsiteX3" fmla="*/ 706634 w 752475"/>
                    <a:gd name="connsiteY3" fmla="*/ 379214 h 847725"/>
                    <a:gd name="connsiteX4" fmla="*/ 684830 w 752475"/>
                    <a:gd name="connsiteY4" fmla="*/ 326604 h 847725"/>
                    <a:gd name="connsiteX5" fmla="*/ 632220 w 752475"/>
                    <a:gd name="connsiteY5" fmla="*/ 304800 h 847725"/>
                    <a:gd name="connsiteX6" fmla="*/ 585637 w 752475"/>
                    <a:gd name="connsiteY6" fmla="*/ 304800 h 847725"/>
                    <a:gd name="connsiteX7" fmla="*/ 627457 w 752475"/>
                    <a:gd name="connsiteY7" fmla="*/ 241994 h 847725"/>
                    <a:gd name="connsiteX8" fmla="*/ 631253 w 752475"/>
                    <a:gd name="connsiteY8" fmla="*/ 165608 h 847725"/>
                    <a:gd name="connsiteX9" fmla="*/ 565694 w 752475"/>
                    <a:gd name="connsiteY9" fmla="*/ 126206 h 847725"/>
                    <a:gd name="connsiteX10" fmla="*/ 547091 w 752475"/>
                    <a:gd name="connsiteY10" fmla="*/ 126206 h 847725"/>
                    <a:gd name="connsiteX11" fmla="*/ 553788 w 752475"/>
                    <a:gd name="connsiteY11" fmla="*/ 109240 h 847725"/>
                    <a:gd name="connsiteX12" fmla="*/ 546347 w 752475"/>
                    <a:gd name="connsiteY12" fmla="*/ 39849 h 847725"/>
                    <a:gd name="connsiteX13" fmla="*/ 484731 w 752475"/>
                    <a:gd name="connsiteY13" fmla="*/ 7144 h 847725"/>
                    <a:gd name="connsiteX14" fmla="*/ 273695 w 752475"/>
                    <a:gd name="connsiteY14" fmla="*/ 7144 h 847725"/>
                    <a:gd name="connsiteX15" fmla="*/ 212080 w 752475"/>
                    <a:gd name="connsiteY15" fmla="*/ 39849 h 847725"/>
                    <a:gd name="connsiteX16" fmla="*/ 204639 w 752475"/>
                    <a:gd name="connsiteY16" fmla="*/ 109240 h 847725"/>
                    <a:gd name="connsiteX17" fmla="*/ 211336 w 752475"/>
                    <a:gd name="connsiteY17" fmla="*/ 126206 h 847725"/>
                    <a:gd name="connsiteX18" fmla="*/ 192732 w 752475"/>
                    <a:gd name="connsiteY18" fmla="*/ 126206 h 847725"/>
                    <a:gd name="connsiteX19" fmla="*/ 127285 w 752475"/>
                    <a:gd name="connsiteY19" fmla="*/ 165571 h 847725"/>
                    <a:gd name="connsiteX20" fmla="*/ 130969 w 752475"/>
                    <a:gd name="connsiteY20" fmla="*/ 241845 h 847725"/>
                    <a:gd name="connsiteX21" fmla="*/ 172789 w 752475"/>
                    <a:gd name="connsiteY21" fmla="*/ 304800 h 847725"/>
                    <a:gd name="connsiteX22" fmla="*/ 126206 w 752475"/>
                    <a:gd name="connsiteY22" fmla="*/ 304800 h 847725"/>
                    <a:gd name="connsiteX23" fmla="*/ 51792 w 752475"/>
                    <a:gd name="connsiteY23" fmla="*/ 379214 h 847725"/>
                    <a:gd name="connsiteX24" fmla="*/ 51792 w 752475"/>
                    <a:gd name="connsiteY24" fmla="*/ 676870 h 847725"/>
                    <a:gd name="connsiteX25" fmla="*/ 66675 w 752475"/>
                    <a:gd name="connsiteY25" fmla="*/ 721519 h 847725"/>
                    <a:gd name="connsiteX26" fmla="*/ 51792 w 752475"/>
                    <a:gd name="connsiteY26" fmla="*/ 721519 h 847725"/>
                    <a:gd name="connsiteX27" fmla="*/ 7144 w 752475"/>
                    <a:gd name="connsiteY27" fmla="*/ 766167 h 847725"/>
                    <a:gd name="connsiteX28" fmla="*/ 7144 w 752475"/>
                    <a:gd name="connsiteY28" fmla="*/ 795933 h 847725"/>
                    <a:gd name="connsiteX29" fmla="*/ 51792 w 752475"/>
                    <a:gd name="connsiteY29" fmla="*/ 840581 h 847725"/>
                    <a:gd name="connsiteX30" fmla="*/ 706636 w 752475"/>
                    <a:gd name="connsiteY30" fmla="*/ 840581 h 847725"/>
                    <a:gd name="connsiteX31" fmla="*/ 751284 w 752475"/>
                    <a:gd name="connsiteY31" fmla="*/ 795933 h 847725"/>
                    <a:gd name="connsiteX32" fmla="*/ 751284 w 752475"/>
                    <a:gd name="connsiteY32" fmla="*/ 766167 h 847725"/>
                    <a:gd name="connsiteX33" fmla="*/ 706636 w 752475"/>
                    <a:gd name="connsiteY33" fmla="*/ 721519 h 847725"/>
                    <a:gd name="connsiteX34" fmla="*/ 565693 w 752475"/>
                    <a:gd name="connsiteY34" fmla="*/ 155972 h 847725"/>
                    <a:gd name="connsiteX35" fmla="*/ 604835 w 752475"/>
                    <a:gd name="connsiteY35" fmla="*/ 179747 h 847725"/>
                    <a:gd name="connsiteX36" fmla="*/ 602453 w 752475"/>
                    <a:gd name="connsiteY36" fmla="*/ 225475 h 847725"/>
                    <a:gd name="connsiteX37" fmla="*/ 549769 w 752475"/>
                    <a:gd name="connsiteY37" fmla="*/ 304800 h 847725"/>
                    <a:gd name="connsiteX38" fmla="*/ 475355 w 752475"/>
                    <a:gd name="connsiteY38" fmla="*/ 304800 h 847725"/>
                    <a:gd name="connsiteX39" fmla="*/ 534886 w 752475"/>
                    <a:gd name="connsiteY39" fmla="*/ 155972 h 847725"/>
                    <a:gd name="connsiteX40" fmla="*/ 236632 w 752475"/>
                    <a:gd name="connsiteY40" fmla="*/ 56550 h 847725"/>
                    <a:gd name="connsiteX41" fmla="*/ 273690 w 752475"/>
                    <a:gd name="connsiteY41" fmla="*/ 36905 h 847725"/>
                    <a:gd name="connsiteX42" fmla="*/ 484726 w 752475"/>
                    <a:gd name="connsiteY42" fmla="*/ 36905 h 847725"/>
                    <a:gd name="connsiteX43" fmla="*/ 521710 w 752475"/>
                    <a:gd name="connsiteY43" fmla="*/ 56476 h 847725"/>
                    <a:gd name="connsiteX44" fmla="*/ 526249 w 752475"/>
                    <a:gd name="connsiteY44" fmla="*/ 98073 h 847725"/>
                    <a:gd name="connsiteX45" fmla="*/ 443501 w 752475"/>
                    <a:gd name="connsiteY45" fmla="*/ 304794 h 847725"/>
                    <a:gd name="connsiteX46" fmla="*/ 314913 w 752475"/>
                    <a:gd name="connsiteY46" fmla="*/ 304794 h 847725"/>
                    <a:gd name="connsiteX47" fmla="*/ 247048 w 752475"/>
                    <a:gd name="connsiteY47" fmla="*/ 135278 h 847725"/>
                    <a:gd name="connsiteX48" fmla="*/ 232165 w 752475"/>
                    <a:gd name="connsiteY48" fmla="*/ 98071 h 847725"/>
                    <a:gd name="connsiteX49" fmla="*/ 236630 w 752475"/>
                    <a:gd name="connsiteY49" fmla="*/ 56548 h 847725"/>
                    <a:gd name="connsiteX50" fmla="*/ 155967 w 752475"/>
                    <a:gd name="connsiteY50" fmla="*/ 225323 h 847725"/>
                    <a:gd name="connsiteX51" fmla="*/ 153697 w 752475"/>
                    <a:gd name="connsiteY51" fmla="*/ 179707 h 847725"/>
                    <a:gd name="connsiteX52" fmla="*/ 192728 w 752475"/>
                    <a:gd name="connsiteY52" fmla="*/ 155969 h 847725"/>
                    <a:gd name="connsiteX53" fmla="*/ 223238 w 752475"/>
                    <a:gd name="connsiteY53" fmla="*/ 155969 h 847725"/>
                    <a:gd name="connsiteX54" fmla="*/ 282769 w 752475"/>
                    <a:gd name="connsiteY54" fmla="*/ 304797 h 847725"/>
                    <a:gd name="connsiteX55" fmla="*/ 208355 w 752475"/>
                    <a:gd name="connsiteY55" fmla="*/ 304797 h 847725"/>
                    <a:gd name="connsiteX56" fmla="*/ 81553 w 752475"/>
                    <a:gd name="connsiteY56" fmla="*/ 676866 h 847725"/>
                    <a:gd name="connsiteX57" fmla="*/ 81553 w 752475"/>
                    <a:gd name="connsiteY57" fmla="*/ 379209 h 847725"/>
                    <a:gd name="connsiteX58" fmla="*/ 126201 w 752475"/>
                    <a:gd name="connsiteY58" fmla="*/ 334561 h 847725"/>
                    <a:gd name="connsiteX59" fmla="*/ 632217 w 752475"/>
                    <a:gd name="connsiteY59" fmla="*/ 334561 h 847725"/>
                    <a:gd name="connsiteX60" fmla="*/ 676866 w 752475"/>
                    <a:gd name="connsiteY60" fmla="*/ 379209 h 847725"/>
                    <a:gd name="connsiteX61" fmla="*/ 676866 w 752475"/>
                    <a:gd name="connsiteY61" fmla="*/ 676866 h 847725"/>
                    <a:gd name="connsiteX62" fmla="*/ 632217 w 752475"/>
                    <a:gd name="connsiteY62" fmla="*/ 721514 h 847725"/>
                    <a:gd name="connsiteX63" fmla="*/ 126201 w 752475"/>
                    <a:gd name="connsiteY63" fmla="*/ 721514 h 847725"/>
                    <a:gd name="connsiteX64" fmla="*/ 81553 w 752475"/>
                    <a:gd name="connsiteY64" fmla="*/ 676866 h 847725"/>
                    <a:gd name="connsiteX65" fmla="*/ 721519 w 752475"/>
                    <a:gd name="connsiteY65" fmla="*/ 795928 h 847725"/>
                    <a:gd name="connsiteX66" fmla="*/ 717166 w 752475"/>
                    <a:gd name="connsiteY66" fmla="*/ 806458 h 847725"/>
                    <a:gd name="connsiteX67" fmla="*/ 706636 w 752475"/>
                    <a:gd name="connsiteY67" fmla="*/ 810811 h 847725"/>
                    <a:gd name="connsiteX68" fmla="*/ 51792 w 752475"/>
                    <a:gd name="connsiteY68" fmla="*/ 810811 h 847725"/>
                    <a:gd name="connsiteX69" fmla="*/ 36909 w 752475"/>
                    <a:gd name="connsiteY69" fmla="*/ 795928 h 847725"/>
                    <a:gd name="connsiteX70" fmla="*/ 36909 w 752475"/>
                    <a:gd name="connsiteY70" fmla="*/ 766163 h 847725"/>
                    <a:gd name="connsiteX71" fmla="*/ 51792 w 752475"/>
                    <a:gd name="connsiteY71" fmla="*/ 751280 h 847725"/>
                    <a:gd name="connsiteX72" fmla="*/ 706636 w 752475"/>
                    <a:gd name="connsiteY72" fmla="*/ 751280 h 847725"/>
                    <a:gd name="connsiteX73" fmla="*/ 717166 w 752475"/>
                    <a:gd name="connsiteY73" fmla="*/ 755633 h 847725"/>
                    <a:gd name="connsiteX74" fmla="*/ 721519 w 752475"/>
                    <a:gd name="connsiteY74" fmla="*/ 766163 h 847725"/>
                    <a:gd name="connsiteX75" fmla="*/ 438741 w 752475"/>
                    <a:gd name="connsiteY75" fmla="*/ 483394 h 847725"/>
                    <a:gd name="connsiteX76" fmla="*/ 423858 w 752475"/>
                    <a:gd name="connsiteY76" fmla="*/ 483394 h 847725"/>
                    <a:gd name="connsiteX77" fmla="*/ 423858 w 752475"/>
                    <a:gd name="connsiteY77" fmla="*/ 468511 h 847725"/>
                    <a:gd name="connsiteX78" fmla="*/ 379209 w 752475"/>
                    <a:gd name="connsiteY78" fmla="*/ 423863 h 847725"/>
                    <a:gd name="connsiteX79" fmla="*/ 334561 w 752475"/>
                    <a:gd name="connsiteY79" fmla="*/ 468511 h 847725"/>
                    <a:gd name="connsiteX80" fmla="*/ 334561 w 752475"/>
                    <a:gd name="connsiteY80" fmla="*/ 483394 h 847725"/>
                    <a:gd name="connsiteX81" fmla="*/ 319678 w 752475"/>
                    <a:gd name="connsiteY81" fmla="*/ 483394 h 847725"/>
                    <a:gd name="connsiteX82" fmla="*/ 275030 w 752475"/>
                    <a:gd name="connsiteY82" fmla="*/ 528042 h 847725"/>
                    <a:gd name="connsiteX83" fmla="*/ 319678 w 752475"/>
                    <a:gd name="connsiteY83" fmla="*/ 572691 h 847725"/>
                    <a:gd name="connsiteX84" fmla="*/ 334561 w 752475"/>
                    <a:gd name="connsiteY84" fmla="*/ 572691 h 847725"/>
                    <a:gd name="connsiteX85" fmla="*/ 334561 w 752475"/>
                    <a:gd name="connsiteY85" fmla="*/ 587573 h 847725"/>
                    <a:gd name="connsiteX86" fmla="*/ 379209 w 752475"/>
                    <a:gd name="connsiteY86" fmla="*/ 632222 h 847725"/>
                    <a:gd name="connsiteX87" fmla="*/ 423858 w 752475"/>
                    <a:gd name="connsiteY87" fmla="*/ 587573 h 847725"/>
                    <a:gd name="connsiteX88" fmla="*/ 423858 w 752475"/>
                    <a:gd name="connsiteY88" fmla="*/ 572691 h 847725"/>
                    <a:gd name="connsiteX89" fmla="*/ 438741 w 752475"/>
                    <a:gd name="connsiteY89" fmla="*/ 572691 h 847725"/>
                    <a:gd name="connsiteX90" fmla="*/ 483389 w 752475"/>
                    <a:gd name="connsiteY90" fmla="*/ 528042 h 847725"/>
                    <a:gd name="connsiteX91" fmla="*/ 438741 w 752475"/>
                    <a:gd name="connsiteY91" fmla="*/ 483394 h 847725"/>
                    <a:gd name="connsiteX92" fmla="*/ 449009 w 752475"/>
                    <a:gd name="connsiteY92" fmla="*/ 538609 h 847725"/>
                    <a:gd name="connsiteX93" fmla="*/ 438741 w 752475"/>
                    <a:gd name="connsiteY93" fmla="*/ 542925 h 847725"/>
                    <a:gd name="connsiteX94" fmla="*/ 408975 w 752475"/>
                    <a:gd name="connsiteY94" fmla="*/ 542925 h 847725"/>
                    <a:gd name="connsiteX95" fmla="*/ 394092 w 752475"/>
                    <a:gd name="connsiteY95" fmla="*/ 557808 h 847725"/>
                    <a:gd name="connsiteX96" fmla="*/ 394092 w 752475"/>
                    <a:gd name="connsiteY96" fmla="*/ 587574 h 847725"/>
                    <a:gd name="connsiteX97" fmla="*/ 379209 w 752475"/>
                    <a:gd name="connsiteY97" fmla="*/ 602456 h 847725"/>
                    <a:gd name="connsiteX98" fmla="*/ 364326 w 752475"/>
                    <a:gd name="connsiteY98" fmla="*/ 587574 h 847725"/>
                    <a:gd name="connsiteX99" fmla="*/ 364326 w 752475"/>
                    <a:gd name="connsiteY99" fmla="*/ 557808 h 847725"/>
                    <a:gd name="connsiteX100" fmla="*/ 359973 w 752475"/>
                    <a:gd name="connsiteY100" fmla="*/ 547278 h 847725"/>
                    <a:gd name="connsiteX101" fmla="*/ 349443 w 752475"/>
                    <a:gd name="connsiteY101" fmla="*/ 542925 h 847725"/>
                    <a:gd name="connsiteX102" fmla="*/ 319678 w 752475"/>
                    <a:gd name="connsiteY102" fmla="*/ 542925 h 847725"/>
                    <a:gd name="connsiteX103" fmla="*/ 304795 w 752475"/>
                    <a:gd name="connsiteY103" fmla="*/ 528042 h 847725"/>
                    <a:gd name="connsiteX104" fmla="*/ 319678 w 752475"/>
                    <a:gd name="connsiteY104" fmla="*/ 513159 h 847725"/>
                    <a:gd name="connsiteX105" fmla="*/ 349443 w 752475"/>
                    <a:gd name="connsiteY105" fmla="*/ 513159 h 847725"/>
                    <a:gd name="connsiteX106" fmla="*/ 359973 w 752475"/>
                    <a:gd name="connsiteY106" fmla="*/ 508806 h 847725"/>
                    <a:gd name="connsiteX107" fmla="*/ 364326 w 752475"/>
                    <a:gd name="connsiteY107" fmla="*/ 498276 h 847725"/>
                    <a:gd name="connsiteX108" fmla="*/ 364326 w 752475"/>
                    <a:gd name="connsiteY108" fmla="*/ 468511 h 847725"/>
                    <a:gd name="connsiteX109" fmla="*/ 379209 w 752475"/>
                    <a:gd name="connsiteY109" fmla="*/ 453628 h 847725"/>
                    <a:gd name="connsiteX110" fmla="*/ 389776 w 752475"/>
                    <a:gd name="connsiteY110" fmla="*/ 458241 h 847725"/>
                    <a:gd name="connsiteX111" fmla="*/ 394092 w 752475"/>
                    <a:gd name="connsiteY111" fmla="*/ 468510 h 847725"/>
                    <a:gd name="connsiteX112" fmla="*/ 394092 w 752475"/>
                    <a:gd name="connsiteY112" fmla="*/ 498276 h 847725"/>
                    <a:gd name="connsiteX113" fmla="*/ 398446 w 752475"/>
                    <a:gd name="connsiteY113" fmla="*/ 508806 h 847725"/>
                    <a:gd name="connsiteX114" fmla="*/ 408975 w 752475"/>
                    <a:gd name="connsiteY114" fmla="*/ 513159 h 847725"/>
                    <a:gd name="connsiteX115" fmla="*/ 438741 w 752475"/>
                    <a:gd name="connsiteY115" fmla="*/ 513159 h 847725"/>
                    <a:gd name="connsiteX116" fmla="*/ 449271 w 752475"/>
                    <a:gd name="connsiteY116" fmla="*/ 517512 h 847725"/>
                    <a:gd name="connsiteX117" fmla="*/ 453624 w 752475"/>
                    <a:gd name="connsiteY117" fmla="*/ 528042 h 847725"/>
                    <a:gd name="connsiteX118" fmla="*/ 449010 w 752475"/>
                    <a:gd name="connsiteY118" fmla="*/ 538609 h 847725"/>
                    <a:gd name="connsiteX119" fmla="*/ 379209 w 752475"/>
                    <a:gd name="connsiteY119" fmla="*/ 364330 h 847725"/>
                    <a:gd name="connsiteX120" fmla="*/ 263461 w 752475"/>
                    <a:gd name="connsiteY120" fmla="*/ 412291 h 847725"/>
                    <a:gd name="connsiteX121" fmla="*/ 215501 w 752475"/>
                    <a:gd name="connsiteY121" fmla="*/ 528038 h 847725"/>
                    <a:gd name="connsiteX122" fmla="*/ 263461 w 752475"/>
                    <a:gd name="connsiteY122" fmla="*/ 643786 h 847725"/>
                    <a:gd name="connsiteX123" fmla="*/ 379209 w 752475"/>
                    <a:gd name="connsiteY123" fmla="*/ 691746 h 847725"/>
                    <a:gd name="connsiteX124" fmla="*/ 494957 w 752475"/>
                    <a:gd name="connsiteY124" fmla="*/ 643786 h 847725"/>
                    <a:gd name="connsiteX125" fmla="*/ 542917 w 752475"/>
                    <a:gd name="connsiteY125" fmla="*/ 528038 h 847725"/>
                    <a:gd name="connsiteX126" fmla="*/ 494957 w 752475"/>
                    <a:gd name="connsiteY126" fmla="*/ 412291 h 847725"/>
                    <a:gd name="connsiteX127" fmla="*/ 379209 w 752475"/>
                    <a:gd name="connsiteY127" fmla="*/ 364330 h 847725"/>
                    <a:gd name="connsiteX128" fmla="*/ 379209 w 752475"/>
                    <a:gd name="connsiteY128" fmla="*/ 661987 h 847725"/>
                    <a:gd name="connsiteX129" fmla="*/ 255461 w 752475"/>
                    <a:gd name="connsiteY129" fmla="*/ 579312 h 847725"/>
                    <a:gd name="connsiteX130" fmla="*/ 284482 w 752475"/>
                    <a:gd name="connsiteY130" fmla="*/ 433313 h 847725"/>
                    <a:gd name="connsiteX131" fmla="*/ 430481 w 752475"/>
                    <a:gd name="connsiteY131" fmla="*/ 404292 h 847725"/>
                    <a:gd name="connsiteX132" fmla="*/ 513156 w 752475"/>
                    <a:gd name="connsiteY132" fmla="*/ 528040 h 847725"/>
                    <a:gd name="connsiteX133" fmla="*/ 379215 w 752475"/>
                    <a:gd name="connsiteY133" fmla="*/ 661981 h 847725"/>
                    <a:gd name="connsiteX134" fmla="*/ 379209 w 752475"/>
                    <a:gd name="connsiteY134" fmla="*/ 215502 h 847725"/>
                    <a:gd name="connsiteX135" fmla="*/ 447968 w 752475"/>
                    <a:gd name="connsiteY135" fmla="*/ 169552 h 847725"/>
                    <a:gd name="connsiteX136" fmla="*/ 431821 w 752475"/>
                    <a:gd name="connsiteY136" fmla="*/ 88478 h 847725"/>
                    <a:gd name="connsiteX137" fmla="*/ 350747 w 752475"/>
                    <a:gd name="connsiteY137" fmla="*/ 72330 h 847725"/>
                    <a:gd name="connsiteX138" fmla="*/ 304796 w 752475"/>
                    <a:gd name="connsiteY138" fmla="*/ 141089 h 847725"/>
                    <a:gd name="connsiteX139" fmla="*/ 326600 w 752475"/>
                    <a:gd name="connsiteY139" fmla="*/ 193699 h 847725"/>
                    <a:gd name="connsiteX140" fmla="*/ 379210 w 752475"/>
                    <a:gd name="connsiteY140" fmla="*/ 215503 h 847725"/>
                    <a:gd name="connsiteX141" fmla="*/ 379209 w 752475"/>
                    <a:gd name="connsiteY141" fmla="*/ 96440 h 847725"/>
                    <a:gd name="connsiteX142" fmla="*/ 420472 w 752475"/>
                    <a:gd name="connsiteY142" fmla="*/ 124010 h 847725"/>
                    <a:gd name="connsiteX143" fmla="*/ 410798 w 752475"/>
                    <a:gd name="connsiteY143" fmla="*/ 172677 h 847725"/>
                    <a:gd name="connsiteX144" fmla="*/ 362131 w 752475"/>
                    <a:gd name="connsiteY144" fmla="*/ 182350 h 847725"/>
                    <a:gd name="connsiteX145" fmla="*/ 334561 w 752475"/>
                    <a:gd name="connsiteY145" fmla="*/ 141088 h 847725"/>
                    <a:gd name="connsiteX146" fmla="*/ 379209 w 752475"/>
                    <a:gd name="connsiteY146" fmla="*/ 96440 h 847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</a:cxnLst>
                  <a:rect l="l" t="t" r="r" b="b"/>
                  <a:pathLst>
                    <a:path w="752475" h="847725">
                      <a:moveTo>
                        <a:pt x="706634" y="721519"/>
                      </a:moveTo>
                      <a:lnTo>
                        <a:pt x="691751" y="721519"/>
                      </a:lnTo>
                      <a:cubicBezTo>
                        <a:pt x="701499" y="708682"/>
                        <a:pt x="706708" y="692981"/>
                        <a:pt x="706634" y="676870"/>
                      </a:cubicBezTo>
                      <a:lnTo>
                        <a:pt x="706634" y="379214"/>
                      </a:lnTo>
                      <a:cubicBezTo>
                        <a:pt x="706634" y="359494"/>
                        <a:pt x="698783" y="340556"/>
                        <a:pt x="684830" y="326604"/>
                      </a:cubicBezTo>
                      <a:cubicBezTo>
                        <a:pt x="670878" y="312651"/>
                        <a:pt x="651940" y="304800"/>
                        <a:pt x="632220" y="304800"/>
                      </a:cubicBezTo>
                      <a:lnTo>
                        <a:pt x="585637" y="304800"/>
                      </a:lnTo>
                      <a:lnTo>
                        <a:pt x="627457" y="241994"/>
                      </a:lnTo>
                      <a:cubicBezTo>
                        <a:pt x="642713" y="219186"/>
                        <a:pt x="644163" y="189829"/>
                        <a:pt x="631253" y="165608"/>
                      </a:cubicBezTo>
                      <a:cubicBezTo>
                        <a:pt x="618341" y="141386"/>
                        <a:pt x="593153" y="126243"/>
                        <a:pt x="565694" y="126206"/>
                      </a:cubicBezTo>
                      <a:lnTo>
                        <a:pt x="547091" y="126206"/>
                      </a:lnTo>
                      <a:lnTo>
                        <a:pt x="553788" y="109240"/>
                      </a:lnTo>
                      <a:cubicBezTo>
                        <a:pt x="562978" y="86321"/>
                        <a:pt x="560188" y="60313"/>
                        <a:pt x="546347" y="39849"/>
                      </a:cubicBezTo>
                      <a:cubicBezTo>
                        <a:pt x="532506" y="19422"/>
                        <a:pt x="509437" y="7144"/>
                        <a:pt x="484731" y="7144"/>
                      </a:cubicBezTo>
                      <a:lnTo>
                        <a:pt x="273695" y="7144"/>
                      </a:lnTo>
                      <a:cubicBezTo>
                        <a:pt x="248989" y="7144"/>
                        <a:pt x="225922" y="19422"/>
                        <a:pt x="212080" y="39849"/>
                      </a:cubicBezTo>
                      <a:cubicBezTo>
                        <a:pt x="198239" y="60312"/>
                        <a:pt x="195448" y="86320"/>
                        <a:pt x="204639" y="109240"/>
                      </a:cubicBezTo>
                      <a:lnTo>
                        <a:pt x="211336" y="126206"/>
                      </a:lnTo>
                      <a:lnTo>
                        <a:pt x="192732" y="126206"/>
                      </a:lnTo>
                      <a:cubicBezTo>
                        <a:pt x="165348" y="126281"/>
                        <a:pt x="140196" y="141387"/>
                        <a:pt x="127285" y="165571"/>
                      </a:cubicBezTo>
                      <a:cubicBezTo>
                        <a:pt x="114374" y="189719"/>
                        <a:pt x="115789" y="219038"/>
                        <a:pt x="130969" y="241845"/>
                      </a:cubicBezTo>
                      <a:lnTo>
                        <a:pt x="172789" y="304800"/>
                      </a:lnTo>
                      <a:lnTo>
                        <a:pt x="126206" y="304800"/>
                      </a:lnTo>
                      <a:cubicBezTo>
                        <a:pt x="85093" y="304800"/>
                        <a:pt x="51792" y="338100"/>
                        <a:pt x="51792" y="379214"/>
                      </a:cubicBezTo>
                      <a:lnTo>
                        <a:pt x="51792" y="676870"/>
                      </a:lnTo>
                      <a:cubicBezTo>
                        <a:pt x="51718" y="692981"/>
                        <a:pt x="56927" y="708682"/>
                        <a:pt x="66675" y="721519"/>
                      </a:cubicBezTo>
                      <a:lnTo>
                        <a:pt x="51792" y="721519"/>
                      </a:lnTo>
                      <a:cubicBezTo>
                        <a:pt x="27124" y="721519"/>
                        <a:pt x="7144" y="741499"/>
                        <a:pt x="7144" y="766167"/>
                      </a:cubicBezTo>
                      <a:lnTo>
                        <a:pt x="7144" y="795933"/>
                      </a:lnTo>
                      <a:cubicBezTo>
                        <a:pt x="7144" y="820601"/>
                        <a:pt x="27124" y="840581"/>
                        <a:pt x="51792" y="840581"/>
                      </a:cubicBezTo>
                      <a:lnTo>
                        <a:pt x="706636" y="840581"/>
                      </a:lnTo>
                      <a:cubicBezTo>
                        <a:pt x="731304" y="840581"/>
                        <a:pt x="751284" y="820601"/>
                        <a:pt x="751284" y="795933"/>
                      </a:cubicBezTo>
                      <a:lnTo>
                        <a:pt x="751284" y="766167"/>
                      </a:lnTo>
                      <a:cubicBezTo>
                        <a:pt x="751284" y="741499"/>
                        <a:pt x="731304" y="721519"/>
                        <a:pt x="706636" y="721519"/>
                      </a:cubicBezTo>
                      <a:close/>
                      <a:moveTo>
                        <a:pt x="565693" y="155972"/>
                      </a:moveTo>
                      <a:cubicBezTo>
                        <a:pt x="582101" y="156084"/>
                        <a:pt x="597133" y="165236"/>
                        <a:pt x="604835" y="179747"/>
                      </a:cubicBezTo>
                      <a:cubicBezTo>
                        <a:pt x="612499" y="194258"/>
                        <a:pt x="611606" y="211820"/>
                        <a:pt x="602453" y="225475"/>
                      </a:cubicBezTo>
                      <a:lnTo>
                        <a:pt x="549769" y="304800"/>
                      </a:lnTo>
                      <a:lnTo>
                        <a:pt x="475355" y="304800"/>
                      </a:lnTo>
                      <a:lnTo>
                        <a:pt x="534886" y="155972"/>
                      </a:lnTo>
                      <a:close/>
                      <a:moveTo>
                        <a:pt x="236632" y="56550"/>
                      </a:moveTo>
                      <a:cubicBezTo>
                        <a:pt x="244967" y="44234"/>
                        <a:pt x="258845" y="36867"/>
                        <a:pt x="273690" y="36905"/>
                      </a:cubicBezTo>
                      <a:lnTo>
                        <a:pt x="484726" y="36905"/>
                      </a:lnTo>
                      <a:cubicBezTo>
                        <a:pt x="499535" y="36905"/>
                        <a:pt x="513376" y="44234"/>
                        <a:pt x="521710" y="56476"/>
                      </a:cubicBezTo>
                      <a:cubicBezTo>
                        <a:pt x="530044" y="68717"/>
                        <a:pt x="531719" y="84307"/>
                        <a:pt x="526249" y="98073"/>
                      </a:cubicBezTo>
                      <a:lnTo>
                        <a:pt x="443501" y="304794"/>
                      </a:lnTo>
                      <a:lnTo>
                        <a:pt x="314913" y="304794"/>
                      </a:lnTo>
                      <a:lnTo>
                        <a:pt x="247048" y="135278"/>
                      </a:lnTo>
                      <a:lnTo>
                        <a:pt x="232165" y="98071"/>
                      </a:lnTo>
                      <a:cubicBezTo>
                        <a:pt x="226695" y="84342"/>
                        <a:pt x="228370" y="68790"/>
                        <a:pt x="236630" y="56548"/>
                      </a:cubicBezTo>
                      <a:close/>
                      <a:moveTo>
                        <a:pt x="155967" y="225323"/>
                      </a:moveTo>
                      <a:cubicBezTo>
                        <a:pt x="146889" y="211668"/>
                        <a:pt x="146033" y="194181"/>
                        <a:pt x="153697" y="179707"/>
                      </a:cubicBezTo>
                      <a:cubicBezTo>
                        <a:pt x="161362" y="165234"/>
                        <a:pt x="176357" y="156118"/>
                        <a:pt x="192728" y="155969"/>
                      </a:cubicBezTo>
                      <a:lnTo>
                        <a:pt x="223238" y="155969"/>
                      </a:lnTo>
                      <a:lnTo>
                        <a:pt x="282769" y="304797"/>
                      </a:lnTo>
                      <a:lnTo>
                        <a:pt x="208355" y="304797"/>
                      </a:lnTo>
                      <a:close/>
                      <a:moveTo>
                        <a:pt x="81553" y="676866"/>
                      </a:moveTo>
                      <a:lnTo>
                        <a:pt x="81553" y="379209"/>
                      </a:lnTo>
                      <a:cubicBezTo>
                        <a:pt x="81553" y="354541"/>
                        <a:pt x="101534" y="334561"/>
                        <a:pt x="126201" y="334561"/>
                      </a:cubicBezTo>
                      <a:lnTo>
                        <a:pt x="632217" y="334561"/>
                      </a:lnTo>
                      <a:cubicBezTo>
                        <a:pt x="656885" y="334561"/>
                        <a:pt x="676866" y="354541"/>
                        <a:pt x="676866" y="379209"/>
                      </a:cubicBezTo>
                      <a:lnTo>
                        <a:pt x="676866" y="676866"/>
                      </a:lnTo>
                      <a:cubicBezTo>
                        <a:pt x="676866" y="701533"/>
                        <a:pt x="656885" y="721514"/>
                        <a:pt x="632217" y="721514"/>
                      </a:cubicBezTo>
                      <a:lnTo>
                        <a:pt x="126201" y="721514"/>
                      </a:lnTo>
                      <a:cubicBezTo>
                        <a:pt x="101534" y="721514"/>
                        <a:pt x="81553" y="701533"/>
                        <a:pt x="81553" y="676866"/>
                      </a:cubicBezTo>
                      <a:close/>
                      <a:moveTo>
                        <a:pt x="721519" y="795928"/>
                      </a:moveTo>
                      <a:cubicBezTo>
                        <a:pt x="721519" y="799872"/>
                        <a:pt x="719956" y="803667"/>
                        <a:pt x="717166" y="806458"/>
                      </a:cubicBezTo>
                      <a:cubicBezTo>
                        <a:pt x="714375" y="809249"/>
                        <a:pt x="710580" y="810811"/>
                        <a:pt x="706636" y="810811"/>
                      </a:cubicBezTo>
                      <a:lnTo>
                        <a:pt x="51792" y="810811"/>
                      </a:lnTo>
                      <a:cubicBezTo>
                        <a:pt x="43569" y="810811"/>
                        <a:pt x="36909" y="804151"/>
                        <a:pt x="36909" y="795928"/>
                      </a:cubicBezTo>
                      <a:lnTo>
                        <a:pt x="36909" y="766163"/>
                      </a:lnTo>
                      <a:cubicBezTo>
                        <a:pt x="36909" y="757940"/>
                        <a:pt x="43569" y="751280"/>
                        <a:pt x="51792" y="751280"/>
                      </a:cubicBezTo>
                      <a:lnTo>
                        <a:pt x="706636" y="751280"/>
                      </a:lnTo>
                      <a:cubicBezTo>
                        <a:pt x="710580" y="751280"/>
                        <a:pt x="714375" y="752843"/>
                        <a:pt x="717166" y="755633"/>
                      </a:cubicBezTo>
                      <a:cubicBezTo>
                        <a:pt x="719956" y="758424"/>
                        <a:pt x="721519" y="762219"/>
                        <a:pt x="721519" y="766163"/>
                      </a:cubicBezTo>
                      <a:close/>
                      <a:moveTo>
                        <a:pt x="438741" y="483394"/>
                      </a:moveTo>
                      <a:lnTo>
                        <a:pt x="423858" y="483394"/>
                      </a:lnTo>
                      <a:lnTo>
                        <a:pt x="423858" y="468511"/>
                      </a:lnTo>
                      <a:cubicBezTo>
                        <a:pt x="423858" y="443843"/>
                        <a:pt x="403877" y="423863"/>
                        <a:pt x="379209" y="423863"/>
                      </a:cubicBezTo>
                      <a:cubicBezTo>
                        <a:pt x="354541" y="423863"/>
                        <a:pt x="334561" y="443843"/>
                        <a:pt x="334561" y="468511"/>
                      </a:cubicBezTo>
                      <a:lnTo>
                        <a:pt x="334561" y="483394"/>
                      </a:lnTo>
                      <a:lnTo>
                        <a:pt x="319678" y="483394"/>
                      </a:lnTo>
                      <a:cubicBezTo>
                        <a:pt x="295010" y="483394"/>
                        <a:pt x="275030" y="503374"/>
                        <a:pt x="275030" y="528042"/>
                      </a:cubicBezTo>
                      <a:cubicBezTo>
                        <a:pt x="275030" y="552710"/>
                        <a:pt x="295010" y="572691"/>
                        <a:pt x="319678" y="572691"/>
                      </a:cubicBezTo>
                      <a:lnTo>
                        <a:pt x="334561" y="572691"/>
                      </a:lnTo>
                      <a:lnTo>
                        <a:pt x="334561" y="587573"/>
                      </a:lnTo>
                      <a:cubicBezTo>
                        <a:pt x="334561" y="612241"/>
                        <a:pt x="354541" y="632222"/>
                        <a:pt x="379209" y="632222"/>
                      </a:cubicBezTo>
                      <a:cubicBezTo>
                        <a:pt x="403877" y="632222"/>
                        <a:pt x="423858" y="612241"/>
                        <a:pt x="423858" y="587573"/>
                      </a:cubicBezTo>
                      <a:lnTo>
                        <a:pt x="423858" y="572691"/>
                      </a:lnTo>
                      <a:lnTo>
                        <a:pt x="438741" y="572691"/>
                      </a:lnTo>
                      <a:cubicBezTo>
                        <a:pt x="463408" y="572691"/>
                        <a:pt x="483389" y="552710"/>
                        <a:pt x="483389" y="528042"/>
                      </a:cubicBezTo>
                      <a:cubicBezTo>
                        <a:pt x="483389" y="503374"/>
                        <a:pt x="463408" y="483394"/>
                        <a:pt x="438741" y="483394"/>
                      </a:cubicBezTo>
                      <a:close/>
                      <a:moveTo>
                        <a:pt x="449009" y="538609"/>
                      </a:moveTo>
                      <a:cubicBezTo>
                        <a:pt x="446331" y="541437"/>
                        <a:pt x="442610" y="543000"/>
                        <a:pt x="438741" y="542925"/>
                      </a:cubicBezTo>
                      <a:lnTo>
                        <a:pt x="408975" y="542925"/>
                      </a:lnTo>
                      <a:cubicBezTo>
                        <a:pt x="400752" y="542925"/>
                        <a:pt x="394092" y="549585"/>
                        <a:pt x="394092" y="557808"/>
                      </a:cubicBezTo>
                      <a:lnTo>
                        <a:pt x="394092" y="587574"/>
                      </a:lnTo>
                      <a:cubicBezTo>
                        <a:pt x="394092" y="595796"/>
                        <a:pt x="387432" y="602456"/>
                        <a:pt x="379209" y="602456"/>
                      </a:cubicBezTo>
                      <a:cubicBezTo>
                        <a:pt x="370987" y="602456"/>
                        <a:pt x="364326" y="595796"/>
                        <a:pt x="364326" y="587574"/>
                      </a:cubicBezTo>
                      <a:lnTo>
                        <a:pt x="364326" y="557808"/>
                      </a:lnTo>
                      <a:cubicBezTo>
                        <a:pt x="364326" y="553864"/>
                        <a:pt x="362764" y="550069"/>
                        <a:pt x="359973" y="547278"/>
                      </a:cubicBezTo>
                      <a:cubicBezTo>
                        <a:pt x="357183" y="544487"/>
                        <a:pt x="353388" y="542925"/>
                        <a:pt x="349443" y="542925"/>
                      </a:cubicBezTo>
                      <a:lnTo>
                        <a:pt x="319678" y="542925"/>
                      </a:lnTo>
                      <a:cubicBezTo>
                        <a:pt x="311455" y="542925"/>
                        <a:pt x="304795" y="536265"/>
                        <a:pt x="304795" y="528042"/>
                      </a:cubicBezTo>
                      <a:cubicBezTo>
                        <a:pt x="304795" y="519819"/>
                        <a:pt x="311455" y="513159"/>
                        <a:pt x="319678" y="513159"/>
                      </a:cubicBezTo>
                      <a:lnTo>
                        <a:pt x="349443" y="513159"/>
                      </a:lnTo>
                      <a:cubicBezTo>
                        <a:pt x="353387" y="513159"/>
                        <a:pt x="357182" y="511597"/>
                        <a:pt x="359973" y="508806"/>
                      </a:cubicBezTo>
                      <a:cubicBezTo>
                        <a:pt x="362764" y="506016"/>
                        <a:pt x="364326" y="502220"/>
                        <a:pt x="364326" y="498276"/>
                      </a:cubicBezTo>
                      <a:lnTo>
                        <a:pt x="364326" y="468511"/>
                      </a:lnTo>
                      <a:cubicBezTo>
                        <a:pt x="364326" y="460288"/>
                        <a:pt x="370987" y="453628"/>
                        <a:pt x="379209" y="453628"/>
                      </a:cubicBezTo>
                      <a:cubicBezTo>
                        <a:pt x="383190" y="453665"/>
                        <a:pt x="387023" y="455339"/>
                        <a:pt x="389776" y="458241"/>
                      </a:cubicBezTo>
                      <a:cubicBezTo>
                        <a:pt x="392604" y="460920"/>
                        <a:pt x="394167" y="464641"/>
                        <a:pt x="394092" y="468510"/>
                      </a:cubicBezTo>
                      <a:lnTo>
                        <a:pt x="394092" y="498276"/>
                      </a:lnTo>
                      <a:cubicBezTo>
                        <a:pt x="394092" y="502220"/>
                        <a:pt x="395655" y="506015"/>
                        <a:pt x="398446" y="508806"/>
                      </a:cubicBezTo>
                      <a:cubicBezTo>
                        <a:pt x="401236" y="511597"/>
                        <a:pt x="405031" y="513159"/>
                        <a:pt x="408975" y="513159"/>
                      </a:cubicBezTo>
                      <a:lnTo>
                        <a:pt x="438741" y="513159"/>
                      </a:lnTo>
                      <a:cubicBezTo>
                        <a:pt x="442685" y="513159"/>
                        <a:pt x="446480" y="514722"/>
                        <a:pt x="449271" y="517512"/>
                      </a:cubicBezTo>
                      <a:cubicBezTo>
                        <a:pt x="452062" y="520303"/>
                        <a:pt x="453624" y="524098"/>
                        <a:pt x="453624" y="528042"/>
                      </a:cubicBezTo>
                      <a:cubicBezTo>
                        <a:pt x="453587" y="532023"/>
                        <a:pt x="451913" y="535856"/>
                        <a:pt x="449010" y="538609"/>
                      </a:cubicBezTo>
                      <a:close/>
                      <a:moveTo>
                        <a:pt x="379209" y="364330"/>
                      </a:moveTo>
                      <a:cubicBezTo>
                        <a:pt x="335789" y="364330"/>
                        <a:pt x="294154" y="381594"/>
                        <a:pt x="263461" y="412291"/>
                      </a:cubicBezTo>
                      <a:cubicBezTo>
                        <a:pt x="232769" y="442987"/>
                        <a:pt x="215501" y="484622"/>
                        <a:pt x="215501" y="528038"/>
                      </a:cubicBezTo>
                      <a:cubicBezTo>
                        <a:pt x="215501" y="571455"/>
                        <a:pt x="232765" y="613094"/>
                        <a:pt x="263461" y="643786"/>
                      </a:cubicBezTo>
                      <a:cubicBezTo>
                        <a:pt x="294158" y="674479"/>
                        <a:pt x="335792" y="691746"/>
                        <a:pt x="379209" y="691746"/>
                      </a:cubicBezTo>
                      <a:cubicBezTo>
                        <a:pt x="422626" y="691746"/>
                        <a:pt x="464265" y="674482"/>
                        <a:pt x="494957" y="643786"/>
                      </a:cubicBezTo>
                      <a:cubicBezTo>
                        <a:pt x="525650" y="613090"/>
                        <a:pt x="542917" y="571455"/>
                        <a:pt x="542917" y="528038"/>
                      </a:cubicBezTo>
                      <a:cubicBezTo>
                        <a:pt x="542917" y="484622"/>
                        <a:pt x="525653" y="442983"/>
                        <a:pt x="494957" y="412291"/>
                      </a:cubicBezTo>
                      <a:cubicBezTo>
                        <a:pt x="464261" y="381598"/>
                        <a:pt x="422626" y="364330"/>
                        <a:pt x="379209" y="364330"/>
                      </a:cubicBezTo>
                      <a:close/>
                      <a:moveTo>
                        <a:pt x="379209" y="661987"/>
                      </a:moveTo>
                      <a:cubicBezTo>
                        <a:pt x="325036" y="661987"/>
                        <a:pt x="276187" y="629356"/>
                        <a:pt x="255461" y="579312"/>
                      </a:cubicBezTo>
                      <a:cubicBezTo>
                        <a:pt x="234736" y="529232"/>
                        <a:pt x="246196" y="471632"/>
                        <a:pt x="284482" y="433313"/>
                      </a:cubicBezTo>
                      <a:cubicBezTo>
                        <a:pt x="322805" y="395027"/>
                        <a:pt x="380399" y="383567"/>
                        <a:pt x="430481" y="404292"/>
                      </a:cubicBezTo>
                      <a:cubicBezTo>
                        <a:pt x="480525" y="425016"/>
                        <a:pt x="513156" y="473869"/>
                        <a:pt x="513156" y="528040"/>
                      </a:cubicBezTo>
                      <a:cubicBezTo>
                        <a:pt x="513156" y="602008"/>
                        <a:pt x="453178" y="661981"/>
                        <a:pt x="379215" y="661981"/>
                      </a:cubicBezTo>
                      <a:close/>
                      <a:moveTo>
                        <a:pt x="379209" y="215502"/>
                      </a:moveTo>
                      <a:cubicBezTo>
                        <a:pt x="409310" y="215502"/>
                        <a:pt x="436434" y="197383"/>
                        <a:pt x="447968" y="169552"/>
                      </a:cubicBezTo>
                      <a:cubicBezTo>
                        <a:pt x="459465" y="141758"/>
                        <a:pt x="453103" y="109760"/>
                        <a:pt x="431821" y="88478"/>
                      </a:cubicBezTo>
                      <a:cubicBezTo>
                        <a:pt x="410538" y="67195"/>
                        <a:pt x="378540" y="60833"/>
                        <a:pt x="350747" y="72330"/>
                      </a:cubicBezTo>
                      <a:cubicBezTo>
                        <a:pt x="322916" y="83864"/>
                        <a:pt x="304796" y="110988"/>
                        <a:pt x="304796" y="141089"/>
                      </a:cubicBezTo>
                      <a:cubicBezTo>
                        <a:pt x="304796" y="160809"/>
                        <a:pt x="312647" y="179747"/>
                        <a:pt x="326600" y="193699"/>
                      </a:cubicBezTo>
                      <a:cubicBezTo>
                        <a:pt x="340552" y="207652"/>
                        <a:pt x="359491" y="215503"/>
                        <a:pt x="379210" y="215503"/>
                      </a:cubicBezTo>
                      <a:close/>
                      <a:moveTo>
                        <a:pt x="379209" y="96440"/>
                      </a:moveTo>
                      <a:cubicBezTo>
                        <a:pt x="397254" y="96440"/>
                        <a:pt x="413552" y="107304"/>
                        <a:pt x="420472" y="124010"/>
                      </a:cubicBezTo>
                      <a:cubicBezTo>
                        <a:pt x="427355" y="140679"/>
                        <a:pt x="423560" y="159877"/>
                        <a:pt x="410798" y="172677"/>
                      </a:cubicBezTo>
                      <a:cubicBezTo>
                        <a:pt x="397998" y="185438"/>
                        <a:pt x="378800" y="189234"/>
                        <a:pt x="362131" y="182350"/>
                      </a:cubicBezTo>
                      <a:cubicBezTo>
                        <a:pt x="345425" y="175430"/>
                        <a:pt x="334561" y="159133"/>
                        <a:pt x="334561" y="141088"/>
                      </a:cubicBezTo>
                      <a:cubicBezTo>
                        <a:pt x="334561" y="116420"/>
                        <a:pt x="354541" y="96440"/>
                        <a:pt x="379209" y="9644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DDF27F7-7870-4AA2-9B64-2854D55D0225}"/>
                </a:ext>
              </a:extLst>
            </p:cNvPr>
            <p:cNvGrpSpPr/>
            <p:nvPr/>
          </p:nvGrpSpPr>
          <p:grpSpPr>
            <a:xfrm>
              <a:off x="4159822" y="2718553"/>
              <a:ext cx="2291260" cy="3385450"/>
              <a:chOff x="4159822" y="2718553"/>
              <a:chExt cx="2291260" cy="3385450"/>
            </a:xfrm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59AED3CA-666F-06D8-317A-7BE89CF9F29D}"/>
                  </a:ext>
                </a:extLst>
              </p:cNvPr>
              <p:cNvSpPr/>
              <p:nvPr/>
            </p:nvSpPr>
            <p:spPr>
              <a:xfrm>
                <a:off x="4359486" y="2718553"/>
                <a:ext cx="1891933" cy="953208"/>
              </a:xfrm>
              <a:custGeom>
                <a:avLst/>
                <a:gdLst>
                  <a:gd name="connsiteX0" fmla="*/ 809297 w 1618594"/>
                  <a:gd name="connsiteY0" fmla="*/ 0 h 815493"/>
                  <a:gd name="connsiteX1" fmla="*/ 1618594 w 1618594"/>
                  <a:gd name="connsiteY1" fmla="*/ 809297 h 815493"/>
                  <a:gd name="connsiteX2" fmla="*/ 1618281 w 1618594"/>
                  <a:gd name="connsiteY2" fmla="*/ 815493 h 815493"/>
                  <a:gd name="connsiteX3" fmla="*/ 1365923 w 1618594"/>
                  <a:gd name="connsiteY3" fmla="*/ 815493 h 815493"/>
                  <a:gd name="connsiteX4" fmla="*/ 1366547 w 1618594"/>
                  <a:gd name="connsiteY4" fmla="*/ 809297 h 815493"/>
                  <a:gd name="connsiteX5" fmla="*/ 809297 w 1618594"/>
                  <a:gd name="connsiteY5" fmla="*/ 252047 h 815493"/>
                  <a:gd name="connsiteX6" fmla="*/ 252047 w 1618594"/>
                  <a:gd name="connsiteY6" fmla="*/ 809297 h 815493"/>
                  <a:gd name="connsiteX7" fmla="*/ 252672 w 1618594"/>
                  <a:gd name="connsiteY7" fmla="*/ 815493 h 815493"/>
                  <a:gd name="connsiteX8" fmla="*/ 313 w 1618594"/>
                  <a:gd name="connsiteY8" fmla="*/ 815493 h 815493"/>
                  <a:gd name="connsiteX9" fmla="*/ 0 w 1618594"/>
                  <a:gd name="connsiteY9" fmla="*/ 809297 h 815493"/>
                  <a:gd name="connsiteX10" fmla="*/ 809297 w 1618594"/>
                  <a:gd name="connsiteY10" fmla="*/ 0 h 81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18594" h="815493">
                    <a:moveTo>
                      <a:pt x="809297" y="0"/>
                    </a:moveTo>
                    <a:cubicBezTo>
                      <a:pt x="1256259" y="0"/>
                      <a:pt x="1618594" y="362335"/>
                      <a:pt x="1618594" y="809297"/>
                    </a:cubicBezTo>
                    <a:lnTo>
                      <a:pt x="1618281" y="815493"/>
                    </a:lnTo>
                    <a:lnTo>
                      <a:pt x="1365923" y="815493"/>
                    </a:lnTo>
                    <a:lnTo>
                      <a:pt x="1366547" y="809297"/>
                    </a:lnTo>
                    <a:cubicBezTo>
                      <a:pt x="1366547" y="501536"/>
                      <a:pt x="1117058" y="252047"/>
                      <a:pt x="809297" y="252047"/>
                    </a:cubicBezTo>
                    <a:cubicBezTo>
                      <a:pt x="501536" y="252047"/>
                      <a:pt x="252047" y="501536"/>
                      <a:pt x="252047" y="809297"/>
                    </a:cubicBezTo>
                    <a:lnTo>
                      <a:pt x="252672" y="815493"/>
                    </a:lnTo>
                    <a:lnTo>
                      <a:pt x="313" y="815493"/>
                    </a:lnTo>
                    <a:lnTo>
                      <a:pt x="0" y="809297"/>
                    </a:lnTo>
                    <a:cubicBezTo>
                      <a:pt x="0" y="362335"/>
                      <a:pt x="362335" y="0"/>
                      <a:pt x="80929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6028A9A6-0325-4C6B-9833-1E68B56BB56C}"/>
                  </a:ext>
                </a:extLst>
              </p:cNvPr>
              <p:cNvGrpSpPr/>
              <p:nvPr/>
            </p:nvGrpSpPr>
            <p:grpSpPr>
              <a:xfrm>
                <a:off x="4159822" y="5086797"/>
                <a:ext cx="2291260" cy="1017206"/>
                <a:chOff x="5630779" y="1978330"/>
                <a:chExt cx="1960228" cy="870243"/>
              </a:xfrm>
            </p:grpSpPr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D195D992-9189-4AE9-B704-61970D3080C9}"/>
                    </a:ext>
                  </a:extLst>
                </p:cNvPr>
                <p:cNvSpPr/>
                <p:nvPr/>
              </p:nvSpPr>
              <p:spPr>
                <a:xfrm>
                  <a:off x="6180134" y="1978330"/>
                  <a:ext cx="861519" cy="263310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  <a:cs typeface="Segoe UI" panose="020B0502040204020203" pitchFamily="34" charset="0"/>
                    </a:rPr>
                    <a:t>STEP 03</a:t>
                  </a:r>
                </a:p>
              </p:txBody>
            </p:sp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7A9177F0-72DE-4FCE-BC9C-CB51FF6B8558}"/>
                    </a:ext>
                  </a:extLst>
                </p:cNvPr>
                <p:cNvSpPr/>
                <p:nvPr/>
              </p:nvSpPr>
              <p:spPr>
                <a:xfrm>
                  <a:off x="5630779" y="2242961"/>
                  <a:ext cx="1960228" cy="605612"/>
                </a:xfrm>
                <a:prstGeom prst="rect">
                  <a:avLst/>
                </a:prstGeom>
              </p:spPr>
              <p:txBody>
                <a:bodyPr wrap="square" anchor="t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adipisicing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labore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et dolore magna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. </a:t>
                  </a:r>
                </a:p>
              </p:txBody>
            </p:sp>
          </p:grpSp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16343373-0FAE-4111-B938-698A1302A2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05452" y="4090778"/>
                <a:ext cx="0" cy="963869"/>
              </a:xfrm>
              <a:prstGeom prst="straightConnector1">
                <a:avLst/>
              </a:prstGeom>
              <a:ln w="12700">
                <a:solidFill>
                  <a:schemeClr val="accent3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F239B766-DAE2-4DC7-8B72-1874CFED429D}"/>
                  </a:ext>
                </a:extLst>
              </p:cNvPr>
              <p:cNvGrpSpPr/>
              <p:nvPr/>
            </p:nvGrpSpPr>
            <p:grpSpPr>
              <a:xfrm>
                <a:off x="4909012" y="3283647"/>
                <a:ext cx="807131" cy="807131"/>
                <a:chOff x="4909012" y="3283647"/>
                <a:chExt cx="807131" cy="807131"/>
              </a:xfrm>
            </p:grpSpPr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A81C45F2-4A21-8C6B-4823-8DC1ACE10456}"/>
                    </a:ext>
                  </a:extLst>
                </p:cNvPr>
                <p:cNvSpPr/>
                <p:nvPr/>
              </p:nvSpPr>
              <p:spPr>
                <a:xfrm>
                  <a:off x="4909012" y="3283647"/>
                  <a:ext cx="807131" cy="807131"/>
                </a:xfrm>
                <a:prstGeom prst="ellipse">
                  <a:avLst/>
                </a:prstGeom>
                <a:solidFill>
                  <a:schemeClr val="accent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60E68D3F-CCB8-43A7-8DC6-B3242045200B}"/>
                    </a:ext>
                  </a:extLst>
                </p:cNvPr>
                <p:cNvSpPr/>
                <p:nvPr/>
              </p:nvSpPr>
              <p:spPr>
                <a:xfrm>
                  <a:off x="5110898" y="3411294"/>
                  <a:ext cx="403358" cy="551836"/>
                </a:xfrm>
                <a:custGeom>
                  <a:avLst/>
                  <a:gdLst>
                    <a:gd name="connsiteX0" fmla="*/ 368998 w 445580"/>
                    <a:gd name="connsiteY0" fmla="*/ 491300 h 609600"/>
                    <a:gd name="connsiteX1" fmla="*/ 368998 w 445580"/>
                    <a:gd name="connsiteY1" fmla="*/ 491300 h 609600"/>
                    <a:gd name="connsiteX2" fmla="*/ 313468 w 445580"/>
                    <a:gd name="connsiteY2" fmla="*/ 491395 h 609600"/>
                    <a:gd name="connsiteX3" fmla="*/ 313563 w 445580"/>
                    <a:gd name="connsiteY3" fmla="*/ 524828 h 609600"/>
                    <a:gd name="connsiteX4" fmla="*/ 341233 w 445580"/>
                    <a:gd name="connsiteY4" fmla="*/ 524781 h 609600"/>
                    <a:gd name="connsiteX5" fmla="*/ 341281 w 445580"/>
                    <a:gd name="connsiteY5" fmla="*/ 524732 h 609600"/>
                    <a:gd name="connsiteX6" fmla="*/ 341330 w 445580"/>
                    <a:gd name="connsiteY6" fmla="*/ 524781 h 609600"/>
                    <a:gd name="connsiteX7" fmla="*/ 368998 w 445580"/>
                    <a:gd name="connsiteY7" fmla="*/ 524733 h 609600"/>
                    <a:gd name="connsiteX8" fmla="*/ 368998 w 445580"/>
                    <a:gd name="connsiteY8" fmla="*/ 491300 h 609600"/>
                    <a:gd name="connsiteX9" fmla="*/ 369094 w 445580"/>
                    <a:gd name="connsiteY9" fmla="*/ 491300 h 609600"/>
                    <a:gd name="connsiteX10" fmla="*/ 79153 w 445580"/>
                    <a:gd name="connsiteY10" fmla="*/ 317278 h 609600"/>
                    <a:gd name="connsiteX11" fmla="*/ 79153 w 445580"/>
                    <a:gd name="connsiteY11" fmla="*/ 329089 h 609600"/>
                    <a:gd name="connsiteX12" fmla="*/ 90012 w 445580"/>
                    <a:gd name="connsiteY12" fmla="*/ 339948 h 609600"/>
                    <a:gd name="connsiteX13" fmla="*/ 113252 w 445580"/>
                    <a:gd name="connsiteY13" fmla="*/ 339948 h 609600"/>
                    <a:gd name="connsiteX14" fmla="*/ 113253 w 445580"/>
                    <a:gd name="connsiteY14" fmla="*/ 339947 h 609600"/>
                    <a:gd name="connsiteX15" fmla="*/ 113254 w 445580"/>
                    <a:gd name="connsiteY15" fmla="*/ 339948 h 609600"/>
                    <a:gd name="connsiteX16" fmla="*/ 136494 w 445580"/>
                    <a:gd name="connsiteY16" fmla="*/ 339948 h 609600"/>
                    <a:gd name="connsiteX17" fmla="*/ 147352 w 445580"/>
                    <a:gd name="connsiteY17" fmla="*/ 329089 h 609600"/>
                    <a:gd name="connsiteX18" fmla="*/ 147352 w 445580"/>
                    <a:gd name="connsiteY18" fmla="*/ 317278 h 609600"/>
                    <a:gd name="connsiteX19" fmla="*/ 9430 w 445580"/>
                    <a:gd name="connsiteY19" fmla="*/ 156305 h 609600"/>
                    <a:gd name="connsiteX20" fmla="*/ 9430 w 445580"/>
                    <a:gd name="connsiteY20" fmla="*/ 244983 h 609600"/>
                    <a:gd name="connsiteX21" fmla="*/ 72390 w 445580"/>
                    <a:gd name="connsiteY21" fmla="*/ 307943 h 609600"/>
                    <a:gd name="connsiteX22" fmla="*/ 154210 w 445580"/>
                    <a:gd name="connsiteY22" fmla="*/ 307943 h 609600"/>
                    <a:gd name="connsiteX23" fmla="*/ 217170 w 445580"/>
                    <a:gd name="connsiteY23" fmla="*/ 244983 h 609600"/>
                    <a:gd name="connsiteX24" fmla="*/ 217170 w 445580"/>
                    <a:gd name="connsiteY24" fmla="*/ 156305 h 609600"/>
                    <a:gd name="connsiteX25" fmla="*/ 194882 w 445580"/>
                    <a:gd name="connsiteY25" fmla="*/ 156305 h 609600"/>
                    <a:gd name="connsiteX26" fmla="*/ 194882 w 445580"/>
                    <a:gd name="connsiteY26" fmla="*/ 234791 h 609600"/>
                    <a:gd name="connsiteX27" fmla="*/ 142019 w 445580"/>
                    <a:gd name="connsiteY27" fmla="*/ 287750 h 609600"/>
                    <a:gd name="connsiteX28" fmla="*/ 84583 w 445580"/>
                    <a:gd name="connsiteY28" fmla="*/ 287750 h 609600"/>
                    <a:gd name="connsiteX29" fmla="*/ 31624 w 445580"/>
                    <a:gd name="connsiteY29" fmla="*/ 234791 h 609600"/>
                    <a:gd name="connsiteX30" fmla="*/ 31624 w 445580"/>
                    <a:gd name="connsiteY30" fmla="*/ 156305 h 609600"/>
                    <a:gd name="connsiteX31" fmla="*/ 113252 w 445580"/>
                    <a:gd name="connsiteY31" fmla="*/ 139446 h 609600"/>
                    <a:gd name="connsiteX32" fmla="*/ 79724 w 445580"/>
                    <a:gd name="connsiteY32" fmla="*/ 217170 h 609600"/>
                    <a:gd name="connsiteX33" fmla="*/ 113252 w 445580"/>
                    <a:gd name="connsiteY33" fmla="*/ 250698 h 609600"/>
                    <a:gd name="connsiteX34" fmla="*/ 146780 w 445580"/>
                    <a:gd name="connsiteY34" fmla="*/ 217170 h 609600"/>
                    <a:gd name="connsiteX35" fmla="*/ 113252 w 445580"/>
                    <a:gd name="connsiteY35" fmla="*/ 139446 h 609600"/>
                    <a:gd name="connsiteX36" fmla="*/ 113348 w 445580"/>
                    <a:gd name="connsiteY36" fmla="*/ 125159 h 609600"/>
                    <a:gd name="connsiteX37" fmla="*/ 117443 w 445580"/>
                    <a:gd name="connsiteY37" fmla="*/ 127540 h 609600"/>
                    <a:gd name="connsiteX38" fmla="*/ 156115 w 445580"/>
                    <a:gd name="connsiteY38" fmla="*/ 217170 h 609600"/>
                    <a:gd name="connsiteX39" fmla="*/ 113252 w 445580"/>
                    <a:gd name="connsiteY39" fmla="*/ 260033 h 609600"/>
                    <a:gd name="connsiteX40" fmla="*/ 70390 w 445580"/>
                    <a:gd name="connsiteY40" fmla="*/ 217170 h 609600"/>
                    <a:gd name="connsiteX41" fmla="*/ 109252 w 445580"/>
                    <a:gd name="connsiteY41" fmla="*/ 127540 h 609600"/>
                    <a:gd name="connsiteX42" fmla="*/ 113348 w 445580"/>
                    <a:gd name="connsiteY42" fmla="*/ 125159 h 609600"/>
                    <a:gd name="connsiteX43" fmla="*/ 40958 w 445580"/>
                    <a:gd name="connsiteY43" fmla="*/ 101060 h 609600"/>
                    <a:gd name="connsiteX44" fmla="*/ 40958 w 445580"/>
                    <a:gd name="connsiteY44" fmla="*/ 234791 h 609600"/>
                    <a:gd name="connsiteX45" fmla="*/ 84487 w 445580"/>
                    <a:gd name="connsiteY45" fmla="*/ 278321 h 609600"/>
                    <a:gd name="connsiteX46" fmla="*/ 141923 w 445580"/>
                    <a:gd name="connsiteY46" fmla="*/ 278321 h 609600"/>
                    <a:gd name="connsiteX47" fmla="*/ 185453 w 445580"/>
                    <a:gd name="connsiteY47" fmla="*/ 234791 h 609600"/>
                    <a:gd name="connsiteX48" fmla="*/ 185453 w 445580"/>
                    <a:gd name="connsiteY48" fmla="*/ 101060 h 609600"/>
                    <a:gd name="connsiteX49" fmla="*/ 25908 w 445580"/>
                    <a:gd name="connsiteY49" fmla="*/ 40862 h 609600"/>
                    <a:gd name="connsiteX50" fmla="*/ 9430 w 445580"/>
                    <a:gd name="connsiteY50" fmla="*/ 57341 h 609600"/>
                    <a:gd name="connsiteX51" fmla="*/ 9430 w 445580"/>
                    <a:gd name="connsiteY51" fmla="*/ 146971 h 609600"/>
                    <a:gd name="connsiteX52" fmla="*/ 31624 w 445580"/>
                    <a:gd name="connsiteY52" fmla="*/ 146971 h 609600"/>
                    <a:gd name="connsiteX53" fmla="*/ 31624 w 445580"/>
                    <a:gd name="connsiteY53" fmla="*/ 96393 h 609600"/>
                    <a:gd name="connsiteX54" fmla="*/ 36291 w 445580"/>
                    <a:gd name="connsiteY54" fmla="*/ 91726 h 609600"/>
                    <a:gd name="connsiteX55" fmla="*/ 190215 w 445580"/>
                    <a:gd name="connsiteY55" fmla="*/ 91726 h 609600"/>
                    <a:gd name="connsiteX56" fmla="*/ 194882 w 445580"/>
                    <a:gd name="connsiteY56" fmla="*/ 96393 h 609600"/>
                    <a:gd name="connsiteX57" fmla="*/ 194882 w 445580"/>
                    <a:gd name="connsiteY57" fmla="*/ 146971 h 609600"/>
                    <a:gd name="connsiteX58" fmla="*/ 217170 w 445580"/>
                    <a:gd name="connsiteY58" fmla="*/ 146971 h 609600"/>
                    <a:gd name="connsiteX59" fmla="*/ 217170 w 445580"/>
                    <a:gd name="connsiteY59" fmla="*/ 57341 h 609600"/>
                    <a:gd name="connsiteX60" fmla="*/ 200692 w 445580"/>
                    <a:gd name="connsiteY60" fmla="*/ 40862 h 609600"/>
                    <a:gd name="connsiteX61" fmla="*/ 159354 w 445580"/>
                    <a:gd name="connsiteY61" fmla="*/ 40862 h 609600"/>
                    <a:gd name="connsiteX62" fmla="*/ 67247 w 445580"/>
                    <a:gd name="connsiteY62" fmla="*/ 40862 h 609600"/>
                    <a:gd name="connsiteX63" fmla="*/ 86392 w 445580"/>
                    <a:gd name="connsiteY63" fmla="*/ 9430 h 609600"/>
                    <a:gd name="connsiteX64" fmla="*/ 71914 w 445580"/>
                    <a:gd name="connsiteY64" fmla="*/ 23908 h 609600"/>
                    <a:gd name="connsiteX65" fmla="*/ 71914 w 445580"/>
                    <a:gd name="connsiteY65" fmla="*/ 31528 h 609600"/>
                    <a:gd name="connsiteX66" fmla="*/ 154687 w 445580"/>
                    <a:gd name="connsiteY66" fmla="*/ 31528 h 609600"/>
                    <a:gd name="connsiteX67" fmla="*/ 154687 w 445580"/>
                    <a:gd name="connsiteY67" fmla="*/ 23908 h 609600"/>
                    <a:gd name="connsiteX68" fmla="*/ 140209 w 445580"/>
                    <a:gd name="connsiteY68" fmla="*/ 9430 h 609600"/>
                    <a:gd name="connsiteX69" fmla="*/ 86488 w 445580"/>
                    <a:gd name="connsiteY69" fmla="*/ 0 h 609600"/>
                    <a:gd name="connsiteX70" fmla="*/ 140304 w 445580"/>
                    <a:gd name="connsiteY70" fmla="*/ 0 h 609600"/>
                    <a:gd name="connsiteX71" fmla="*/ 164212 w 445580"/>
                    <a:gd name="connsiteY71" fmla="*/ 23908 h 609600"/>
                    <a:gd name="connsiteX72" fmla="*/ 164212 w 445580"/>
                    <a:gd name="connsiteY72" fmla="*/ 31528 h 609600"/>
                    <a:gd name="connsiteX73" fmla="*/ 200596 w 445580"/>
                    <a:gd name="connsiteY73" fmla="*/ 31528 h 609600"/>
                    <a:gd name="connsiteX74" fmla="*/ 226409 w 445580"/>
                    <a:gd name="connsiteY74" fmla="*/ 57341 h 609600"/>
                    <a:gd name="connsiteX75" fmla="*/ 226409 w 445580"/>
                    <a:gd name="connsiteY75" fmla="*/ 151542 h 609600"/>
                    <a:gd name="connsiteX76" fmla="*/ 226505 w 445580"/>
                    <a:gd name="connsiteY76" fmla="*/ 151638 h 609600"/>
                    <a:gd name="connsiteX77" fmla="*/ 226409 w 445580"/>
                    <a:gd name="connsiteY77" fmla="*/ 151734 h 609600"/>
                    <a:gd name="connsiteX78" fmla="*/ 226409 w 445580"/>
                    <a:gd name="connsiteY78" fmla="*/ 244983 h 609600"/>
                    <a:gd name="connsiteX79" fmla="*/ 182301 w 445580"/>
                    <a:gd name="connsiteY79" fmla="*/ 311581 h 609600"/>
                    <a:gd name="connsiteX80" fmla="*/ 156687 w 445580"/>
                    <a:gd name="connsiteY80" fmla="*/ 316776 h 609600"/>
                    <a:gd name="connsiteX81" fmla="*/ 156687 w 445580"/>
                    <a:gd name="connsiteY81" fmla="*/ 329089 h 609600"/>
                    <a:gd name="connsiteX82" fmla="*/ 136494 w 445580"/>
                    <a:gd name="connsiteY82" fmla="*/ 349282 h 609600"/>
                    <a:gd name="connsiteX83" fmla="*/ 117920 w 445580"/>
                    <a:gd name="connsiteY83" fmla="*/ 349282 h 609600"/>
                    <a:gd name="connsiteX84" fmla="*/ 117920 w 445580"/>
                    <a:gd name="connsiteY84" fmla="*/ 566356 h 609600"/>
                    <a:gd name="connsiteX85" fmla="*/ 135922 w 445580"/>
                    <a:gd name="connsiteY85" fmla="*/ 584358 h 609600"/>
                    <a:gd name="connsiteX86" fmla="*/ 276987 w 445580"/>
                    <a:gd name="connsiteY86" fmla="*/ 584358 h 609600"/>
                    <a:gd name="connsiteX87" fmla="*/ 276987 w 445580"/>
                    <a:gd name="connsiteY87" fmla="*/ 474345 h 609600"/>
                    <a:gd name="connsiteX88" fmla="*/ 237839 w 445580"/>
                    <a:gd name="connsiteY88" fmla="*/ 405860 h 609600"/>
                    <a:gd name="connsiteX89" fmla="*/ 237268 w 445580"/>
                    <a:gd name="connsiteY89" fmla="*/ 403574 h 609600"/>
                    <a:gd name="connsiteX90" fmla="*/ 237268 w 445580"/>
                    <a:gd name="connsiteY90" fmla="*/ 286988 h 609600"/>
                    <a:gd name="connsiteX91" fmla="*/ 241935 w 445580"/>
                    <a:gd name="connsiteY91" fmla="*/ 282321 h 609600"/>
                    <a:gd name="connsiteX92" fmla="*/ 273392 w 445580"/>
                    <a:gd name="connsiteY92" fmla="*/ 295382 h 609600"/>
                    <a:gd name="connsiteX93" fmla="*/ 276987 w 445580"/>
                    <a:gd name="connsiteY93" fmla="*/ 304056 h 609600"/>
                    <a:gd name="connsiteX94" fmla="*/ 276987 w 445580"/>
                    <a:gd name="connsiteY94" fmla="*/ 228315 h 609600"/>
                    <a:gd name="connsiteX95" fmla="*/ 301752 w 445580"/>
                    <a:gd name="connsiteY95" fmla="*/ 203550 h 609600"/>
                    <a:gd name="connsiteX96" fmla="*/ 317278 w 445580"/>
                    <a:gd name="connsiteY96" fmla="*/ 210007 h 609600"/>
                    <a:gd name="connsiteX97" fmla="*/ 317278 w 445580"/>
                    <a:gd name="connsiteY97" fmla="*/ 198596 h 609600"/>
                    <a:gd name="connsiteX98" fmla="*/ 342424 w 445580"/>
                    <a:gd name="connsiteY98" fmla="*/ 173450 h 609600"/>
                    <a:gd name="connsiteX99" fmla="*/ 367570 w 445580"/>
                    <a:gd name="connsiteY99" fmla="*/ 198596 h 609600"/>
                    <a:gd name="connsiteX100" fmla="*/ 367570 w 445580"/>
                    <a:gd name="connsiteY100" fmla="*/ 204974 h 609600"/>
                    <a:gd name="connsiteX101" fmla="*/ 381571 w 445580"/>
                    <a:gd name="connsiteY101" fmla="*/ 199168 h 609600"/>
                    <a:gd name="connsiteX102" fmla="*/ 398145 w 445580"/>
                    <a:gd name="connsiteY102" fmla="*/ 206062 h 609600"/>
                    <a:gd name="connsiteX103" fmla="*/ 404293 w 445580"/>
                    <a:gd name="connsiteY103" fmla="*/ 220886 h 609600"/>
                    <a:gd name="connsiteX104" fmla="*/ 420624 w 445580"/>
                    <a:gd name="connsiteY104" fmla="*/ 214122 h 609600"/>
                    <a:gd name="connsiteX105" fmla="*/ 445580 w 445580"/>
                    <a:gd name="connsiteY105" fmla="*/ 239077 h 609600"/>
                    <a:gd name="connsiteX106" fmla="*/ 445580 w 445580"/>
                    <a:gd name="connsiteY106" fmla="*/ 368046 h 609600"/>
                    <a:gd name="connsiteX107" fmla="*/ 428911 w 445580"/>
                    <a:gd name="connsiteY107" fmla="*/ 434626 h 609600"/>
                    <a:gd name="connsiteX108" fmla="*/ 415481 w 445580"/>
                    <a:gd name="connsiteY108" fmla="*/ 462153 h 609600"/>
                    <a:gd name="connsiteX109" fmla="*/ 405003 w 445580"/>
                    <a:gd name="connsiteY109" fmla="*/ 513683 h 609600"/>
                    <a:gd name="connsiteX110" fmla="*/ 405003 w 445580"/>
                    <a:gd name="connsiteY110" fmla="*/ 604933 h 609600"/>
                    <a:gd name="connsiteX111" fmla="*/ 400336 w 445580"/>
                    <a:gd name="connsiteY111" fmla="*/ 609600 h 609600"/>
                    <a:gd name="connsiteX112" fmla="*/ 395669 w 445580"/>
                    <a:gd name="connsiteY112" fmla="*/ 604933 h 609600"/>
                    <a:gd name="connsiteX113" fmla="*/ 395669 w 445580"/>
                    <a:gd name="connsiteY113" fmla="*/ 513683 h 609600"/>
                    <a:gd name="connsiteX114" fmla="*/ 406908 w 445580"/>
                    <a:gd name="connsiteY114" fmla="*/ 458343 h 609600"/>
                    <a:gd name="connsiteX115" fmla="*/ 420624 w 445580"/>
                    <a:gd name="connsiteY115" fmla="*/ 430149 h 609600"/>
                    <a:gd name="connsiteX116" fmla="*/ 436245 w 445580"/>
                    <a:gd name="connsiteY116" fmla="*/ 367951 h 609600"/>
                    <a:gd name="connsiteX117" fmla="*/ 436245 w 445580"/>
                    <a:gd name="connsiteY117" fmla="*/ 239077 h 609600"/>
                    <a:gd name="connsiteX118" fmla="*/ 420624 w 445580"/>
                    <a:gd name="connsiteY118" fmla="*/ 223456 h 609600"/>
                    <a:gd name="connsiteX119" fmla="*/ 405003 w 445580"/>
                    <a:gd name="connsiteY119" fmla="*/ 239077 h 609600"/>
                    <a:gd name="connsiteX120" fmla="*/ 405003 w 445580"/>
                    <a:gd name="connsiteY120" fmla="*/ 250412 h 609600"/>
                    <a:gd name="connsiteX121" fmla="*/ 405003 w 445580"/>
                    <a:gd name="connsiteY121" fmla="*/ 312992 h 609600"/>
                    <a:gd name="connsiteX122" fmla="*/ 400336 w 445580"/>
                    <a:gd name="connsiteY122" fmla="*/ 317659 h 609600"/>
                    <a:gd name="connsiteX123" fmla="*/ 395668 w 445580"/>
                    <a:gd name="connsiteY123" fmla="*/ 312992 h 609600"/>
                    <a:gd name="connsiteX124" fmla="*/ 395668 w 445580"/>
                    <a:gd name="connsiteY124" fmla="*/ 222599 h 609600"/>
                    <a:gd name="connsiteX125" fmla="*/ 381571 w 445580"/>
                    <a:gd name="connsiteY125" fmla="*/ 208502 h 609600"/>
                    <a:gd name="connsiteX126" fmla="*/ 371594 w 445580"/>
                    <a:gd name="connsiteY126" fmla="*/ 212622 h 609600"/>
                    <a:gd name="connsiteX127" fmla="*/ 367570 w 445580"/>
                    <a:gd name="connsiteY127" fmla="*/ 222366 h 609600"/>
                    <a:gd name="connsiteX128" fmla="*/ 367570 w 445580"/>
                    <a:gd name="connsiteY128" fmla="*/ 312991 h 609600"/>
                    <a:gd name="connsiteX129" fmla="*/ 362712 w 445580"/>
                    <a:gd name="connsiteY129" fmla="*/ 317658 h 609600"/>
                    <a:gd name="connsiteX130" fmla="*/ 358045 w 445580"/>
                    <a:gd name="connsiteY130" fmla="*/ 312991 h 609600"/>
                    <a:gd name="connsiteX131" fmla="*/ 358045 w 445580"/>
                    <a:gd name="connsiteY131" fmla="*/ 198596 h 609600"/>
                    <a:gd name="connsiteX132" fmla="*/ 342329 w 445580"/>
                    <a:gd name="connsiteY132" fmla="*/ 182880 h 609600"/>
                    <a:gd name="connsiteX133" fmla="*/ 326612 w 445580"/>
                    <a:gd name="connsiteY133" fmla="*/ 198596 h 609600"/>
                    <a:gd name="connsiteX134" fmla="*/ 326612 w 445580"/>
                    <a:gd name="connsiteY134" fmla="*/ 228314 h 609600"/>
                    <a:gd name="connsiteX135" fmla="*/ 326517 w 445580"/>
                    <a:gd name="connsiteY135" fmla="*/ 228409 h 609600"/>
                    <a:gd name="connsiteX136" fmla="*/ 326517 w 445580"/>
                    <a:gd name="connsiteY136" fmla="*/ 313944 h 609600"/>
                    <a:gd name="connsiteX137" fmla="*/ 321850 w 445580"/>
                    <a:gd name="connsiteY137" fmla="*/ 318612 h 609600"/>
                    <a:gd name="connsiteX138" fmla="*/ 317182 w 445580"/>
                    <a:gd name="connsiteY138" fmla="*/ 313944 h 609600"/>
                    <a:gd name="connsiteX139" fmla="*/ 317182 w 445580"/>
                    <a:gd name="connsiteY139" fmla="*/ 228315 h 609600"/>
                    <a:gd name="connsiteX140" fmla="*/ 301752 w 445580"/>
                    <a:gd name="connsiteY140" fmla="*/ 212884 h 609600"/>
                    <a:gd name="connsiteX141" fmla="*/ 286321 w 445580"/>
                    <a:gd name="connsiteY141" fmla="*/ 228315 h 609600"/>
                    <a:gd name="connsiteX142" fmla="*/ 286321 w 445580"/>
                    <a:gd name="connsiteY142" fmla="*/ 326572 h 609600"/>
                    <a:gd name="connsiteX143" fmla="*/ 286417 w 445580"/>
                    <a:gd name="connsiteY143" fmla="*/ 326803 h 609600"/>
                    <a:gd name="connsiteX144" fmla="*/ 286417 w 445580"/>
                    <a:gd name="connsiteY144" fmla="*/ 357378 h 609600"/>
                    <a:gd name="connsiteX145" fmla="*/ 306038 w 445580"/>
                    <a:gd name="connsiteY145" fmla="*/ 364426 h 609600"/>
                    <a:gd name="connsiteX146" fmla="*/ 326231 w 445580"/>
                    <a:gd name="connsiteY146" fmla="*/ 422433 h 609600"/>
                    <a:gd name="connsiteX147" fmla="*/ 321088 w 445580"/>
                    <a:gd name="connsiteY147" fmla="*/ 426625 h 609600"/>
                    <a:gd name="connsiteX148" fmla="*/ 316897 w 445580"/>
                    <a:gd name="connsiteY148" fmla="*/ 421481 h 609600"/>
                    <a:gd name="connsiteX149" fmla="*/ 300038 w 445580"/>
                    <a:gd name="connsiteY149" fmla="*/ 371665 h 609600"/>
                    <a:gd name="connsiteX150" fmla="*/ 283083 w 445580"/>
                    <a:gd name="connsiteY150" fmla="*/ 367379 h 609600"/>
                    <a:gd name="connsiteX151" fmla="*/ 278892 w 445580"/>
                    <a:gd name="connsiteY151" fmla="*/ 366712 h 609600"/>
                    <a:gd name="connsiteX152" fmla="*/ 276987 w 445580"/>
                    <a:gd name="connsiteY152" fmla="*/ 362902 h 609600"/>
                    <a:gd name="connsiteX153" fmla="*/ 276987 w 445580"/>
                    <a:gd name="connsiteY153" fmla="*/ 326803 h 609600"/>
                    <a:gd name="connsiteX154" fmla="*/ 246602 w 445580"/>
                    <a:gd name="connsiteY154" fmla="*/ 292036 h 609600"/>
                    <a:gd name="connsiteX155" fmla="*/ 246602 w 445580"/>
                    <a:gd name="connsiteY155" fmla="*/ 402336 h 609600"/>
                    <a:gd name="connsiteX156" fmla="*/ 285750 w 445580"/>
                    <a:gd name="connsiteY156" fmla="*/ 470821 h 609600"/>
                    <a:gd name="connsiteX157" fmla="*/ 286321 w 445580"/>
                    <a:gd name="connsiteY157" fmla="*/ 473106 h 609600"/>
                    <a:gd name="connsiteX158" fmla="*/ 286321 w 445580"/>
                    <a:gd name="connsiteY158" fmla="*/ 584358 h 609600"/>
                    <a:gd name="connsiteX159" fmla="*/ 318612 w 445580"/>
                    <a:gd name="connsiteY159" fmla="*/ 584358 h 609600"/>
                    <a:gd name="connsiteX160" fmla="*/ 336614 w 445580"/>
                    <a:gd name="connsiteY160" fmla="*/ 566356 h 609600"/>
                    <a:gd name="connsiteX161" fmla="*/ 336614 w 445580"/>
                    <a:gd name="connsiteY161" fmla="*/ 534067 h 609600"/>
                    <a:gd name="connsiteX162" fmla="*/ 313563 w 445580"/>
                    <a:gd name="connsiteY162" fmla="*/ 534067 h 609600"/>
                    <a:gd name="connsiteX163" fmla="*/ 304324 w 445580"/>
                    <a:gd name="connsiteY163" fmla="*/ 524828 h 609600"/>
                    <a:gd name="connsiteX164" fmla="*/ 304324 w 445580"/>
                    <a:gd name="connsiteY164" fmla="*/ 491300 h 609600"/>
                    <a:gd name="connsiteX165" fmla="*/ 313563 w 445580"/>
                    <a:gd name="connsiteY165" fmla="*/ 482061 h 609600"/>
                    <a:gd name="connsiteX166" fmla="*/ 369284 w 445580"/>
                    <a:gd name="connsiteY166" fmla="*/ 482061 h 609600"/>
                    <a:gd name="connsiteX167" fmla="*/ 378523 w 445580"/>
                    <a:gd name="connsiteY167" fmla="*/ 491300 h 609600"/>
                    <a:gd name="connsiteX168" fmla="*/ 378523 w 445580"/>
                    <a:gd name="connsiteY168" fmla="*/ 524828 h 609600"/>
                    <a:gd name="connsiteX169" fmla="*/ 369284 w 445580"/>
                    <a:gd name="connsiteY169" fmla="*/ 534067 h 609600"/>
                    <a:gd name="connsiteX170" fmla="*/ 345949 w 445580"/>
                    <a:gd name="connsiteY170" fmla="*/ 534067 h 609600"/>
                    <a:gd name="connsiteX171" fmla="*/ 345949 w 445580"/>
                    <a:gd name="connsiteY171" fmla="*/ 566356 h 609600"/>
                    <a:gd name="connsiteX172" fmla="*/ 318612 w 445580"/>
                    <a:gd name="connsiteY172" fmla="*/ 593788 h 609600"/>
                    <a:gd name="connsiteX173" fmla="*/ 286321 w 445580"/>
                    <a:gd name="connsiteY173" fmla="*/ 593788 h 609600"/>
                    <a:gd name="connsiteX174" fmla="*/ 286321 w 445580"/>
                    <a:gd name="connsiteY174" fmla="*/ 604933 h 609600"/>
                    <a:gd name="connsiteX175" fmla="*/ 281654 w 445580"/>
                    <a:gd name="connsiteY175" fmla="*/ 609600 h 609600"/>
                    <a:gd name="connsiteX176" fmla="*/ 276987 w 445580"/>
                    <a:gd name="connsiteY176" fmla="*/ 604933 h 609600"/>
                    <a:gd name="connsiteX177" fmla="*/ 276987 w 445580"/>
                    <a:gd name="connsiteY177" fmla="*/ 593788 h 609600"/>
                    <a:gd name="connsiteX178" fmla="*/ 136018 w 445580"/>
                    <a:gd name="connsiteY178" fmla="*/ 593788 h 609600"/>
                    <a:gd name="connsiteX179" fmla="*/ 108586 w 445580"/>
                    <a:gd name="connsiteY179" fmla="*/ 566356 h 609600"/>
                    <a:gd name="connsiteX180" fmla="*/ 108586 w 445580"/>
                    <a:gd name="connsiteY180" fmla="*/ 349282 h 609600"/>
                    <a:gd name="connsiteX181" fmla="*/ 90012 w 445580"/>
                    <a:gd name="connsiteY181" fmla="*/ 349282 h 609600"/>
                    <a:gd name="connsiteX182" fmla="*/ 69819 w 445580"/>
                    <a:gd name="connsiteY182" fmla="*/ 329089 h 609600"/>
                    <a:gd name="connsiteX183" fmla="*/ 69819 w 445580"/>
                    <a:gd name="connsiteY183" fmla="*/ 316778 h 609600"/>
                    <a:gd name="connsiteX184" fmla="*/ 44162 w 445580"/>
                    <a:gd name="connsiteY184" fmla="*/ 311594 h 609600"/>
                    <a:gd name="connsiteX185" fmla="*/ 0 w 445580"/>
                    <a:gd name="connsiteY185" fmla="*/ 244983 h 609600"/>
                    <a:gd name="connsiteX186" fmla="*/ 0 w 445580"/>
                    <a:gd name="connsiteY186" fmla="*/ 151638 h 609600"/>
                    <a:gd name="connsiteX187" fmla="*/ 0 w 445580"/>
                    <a:gd name="connsiteY187" fmla="*/ 57341 h 609600"/>
                    <a:gd name="connsiteX188" fmla="*/ 25813 w 445580"/>
                    <a:gd name="connsiteY188" fmla="*/ 31528 h 609600"/>
                    <a:gd name="connsiteX189" fmla="*/ 62580 w 445580"/>
                    <a:gd name="connsiteY189" fmla="*/ 31528 h 609600"/>
                    <a:gd name="connsiteX190" fmla="*/ 62580 w 445580"/>
                    <a:gd name="connsiteY190" fmla="*/ 23908 h 609600"/>
                    <a:gd name="connsiteX191" fmla="*/ 86488 w 445580"/>
                    <a:gd name="connsiteY191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</a:cxnLst>
                  <a:rect l="l" t="t" r="r" b="b"/>
                  <a:pathLst>
                    <a:path w="445580" h="609600">
                      <a:moveTo>
                        <a:pt x="368998" y="491300"/>
                      </a:moveTo>
                      <a:lnTo>
                        <a:pt x="368998" y="491300"/>
                      </a:lnTo>
                      <a:lnTo>
                        <a:pt x="313468" y="491395"/>
                      </a:lnTo>
                      <a:lnTo>
                        <a:pt x="313563" y="524828"/>
                      </a:lnTo>
                      <a:lnTo>
                        <a:pt x="341233" y="524781"/>
                      </a:lnTo>
                      <a:lnTo>
                        <a:pt x="341281" y="524732"/>
                      </a:lnTo>
                      <a:lnTo>
                        <a:pt x="341330" y="524781"/>
                      </a:lnTo>
                      <a:lnTo>
                        <a:pt x="368998" y="524733"/>
                      </a:lnTo>
                      <a:lnTo>
                        <a:pt x="368998" y="491300"/>
                      </a:lnTo>
                      <a:lnTo>
                        <a:pt x="369094" y="491300"/>
                      </a:lnTo>
                      <a:close/>
                      <a:moveTo>
                        <a:pt x="79153" y="317278"/>
                      </a:moveTo>
                      <a:lnTo>
                        <a:pt x="79153" y="329089"/>
                      </a:lnTo>
                      <a:cubicBezTo>
                        <a:pt x="79153" y="335090"/>
                        <a:pt x="84011" y="339948"/>
                        <a:pt x="90012" y="339948"/>
                      </a:cubicBezTo>
                      <a:lnTo>
                        <a:pt x="113252" y="339948"/>
                      </a:lnTo>
                      <a:lnTo>
                        <a:pt x="113253" y="339947"/>
                      </a:lnTo>
                      <a:lnTo>
                        <a:pt x="113254" y="339948"/>
                      </a:lnTo>
                      <a:lnTo>
                        <a:pt x="136494" y="339948"/>
                      </a:lnTo>
                      <a:cubicBezTo>
                        <a:pt x="142495" y="339948"/>
                        <a:pt x="147352" y="335090"/>
                        <a:pt x="147352" y="329089"/>
                      </a:cubicBezTo>
                      <a:lnTo>
                        <a:pt x="147352" y="317278"/>
                      </a:lnTo>
                      <a:close/>
                      <a:moveTo>
                        <a:pt x="9430" y="156305"/>
                      </a:moveTo>
                      <a:lnTo>
                        <a:pt x="9430" y="244983"/>
                      </a:lnTo>
                      <a:cubicBezTo>
                        <a:pt x="9430" y="279654"/>
                        <a:pt x="37624" y="307943"/>
                        <a:pt x="72390" y="307943"/>
                      </a:cubicBezTo>
                      <a:lnTo>
                        <a:pt x="154210" y="307943"/>
                      </a:lnTo>
                      <a:cubicBezTo>
                        <a:pt x="188881" y="307943"/>
                        <a:pt x="217170" y="279749"/>
                        <a:pt x="217170" y="244983"/>
                      </a:cubicBezTo>
                      <a:lnTo>
                        <a:pt x="217170" y="156305"/>
                      </a:lnTo>
                      <a:lnTo>
                        <a:pt x="194882" y="156305"/>
                      </a:lnTo>
                      <a:lnTo>
                        <a:pt x="194882" y="234791"/>
                      </a:lnTo>
                      <a:cubicBezTo>
                        <a:pt x="194882" y="263938"/>
                        <a:pt x="171165" y="287750"/>
                        <a:pt x="142019" y="287750"/>
                      </a:cubicBezTo>
                      <a:lnTo>
                        <a:pt x="84583" y="287750"/>
                      </a:lnTo>
                      <a:cubicBezTo>
                        <a:pt x="55436" y="287750"/>
                        <a:pt x="31624" y="264033"/>
                        <a:pt x="31624" y="234791"/>
                      </a:cubicBezTo>
                      <a:lnTo>
                        <a:pt x="31624" y="156305"/>
                      </a:lnTo>
                      <a:close/>
                      <a:moveTo>
                        <a:pt x="113252" y="139446"/>
                      </a:moveTo>
                      <a:cubicBezTo>
                        <a:pt x="101155" y="161259"/>
                        <a:pt x="79724" y="202692"/>
                        <a:pt x="79724" y="217170"/>
                      </a:cubicBezTo>
                      <a:cubicBezTo>
                        <a:pt x="79724" y="235649"/>
                        <a:pt x="94774" y="250698"/>
                        <a:pt x="113252" y="250698"/>
                      </a:cubicBezTo>
                      <a:cubicBezTo>
                        <a:pt x="131731" y="250698"/>
                        <a:pt x="146780" y="235649"/>
                        <a:pt x="146780" y="217170"/>
                      </a:cubicBezTo>
                      <a:cubicBezTo>
                        <a:pt x="146780" y="202692"/>
                        <a:pt x="125349" y="161163"/>
                        <a:pt x="113252" y="139446"/>
                      </a:cubicBezTo>
                      <a:close/>
                      <a:moveTo>
                        <a:pt x="113348" y="125159"/>
                      </a:moveTo>
                      <a:cubicBezTo>
                        <a:pt x="115062" y="125159"/>
                        <a:pt x="116586" y="126016"/>
                        <a:pt x="117443" y="127540"/>
                      </a:cubicBezTo>
                      <a:cubicBezTo>
                        <a:pt x="121253" y="134493"/>
                        <a:pt x="156115" y="195453"/>
                        <a:pt x="156115" y="217170"/>
                      </a:cubicBezTo>
                      <a:cubicBezTo>
                        <a:pt x="156115" y="240792"/>
                        <a:pt x="136874" y="260033"/>
                        <a:pt x="113252" y="260033"/>
                      </a:cubicBezTo>
                      <a:cubicBezTo>
                        <a:pt x="89630" y="260033"/>
                        <a:pt x="70390" y="240792"/>
                        <a:pt x="70390" y="217170"/>
                      </a:cubicBezTo>
                      <a:cubicBezTo>
                        <a:pt x="70390" y="195453"/>
                        <a:pt x="105251" y="134493"/>
                        <a:pt x="109252" y="127540"/>
                      </a:cubicBezTo>
                      <a:cubicBezTo>
                        <a:pt x="110109" y="126111"/>
                        <a:pt x="111633" y="125159"/>
                        <a:pt x="113348" y="125159"/>
                      </a:cubicBezTo>
                      <a:close/>
                      <a:moveTo>
                        <a:pt x="40958" y="101060"/>
                      </a:moveTo>
                      <a:lnTo>
                        <a:pt x="40958" y="234791"/>
                      </a:lnTo>
                      <a:cubicBezTo>
                        <a:pt x="40958" y="258794"/>
                        <a:pt x="60484" y="278321"/>
                        <a:pt x="84487" y="278321"/>
                      </a:cubicBezTo>
                      <a:lnTo>
                        <a:pt x="141923" y="278321"/>
                      </a:lnTo>
                      <a:cubicBezTo>
                        <a:pt x="165926" y="278321"/>
                        <a:pt x="185453" y="258794"/>
                        <a:pt x="185453" y="234791"/>
                      </a:cubicBezTo>
                      <a:lnTo>
                        <a:pt x="185453" y="101060"/>
                      </a:lnTo>
                      <a:close/>
                      <a:moveTo>
                        <a:pt x="25908" y="40862"/>
                      </a:moveTo>
                      <a:cubicBezTo>
                        <a:pt x="16859" y="40862"/>
                        <a:pt x="9430" y="48292"/>
                        <a:pt x="9430" y="57341"/>
                      </a:cubicBezTo>
                      <a:lnTo>
                        <a:pt x="9430" y="146971"/>
                      </a:lnTo>
                      <a:lnTo>
                        <a:pt x="31624" y="146971"/>
                      </a:lnTo>
                      <a:lnTo>
                        <a:pt x="31624" y="96393"/>
                      </a:lnTo>
                      <a:cubicBezTo>
                        <a:pt x="31624" y="93821"/>
                        <a:pt x="33719" y="91726"/>
                        <a:pt x="36291" y="91726"/>
                      </a:cubicBezTo>
                      <a:lnTo>
                        <a:pt x="190215" y="91726"/>
                      </a:lnTo>
                      <a:cubicBezTo>
                        <a:pt x="192787" y="91726"/>
                        <a:pt x="194882" y="93821"/>
                        <a:pt x="194882" y="96393"/>
                      </a:cubicBezTo>
                      <a:lnTo>
                        <a:pt x="194882" y="146971"/>
                      </a:lnTo>
                      <a:lnTo>
                        <a:pt x="217170" y="146971"/>
                      </a:lnTo>
                      <a:lnTo>
                        <a:pt x="217170" y="57341"/>
                      </a:lnTo>
                      <a:cubicBezTo>
                        <a:pt x="217170" y="48292"/>
                        <a:pt x="209740" y="40862"/>
                        <a:pt x="200692" y="40862"/>
                      </a:cubicBezTo>
                      <a:lnTo>
                        <a:pt x="159354" y="40862"/>
                      </a:lnTo>
                      <a:lnTo>
                        <a:pt x="67247" y="40862"/>
                      </a:lnTo>
                      <a:close/>
                      <a:moveTo>
                        <a:pt x="86392" y="9430"/>
                      </a:moveTo>
                      <a:cubicBezTo>
                        <a:pt x="78391" y="9430"/>
                        <a:pt x="71914" y="15907"/>
                        <a:pt x="71914" y="23908"/>
                      </a:cubicBezTo>
                      <a:lnTo>
                        <a:pt x="71914" y="31528"/>
                      </a:lnTo>
                      <a:lnTo>
                        <a:pt x="154687" y="31528"/>
                      </a:lnTo>
                      <a:lnTo>
                        <a:pt x="154687" y="23908"/>
                      </a:lnTo>
                      <a:cubicBezTo>
                        <a:pt x="154687" y="15907"/>
                        <a:pt x="148210" y="9430"/>
                        <a:pt x="140209" y="9430"/>
                      </a:cubicBezTo>
                      <a:close/>
                      <a:moveTo>
                        <a:pt x="86488" y="0"/>
                      </a:moveTo>
                      <a:lnTo>
                        <a:pt x="140304" y="0"/>
                      </a:lnTo>
                      <a:cubicBezTo>
                        <a:pt x="153448" y="0"/>
                        <a:pt x="164212" y="10763"/>
                        <a:pt x="164212" y="23908"/>
                      </a:cubicBezTo>
                      <a:lnTo>
                        <a:pt x="164212" y="31528"/>
                      </a:lnTo>
                      <a:lnTo>
                        <a:pt x="200596" y="31528"/>
                      </a:lnTo>
                      <a:cubicBezTo>
                        <a:pt x="214884" y="31528"/>
                        <a:pt x="226409" y="43148"/>
                        <a:pt x="226409" y="57341"/>
                      </a:cubicBezTo>
                      <a:lnTo>
                        <a:pt x="226409" y="151542"/>
                      </a:lnTo>
                      <a:lnTo>
                        <a:pt x="226505" y="151638"/>
                      </a:lnTo>
                      <a:lnTo>
                        <a:pt x="226409" y="151734"/>
                      </a:lnTo>
                      <a:lnTo>
                        <a:pt x="226409" y="244983"/>
                      </a:lnTo>
                      <a:cubicBezTo>
                        <a:pt x="226480" y="274844"/>
                        <a:pt x="208228" y="300580"/>
                        <a:pt x="182301" y="311581"/>
                      </a:cubicBezTo>
                      <a:lnTo>
                        <a:pt x="156687" y="316776"/>
                      </a:lnTo>
                      <a:lnTo>
                        <a:pt x="156687" y="329089"/>
                      </a:lnTo>
                      <a:cubicBezTo>
                        <a:pt x="156687" y="340233"/>
                        <a:pt x="147638" y="349282"/>
                        <a:pt x="136494" y="349282"/>
                      </a:cubicBezTo>
                      <a:lnTo>
                        <a:pt x="117920" y="349282"/>
                      </a:lnTo>
                      <a:lnTo>
                        <a:pt x="117920" y="566356"/>
                      </a:lnTo>
                      <a:cubicBezTo>
                        <a:pt x="117920" y="576262"/>
                        <a:pt x="126017" y="584358"/>
                        <a:pt x="135922" y="584358"/>
                      </a:cubicBezTo>
                      <a:lnTo>
                        <a:pt x="276987" y="584358"/>
                      </a:lnTo>
                      <a:lnTo>
                        <a:pt x="276987" y="474345"/>
                      </a:lnTo>
                      <a:lnTo>
                        <a:pt x="237839" y="405860"/>
                      </a:lnTo>
                      <a:cubicBezTo>
                        <a:pt x="237458" y="405193"/>
                        <a:pt x="237268" y="404336"/>
                        <a:pt x="237268" y="403574"/>
                      </a:cubicBezTo>
                      <a:lnTo>
                        <a:pt x="237268" y="286988"/>
                      </a:lnTo>
                      <a:cubicBezTo>
                        <a:pt x="237268" y="284416"/>
                        <a:pt x="239363" y="282321"/>
                        <a:pt x="241935" y="282321"/>
                      </a:cubicBezTo>
                      <a:cubicBezTo>
                        <a:pt x="254222" y="282321"/>
                        <a:pt x="265343" y="287322"/>
                        <a:pt x="273392" y="295382"/>
                      </a:cubicBezTo>
                      <a:lnTo>
                        <a:pt x="276987" y="304056"/>
                      </a:lnTo>
                      <a:lnTo>
                        <a:pt x="276987" y="228315"/>
                      </a:lnTo>
                      <a:cubicBezTo>
                        <a:pt x="276987" y="214599"/>
                        <a:pt x="288131" y="203550"/>
                        <a:pt x="301752" y="203550"/>
                      </a:cubicBezTo>
                      <a:lnTo>
                        <a:pt x="317278" y="210007"/>
                      </a:lnTo>
                      <a:lnTo>
                        <a:pt x="317278" y="198596"/>
                      </a:lnTo>
                      <a:cubicBezTo>
                        <a:pt x="317278" y="184785"/>
                        <a:pt x="328517" y="173450"/>
                        <a:pt x="342424" y="173450"/>
                      </a:cubicBezTo>
                      <a:cubicBezTo>
                        <a:pt x="356330" y="173450"/>
                        <a:pt x="367570" y="184689"/>
                        <a:pt x="367570" y="198596"/>
                      </a:cubicBezTo>
                      <a:lnTo>
                        <a:pt x="367570" y="204974"/>
                      </a:lnTo>
                      <a:lnTo>
                        <a:pt x="381571" y="199168"/>
                      </a:lnTo>
                      <a:cubicBezTo>
                        <a:pt x="388048" y="199168"/>
                        <a:pt x="393906" y="201811"/>
                        <a:pt x="398145" y="206062"/>
                      </a:cubicBezTo>
                      <a:lnTo>
                        <a:pt x="404293" y="220886"/>
                      </a:lnTo>
                      <a:lnTo>
                        <a:pt x="420624" y="214122"/>
                      </a:lnTo>
                      <a:cubicBezTo>
                        <a:pt x="434435" y="214122"/>
                        <a:pt x="445580" y="225361"/>
                        <a:pt x="445580" y="239077"/>
                      </a:cubicBezTo>
                      <a:lnTo>
                        <a:pt x="445580" y="368046"/>
                      </a:lnTo>
                      <a:cubicBezTo>
                        <a:pt x="445580" y="391192"/>
                        <a:pt x="439769" y="414242"/>
                        <a:pt x="428911" y="434626"/>
                      </a:cubicBezTo>
                      <a:cubicBezTo>
                        <a:pt x="423863" y="444055"/>
                        <a:pt x="419386" y="453295"/>
                        <a:pt x="415481" y="462153"/>
                      </a:cubicBezTo>
                      <a:cubicBezTo>
                        <a:pt x="408527" y="477964"/>
                        <a:pt x="405003" y="495300"/>
                        <a:pt x="405003" y="513683"/>
                      </a:cubicBezTo>
                      <a:lnTo>
                        <a:pt x="405003" y="604933"/>
                      </a:lnTo>
                      <a:cubicBezTo>
                        <a:pt x="405003" y="607504"/>
                        <a:pt x="402908" y="609600"/>
                        <a:pt x="400336" y="609600"/>
                      </a:cubicBezTo>
                      <a:cubicBezTo>
                        <a:pt x="397764" y="609600"/>
                        <a:pt x="395669" y="607504"/>
                        <a:pt x="395669" y="604933"/>
                      </a:cubicBezTo>
                      <a:lnTo>
                        <a:pt x="395669" y="513683"/>
                      </a:lnTo>
                      <a:cubicBezTo>
                        <a:pt x="395669" y="493966"/>
                        <a:pt x="399479" y="475297"/>
                        <a:pt x="406908" y="458343"/>
                      </a:cubicBezTo>
                      <a:cubicBezTo>
                        <a:pt x="410909" y="449294"/>
                        <a:pt x="415481" y="439769"/>
                        <a:pt x="420624" y="430149"/>
                      </a:cubicBezTo>
                      <a:cubicBezTo>
                        <a:pt x="430816" y="411004"/>
                        <a:pt x="436245" y="389572"/>
                        <a:pt x="436245" y="367951"/>
                      </a:cubicBezTo>
                      <a:lnTo>
                        <a:pt x="436245" y="239077"/>
                      </a:lnTo>
                      <a:cubicBezTo>
                        <a:pt x="436245" y="230505"/>
                        <a:pt x="429197" y="223456"/>
                        <a:pt x="420624" y="223456"/>
                      </a:cubicBezTo>
                      <a:cubicBezTo>
                        <a:pt x="412052" y="223456"/>
                        <a:pt x="405003" y="230505"/>
                        <a:pt x="405003" y="239077"/>
                      </a:cubicBezTo>
                      <a:lnTo>
                        <a:pt x="405003" y="250412"/>
                      </a:lnTo>
                      <a:lnTo>
                        <a:pt x="405003" y="312992"/>
                      </a:lnTo>
                      <a:cubicBezTo>
                        <a:pt x="405003" y="315563"/>
                        <a:pt x="402907" y="317659"/>
                        <a:pt x="400336" y="317659"/>
                      </a:cubicBezTo>
                      <a:cubicBezTo>
                        <a:pt x="397764" y="317659"/>
                        <a:pt x="395668" y="315563"/>
                        <a:pt x="395668" y="312992"/>
                      </a:cubicBezTo>
                      <a:lnTo>
                        <a:pt x="395668" y="222599"/>
                      </a:lnTo>
                      <a:cubicBezTo>
                        <a:pt x="395668" y="214789"/>
                        <a:pt x="389382" y="208502"/>
                        <a:pt x="381571" y="208502"/>
                      </a:cubicBezTo>
                      <a:cubicBezTo>
                        <a:pt x="377666" y="208502"/>
                        <a:pt x="374142" y="210074"/>
                        <a:pt x="371594" y="212622"/>
                      </a:cubicBezTo>
                      <a:lnTo>
                        <a:pt x="367570" y="222366"/>
                      </a:lnTo>
                      <a:lnTo>
                        <a:pt x="367570" y="312991"/>
                      </a:lnTo>
                      <a:cubicBezTo>
                        <a:pt x="367379" y="315563"/>
                        <a:pt x="365284" y="317658"/>
                        <a:pt x="362712" y="317658"/>
                      </a:cubicBezTo>
                      <a:cubicBezTo>
                        <a:pt x="360140" y="317658"/>
                        <a:pt x="358045" y="315563"/>
                        <a:pt x="358045" y="312991"/>
                      </a:cubicBezTo>
                      <a:lnTo>
                        <a:pt x="358045" y="198596"/>
                      </a:lnTo>
                      <a:cubicBezTo>
                        <a:pt x="358045" y="189928"/>
                        <a:pt x="350996" y="182880"/>
                        <a:pt x="342329" y="182880"/>
                      </a:cubicBezTo>
                      <a:cubicBezTo>
                        <a:pt x="333661" y="182880"/>
                        <a:pt x="326612" y="189928"/>
                        <a:pt x="326612" y="198596"/>
                      </a:cubicBezTo>
                      <a:lnTo>
                        <a:pt x="326612" y="228314"/>
                      </a:lnTo>
                      <a:lnTo>
                        <a:pt x="326517" y="228409"/>
                      </a:lnTo>
                      <a:lnTo>
                        <a:pt x="326517" y="313944"/>
                      </a:lnTo>
                      <a:cubicBezTo>
                        <a:pt x="326517" y="316516"/>
                        <a:pt x="324421" y="318612"/>
                        <a:pt x="321850" y="318612"/>
                      </a:cubicBezTo>
                      <a:cubicBezTo>
                        <a:pt x="319278" y="318612"/>
                        <a:pt x="317182" y="316516"/>
                        <a:pt x="317182" y="313944"/>
                      </a:cubicBezTo>
                      <a:lnTo>
                        <a:pt x="317182" y="228315"/>
                      </a:lnTo>
                      <a:cubicBezTo>
                        <a:pt x="317182" y="219837"/>
                        <a:pt x="310229" y="212884"/>
                        <a:pt x="301752" y="212884"/>
                      </a:cubicBezTo>
                      <a:cubicBezTo>
                        <a:pt x="293275" y="212884"/>
                        <a:pt x="286321" y="219837"/>
                        <a:pt x="286321" y="228315"/>
                      </a:cubicBezTo>
                      <a:lnTo>
                        <a:pt x="286321" y="326572"/>
                      </a:lnTo>
                      <a:lnTo>
                        <a:pt x="286417" y="326803"/>
                      </a:lnTo>
                      <a:lnTo>
                        <a:pt x="286417" y="357378"/>
                      </a:lnTo>
                      <a:cubicBezTo>
                        <a:pt x="293084" y="356997"/>
                        <a:pt x="299942" y="359473"/>
                        <a:pt x="306038" y="364426"/>
                      </a:cubicBezTo>
                      <a:cubicBezTo>
                        <a:pt x="320421" y="376237"/>
                        <a:pt x="328708" y="400145"/>
                        <a:pt x="326231" y="422433"/>
                      </a:cubicBezTo>
                      <a:cubicBezTo>
                        <a:pt x="325946" y="425005"/>
                        <a:pt x="323564" y="426815"/>
                        <a:pt x="321088" y="426625"/>
                      </a:cubicBezTo>
                      <a:cubicBezTo>
                        <a:pt x="318516" y="426339"/>
                        <a:pt x="316706" y="424053"/>
                        <a:pt x="316897" y="421481"/>
                      </a:cubicBezTo>
                      <a:cubicBezTo>
                        <a:pt x="318992" y="402431"/>
                        <a:pt x="311944" y="381476"/>
                        <a:pt x="300038" y="371665"/>
                      </a:cubicBezTo>
                      <a:cubicBezTo>
                        <a:pt x="296227" y="368522"/>
                        <a:pt x="290131" y="365188"/>
                        <a:pt x="283083" y="367379"/>
                      </a:cubicBezTo>
                      <a:cubicBezTo>
                        <a:pt x="281654" y="367855"/>
                        <a:pt x="280130" y="367570"/>
                        <a:pt x="278892" y="366712"/>
                      </a:cubicBezTo>
                      <a:cubicBezTo>
                        <a:pt x="277654" y="365855"/>
                        <a:pt x="276987" y="364426"/>
                        <a:pt x="276987" y="362902"/>
                      </a:cubicBezTo>
                      <a:lnTo>
                        <a:pt x="276987" y="326803"/>
                      </a:lnTo>
                      <a:cubicBezTo>
                        <a:pt x="276987" y="308991"/>
                        <a:pt x="263747" y="294322"/>
                        <a:pt x="246602" y="292036"/>
                      </a:cubicBezTo>
                      <a:lnTo>
                        <a:pt x="246602" y="402336"/>
                      </a:lnTo>
                      <a:lnTo>
                        <a:pt x="285750" y="470821"/>
                      </a:lnTo>
                      <a:cubicBezTo>
                        <a:pt x="286131" y="471487"/>
                        <a:pt x="286321" y="472345"/>
                        <a:pt x="286321" y="473106"/>
                      </a:cubicBezTo>
                      <a:lnTo>
                        <a:pt x="286321" y="584358"/>
                      </a:lnTo>
                      <a:lnTo>
                        <a:pt x="318612" y="584358"/>
                      </a:lnTo>
                      <a:cubicBezTo>
                        <a:pt x="328518" y="584358"/>
                        <a:pt x="336614" y="576262"/>
                        <a:pt x="336614" y="566356"/>
                      </a:cubicBezTo>
                      <a:lnTo>
                        <a:pt x="336614" y="534067"/>
                      </a:lnTo>
                      <a:lnTo>
                        <a:pt x="313563" y="534067"/>
                      </a:lnTo>
                      <a:cubicBezTo>
                        <a:pt x="308420" y="534067"/>
                        <a:pt x="304324" y="529876"/>
                        <a:pt x="304324" y="524828"/>
                      </a:cubicBezTo>
                      <a:lnTo>
                        <a:pt x="304324" y="491300"/>
                      </a:lnTo>
                      <a:cubicBezTo>
                        <a:pt x="304324" y="486157"/>
                        <a:pt x="308515" y="482061"/>
                        <a:pt x="313563" y="482061"/>
                      </a:cubicBezTo>
                      <a:lnTo>
                        <a:pt x="369284" y="482061"/>
                      </a:lnTo>
                      <a:cubicBezTo>
                        <a:pt x="374428" y="482061"/>
                        <a:pt x="378523" y="486252"/>
                        <a:pt x="378523" y="491300"/>
                      </a:cubicBezTo>
                      <a:lnTo>
                        <a:pt x="378523" y="524828"/>
                      </a:lnTo>
                      <a:cubicBezTo>
                        <a:pt x="378523" y="529971"/>
                        <a:pt x="374332" y="534067"/>
                        <a:pt x="369284" y="534067"/>
                      </a:cubicBezTo>
                      <a:lnTo>
                        <a:pt x="345949" y="534067"/>
                      </a:lnTo>
                      <a:lnTo>
                        <a:pt x="345949" y="566356"/>
                      </a:lnTo>
                      <a:cubicBezTo>
                        <a:pt x="346044" y="581501"/>
                        <a:pt x="333757" y="593788"/>
                        <a:pt x="318612" y="593788"/>
                      </a:cubicBezTo>
                      <a:lnTo>
                        <a:pt x="286321" y="593788"/>
                      </a:lnTo>
                      <a:lnTo>
                        <a:pt x="286321" y="604933"/>
                      </a:lnTo>
                      <a:cubicBezTo>
                        <a:pt x="286321" y="607504"/>
                        <a:pt x="284226" y="609600"/>
                        <a:pt x="281654" y="609600"/>
                      </a:cubicBezTo>
                      <a:cubicBezTo>
                        <a:pt x="279082" y="609600"/>
                        <a:pt x="276987" y="607504"/>
                        <a:pt x="276987" y="604933"/>
                      </a:cubicBezTo>
                      <a:lnTo>
                        <a:pt x="276987" y="593788"/>
                      </a:lnTo>
                      <a:lnTo>
                        <a:pt x="136018" y="593788"/>
                      </a:lnTo>
                      <a:cubicBezTo>
                        <a:pt x="120873" y="593788"/>
                        <a:pt x="108586" y="581501"/>
                        <a:pt x="108586" y="566356"/>
                      </a:cubicBezTo>
                      <a:lnTo>
                        <a:pt x="108586" y="349282"/>
                      </a:lnTo>
                      <a:lnTo>
                        <a:pt x="90012" y="349282"/>
                      </a:lnTo>
                      <a:cubicBezTo>
                        <a:pt x="78867" y="349282"/>
                        <a:pt x="69819" y="340233"/>
                        <a:pt x="69819" y="329089"/>
                      </a:cubicBezTo>
                      <a:lnTo>
                        <a:pt x="69819" y="316778"/>
                      </a:lnTo>
                      <a:lnTo>
                        <a:pt x="44162" y="311594"/>
                      </a:lnTo>
                      <a:cubicBezTo>
                        <a:pt x="18216" y="300615"/>
                        <a:pt x="0" y="274915"/>
                        <a:pt x="0" y="244983"/>
                      </a:cubicBezTo>
                      <a:lnTo>
                        <a:pt x="0" y="151638"/>
                      </a:lnTo>
                      <a:lnTo>
                        <a:pt x="0" y="57341"/>
                      </a:lnTo>
                      <a:cubicBezTo>
                        <a:pt x="0" y="43053"/>
                        <a:pt x="11620" y="31528"/>
                        <a:pt x="25813" y="31528"/>
                      </a:cubicBezTo>
                      <a:lnTo>
                        <a:pt x="62580" y="31528"/>
                      </a:lnTo>
                      <a:lnTo>
                        <a:pt x="62580" y="23908"/>
                      </a:lnTo>
                      <a:cubicBezTo>
                        <a:pt x="62580" y="10763"/>
                        <a:pt x="73343" y="0"/>
                        <a:pt x="8648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231DC41-07E6-4D5E-A12D-008683112333}"/>
                </a:ext>
              </a:extLst>
            </p:cNvPr>
            <p:cNvGrpSpPr/>
            <p:nvPr/>
          </p:nvGrpSpPr>
          <p:grpSpPr>
            <a:xfrm>
              <a:off x="7375023" y="2718553"/>
              <a:ext cx="2291260" cy="3385450"/>
              <a:chOff x="7375023" y="2718553"/>
              <a:chExt cx="2291260" cy="3385450"/>
            </a:xfrm>
          </p:grpSpPr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8F6EA4E0-423D-D7A6-C0FD-6FA509D8C7A4}"/>
                  </a:ext>
                </a:extLst>
              </p:cNvPr>
              <p:cNvSpPr/>
              <p:nvPr/>
            </p:nvSpPr>
            <p:spPr>
              <a:xfrm>
                <a:off x="7567009" y="2718553"/>
                <a:ext cx="1891933" cy="953208"/>
              </a:xfrm>
              <a:custGeom>
                <a:avLst/>
                <a:gdLst>
                  <a:gd name="connsiteX0" fmla="*/ 809297 w 1618594"/>
                  <a:gd name="connsiteY0" fmla="*/ 0 h 815493"/>
                  <a:gd name="connsiteX1" fmla="*/ 1618594 w 1618594"/>
                  <a:gd name="connsiteY1" fmla="*/ 809297 h 815493"/>
                  <a:gd name="connsiteX2" fmla="*/ 1618281 w 1618594"/>
                  <a:gd name="connsiteY2" fmla="*/ 815493 h 815493"/>
                  <a:gd name="connsiteX3" fmla="*/ 1365923 w 1618594"/>
                  <a:gd name="connsiteY3" fmla="*/ 815493 h 815493"/>
                  <a:gd name="connsiteX4" fmla="*/ 1366547 w 1618594"/>
                  <a:gd name="connsiteY4" fmla="*/ 809297 h 815493"/>
                  <a:gd name="connsiteX5" fmla="*/ 809297 w 1618594"/>
                  <a:gd name="connsiteY5" fmla="*/ 252047 h 815493"/>
                  <a:gd name="connsiteX6" fmla="*/ 252047 w 1618594"/>
                  <a:gd name="connsiteY6" fmla="*/ 809297 h 815493"/>
                  <a:gd name="connsiteX7" fmla="*/ 252672 w 1618594"/>
                  <a:gd name="connsiteY7" fmla="*/ 815493 h 815493"/>
                  <a:gd name="connsiteX8" fmla="*/ 313 w 1618594"/>
                  <a:gd name="connsiteY8" fmla="*/ 815493 h 815493"/>
                  <a:gd name="connsiteX9" fmla="*/ 0 w 1618594"/>
                  <a:gd name="connsiteY9" fmla="*/ 809297 h 815493"/>
                  <a:gd name="connsiteX10" fmla="*/ 809297 w 1618594"/>
                  <a:gd name="connsiteY10" fmla="*/ 0 h 81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18594" h="815493">
                    <a:moveTo>
                      <a:pt x="809297" y="0"/>
                    </a:moveTo>
                    <a:cubicBezTo>
                      <a:pt x="1256259" y="0"/>
                      <a:pt x="1618594" y="362335"/>
                      <a:pt x="1618594" y="809297"/>
                    </a:cubicBezTo>
                    <a:lnTo>
                      <a:pt x="1618281" y="815493"/>
                    </a:lnTo>
                    <a:lnTo>
                      <a:pt x="1365923" y="815493"/>
                    </a:lnTo>
                    <a:lnTo>
                      <a:pt x="1366547" y="809297"/>
                    </a:lnTo>
                    <a:cubicBezTo>
                      <a:pt x="1366547" y="501536"/>
                      <a:pt x="1117058" y="252047"/>
                      <a:pt x="809297" y="252047"/>
                    </a:cubicBezTo>
                    <a:cubicBezTo>
                      <a:pt x="501536" y="252047"/>
                      <a:pt x="252047" y="501536"/>
                      <a:pt x="252047" y="809297"/>
                    </a:cubicBezTo>
                    <a:lnTo>
                      <a:pt x="252672" y="815493"/>
                    </a:lnTo>
                    <a:lnTo>
                      <a:pt x="313" y="815493"/>
                    </a:lnTo>
                    <a:lnTo>
                      <a:pt x="0" y="809297"/>
                    </a:lnTo>
                    <a:cubicBezTo>
                      <a:pt x="0" y="362335"/>
                      <a:pt x="362335" y="0"/>
                      <a:pt x="8092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289419E0-A693-4962-AA48-EF311BA59225}"/>
                  </a:ext>
                </a:extLst>
              </p:cNvPr>
              <p:cNvGrpSpPr/>
              <p:nvPr/>
            </p:nvGrpSpPr>
            <p:grpSpPr>
              <a:xfrm>
                <a:off x="7375023" y="5086797"/>
                <a:ext cx="2291260" cy="1017206"/>
                <a:chOff x="8480692" y="1978330"/>
                <a:chExt cx="1960228" cy="870243"/>
              </a:xfrm>
            </p:grpSpPr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189EEA46-3DF2-4F03-9A1C-5A0F4C997BFA}"/>
                    </a:ext>
                  </a:extLst>
                </p:cNvPr>
                <p:cNvSpPr/>
                <p:nvPr/>
              </p:nvSpPr>
              <p:spPr>
                <a:xfrm>
                  <a:off x="9030047" y="1978330"/>
                  <a:ext cx="861519" cy="263310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cs typeface="Segoe UI" panose="020B0502040204020203" pitchFamily="34" charset="0"/>
                    </a:rPr>
                    <a:t>STEP 05</a:t>
                  </a:r>
                </a:p>
              </p:txBody>
            </p:sp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BA50C61C-8BA2-426E-AC00-75314D52A047}"/>
                    </a:ext>
                  </a:extLst>
                </p:cNvPr>
                <p:cNvSpPr/>
                <p:nvPr/>
              </p:nvSpPr>
              <p:spPr>
                <a:xfrm>
                  <a:off x="8480692" y="2242961"/>
                  <a:ext cx="1960228" cy="605612"/>
                </a:xfrm>
                <a:prstGeom prst="rect">
                  <a:avLst/>
                </a:prstGeom>
              </p:spPr>
              <p:txBody>
                <a:bodyPr wrap="square" anchor="t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adipisicing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labore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 et dolore magna </a:t>
                  </a:r>
                  <a:r>
                    <a:rPr lang="en-CA" sz="10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. </a:t>
                  </a:r>
                </a:p>
              </p:txBody>
            </p:sp>
          </p:grpSp>
          <p:cxnSp>
            <p:nvCxnSpPr>
              <p:cNvPr id="111" name="Straight Arrow Connector 110">
                <a:extLst>
                  <a:ext uri="{FF2B5EF4-FFF2-40B4-BE49-F238E27FC236}">
                    <a16:creationId xmlns:a16="http://schemas.microsoft.com/office/drawing/2014/main" id="{38069BD5-5DF8-4C0A-B28D-3C039A8305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16781" y="4090778"/>
                <a:ext cx="0" cy="963869"/>
              </a:xfrm>
              <a:prstGeom prst="straightConnector1">
                <a:avLst/>
              </a:prstGeom>
              <a:ln w="127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FB81EAAA-F079-4886-8E82-FDCF20F77E54}"/>
                  </a:ext>
                </a:extLst>
              </p:cNvPr>
              <p:cNvGrpSpPr/>
              <p:nvPr/>
            </p:nvGrpSpPr>
            <p:grpSpPr>
              <a:xfrm>
                <a:off x="8116535" y="3283647"/>
                <a:ext cx="807131" cy="807131"/>
                <a:chOff x="8116535" y="3283647"/>
                <a:chExt cx="807131" cy="807131"/>
              </a:xfrm>
            </p:grpSpPr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17327641-1A85-D482-50B4-48B7AC7627C7}"/>
                    </a:ext>
                  </a:extLst>
                </p:cNvPr>
                <p:cNvSpPr/>
                <p:nvPr/>
              </p:nvSpPr>
              <p:spPr>
                <a:xfrm>
                  <a:off x="8116535" y="3283647"/>
                  <a:ext cx="807131" cy="807131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9766BA43-6387-4D30-8335-F809B4EA7879}"/>
                    </a:ext>
                  </a:extLst>
                </p:cNvPr>
                <p:cNvSpPr/>
                <p:nvPr/>
              </p:nvSpPr>
              <p:spPr>
                <a:xfrm>
                  <a:off x="8215300" y="3486235"/>
                  <a:ext cx="609600" cy="401955"/>
                </a:xfrm>
                <a:custGeom>
                  <a:avLst/>
                  <a:gdLst>
                    <a:gd name="connsiteX0" fmla="*/ 548354 w 609600"/>
                    <a:gd name="connsiteY0" fmla="*/ 254032 h 401955"/>
                    <a:gd name="connsiteX1" fmla="*/ 552736 w 609600"/>
                    <a:gd name="connsiteY1" fmla="*/ 256603 h 401955"/>
                    <a:gd name="connsiteX2" fmla="*/ 581215 w 609600"/>
                    <a:gd name="connsiteY2" fmla="*/ 313849 h 401955"/>
                    <a:gd name="connsiteX3" fmla="*/ 604933 w 609600"/>
                    <a:gd name="connsiteY3" fmla="*/ 313849 h 401955"/>
                    <a:gd name="connsiteX4" fmla="*/ 609600 w 609600"/>
                    <a:gd name="connsiteY4" fmla="*/ 318516 h 401955"/>
                    <a:gd name="connsiteX5" fmla="*/ 604933 w 609600"/>
                    <a:gd name="connsiteY5" fmla="*/ 323183 h 401955"/>
                    <a:gd name="connsiteX6" fmla="*/ 578358 w 609600"/>
                    <a:gd name="connsiteY6" fmla="*/ 323183 h 401955"/>
                    <a:gd name="connsiteX7" fmla="*/ 574167 w 609600"/>
                    <a:gd name="connsiteY7" fmla="*/ 320611 h 401955"/>
                    <a:gd name="connsiteX8" fmla="*/ 549021 w 609600"/>
                    <a:gd name="connsiteY8" fmla="*/ 270034 h 401955"/>
                    <a:gd name="connsiteX9" fmla="*/ 524447 w 609600"/>
                    <a:gd name="connsiteY9" fmla="*/ 330708 h 401955"/>
                    <a:gd name="connsiteX10" fmla="*/ 520351 w 609600"/>
                    <a:gd name="connsiteY10" fmla="*/ 333661 h 401955"/>
                    <a:gd name="connsiteX11" fmla="*/ 520065 w 609600"/>
                    <a:gd name="connsiteY11" fmla="*/ 333756 h 401955"/>
                    <a:gd name="connsiteX12" fmla="*/ 515874 w 609600"/>
                    <a:gd name="connsiteY12" fmla="*/ 331184 h 401955"/>
                    <a:gd name="connsiteX13" fmla="*/ 496538 w 609600"/>
                    <a:gd name="connsiteY13" fmla="*/ 293465 h 401955"/>
                    <a:gd name="connsiteX14" fmla="*/ 474345 w 609600"/>
                    <a:gd name="connsiteY14" fmla="*/ 293465 h 401955"/>
                    <a:gd name="connsiteX15" fmla="*/ 469678 w 609600"/>
                    <a:gd name="connsiteY15" fmla="*/ 288798 h 401955"/>
                    <a:gd name="connsiteX16" fmla="*/ 474345 w 609600"/>
                    <a:gd name="connsiteY16" fmla="*/ 284131 h 401955"/>
                    <a:gd name="connsiteX17" fmla="*/ 499300 w 609600"/>
                    <a:gd name="connsiteY17" fmla="*/ 284131 h 401955"/>
                    <a:gd name="connsiteX18" fmla="*/ 503491 w 609600"/>
                    <a:gd name="connsiteY18" fmla="*/ 286702 h 401955"/>
                    <a:gd name="connsiteX19" fmla="*/ 519493 w 609600"/>
                    <a:gd name="connsiteY19" fmla="*/ 317849 h 401955"/>
                    <a:gd name="connsiteX20" fmla="*/ 544163 w 609600"/>
                    <a:gd name="connsiteY20" fmla="*/ 256984 h 401955"/>
                    <a:gd name="connsiteX21" fmla="*/ 548354 w 609600"/>
                    <a:gd name="connsiteY21" fmla="*/ 254032 h 401955"/>
                    <a:gd name="connsiteX22" fmla="*/ 321469 w 609600"/>
                    <a:gd name="connsiteY22" fmla="*/ 195262 h 401955"/>
                    <a:gd name="connsiteX23" fmla="*/ 308420 w 609600"/>
                    <a:gd name="connsiteY23" fmla="*/ 208407 h 401955"/>
                    <a:gd name="connsiteX24" fmla="*/ 298419 w 609600"/>
                    <a:gd name="connsiteY24" fmla="*/ 208407 h 401955"/>
                    <a:gd name="connsiteX25" fmla="*/ 276635 w 609600"/>
                    <a:gd name="connsiteY25" fmla="*/ 199401 h 401955"/>
                    <a:gd name="connsiteX26" fmla="*/ 271081 w 609600"/>
                    <a:gd name="connsiteY26" fmla="*/ 210598 h 401955"/>
                    <a:gd name="connsiteX27" fmla="*/ 271081 w 609600"/>
                    <a:gd name="connsiteY27" fmla="*/ 222314 h 401955"/>
                    <a:gd name="connsiteX28" fmla="*/ 275749 w 609600"/>
                    <a:gd name="connsiteY28" fmla="*/ 233161 h 401955"/>
                    <a:gd name="connsiteX29" fmla="*/ 286986 w 609600"/>
                    <a:gd name="connsiteY29" fmla="*/ 237648 h 401955"/>
                    <a:gd name="connsiteX30" fmla="*/ 287084 w 609600"/>
                    <a:gd name="connsiteY30" fmla="*/ 237648 h 401955"/>
                    <a:gd name="connsiteX31" fmla="*/ 287085 w 609600"/>
                    <a:gd name="connsiteY31" fmla="*/ 237649 h 401955"/>
                    <a:gd name="connsiteX32" fmla="*/ 362045 w 609600"/>
                    <a:gd name="connsiteY32" fmla="*/ 237649 h 401955"/>
                    <a:gd name="connsiteX33" fmla="*/ 377952 w 609600"/>
                    <a:gd name="connsiteY33" fmla="*/ 222314 h 401955"/>
                    <a:gd name="connsiteX34" fmla="*/ 377952 w 609600"/>
                    <a:gd name="connsiteY34" fmla="*/ 210598 h 401955"/>
                    <a:gd name="connsiteX35" fmla="*/ 373285 w 609600"/>
                    <a:gd name="connsiteY35" fmla="*/ 199704 h 401955"/>
                    <a:gd name="connsiteX36" fmla="*/ 362281 w 609600"/>
                    <a:gd name="connsiteY36" fmla="*/ 195262 h 401955"/>
                    <a:gd name="connsiteX37" fmla="*/ 501301 w 609600"/>
                    <a:gd name="connsiteY37" fmla="*/ 165163 h 401955"/>
                    <a:gd name="connsiteX38" fmla="*/ 504634 w 609600"/>
                    <a:gd name="connsiteY38" fmla="*/ 166687 h 401955"/>
                    <a:gd name="connsiteX39" fmla="*/ 552450 w 609600"/>
                    <a:gd name="connsiteY39" fmla="*/ 227552 h 401955"/>
                    <a:gd name="connsiteX40" fmla="*/ 551021 w 609600"/>
                    <a:gd name="connsiteY40" fmla="*/ 234029 h 401955"/>
                    <a:gd name="connsiteX41" fmla="*/ 544544 w 609600"/>
                    <a:gd name="connsiteY41" fmla="*/ 232600 h 401955"/>
                    <a:gd name="connsiteX42" fmla="*/ 501110 w 609600"/>
                    <a:gd name="connsiteY42" fmla="*/ 176784 h 401955"/>
                    <a:gd name="connsiteX43" fmla="*/ 428625 w 609600"/>
                    <a:gd name="connsiteY43" fmla="*/ 278892 h 401955"/>
                    <a:gd name="connsiteX44" fmla="*/ 431768 w 609600"/>
                    <a:gd name="connsiteY44" fmla="*/ 351186 h 401955"/>
                    <a:gd name="connsiteX45" fmla="*/ 499777 w 609600"/>
                    <a:gd name="connsiteY45" fmla="*/ 392620 h 401955"/>
                    <a:gd name="connsiteX46" fmla="*/ 500253 w 609600"/>
                    <a:gd name="connsiteY46" fmla="*/ 392620 h 401955"/>
                    <a:gd name="connsiteX47" fmla="*/ 572262 w 609600"/>
                    <a:gd name="connsiteY47" fmla="*/ 344328 h 401955"/>
                    <a:gd name="connsiteX48" fmla="*/ 578548 w 609600"/>
                    <a:gd name="connsiteY48" fmla="*/ 342328 h 401955"/>
                    <a:gd name="connsiteX49" fmla="*/ 580549 w 609600"/>
                    <a:gd name="connsiteY49" fmla="*/ 348615 h 401955"/>
                    <a:gd name="connsiteX50" fmla="*/ 500348 w 609600"/>
                    <a:gd name="connsiteY50" fmla="*/ 401955 h 401955"/>
                    <a:gd name="connsiteX51" fmla="*/ 499777 w 609600"/>
                    <a:gd name="connsiteY51" fmla="*/ 401955 h 401955"/>
                    <a:gd name="connsiteX52" fmla="*/ 423481 w 609600"/>
                    <a:gd name="connsiteY52" fmla="*/ 355663 h 401955"/>
                    <a:gd name="connsiteX53" fmla="*/ 419862 w 609600"/>
                    <a:gd name="connsiteY53" fmla="*/ 275463 h 401955"/>
                    <a:gd name="connsiteX54" fmla="*/ 497872 w 609600"/>
                    <a:gd name="connsiteY54" fmla="*/ 166592 h 401955"/>
                    <a:gd name="connsiteX55" fmla="*/ 501301 w 609600"/>
                    <a:gd name="connsiteY55" fmla="*/ 165163 h 401955"/>
                    <a:gd name="connsiteX56" fmla="*/ 378782 w 609600"/>
                    <a:gd name="connsiteY56" fmla="*/ 139227 h 401955"/>
                    <a:gd name="connsiteX57" fmla="*/ 378714 w 609600"/>
                    <a:gd name="connsiteY57" fmla="*/ 139255 h 401955"/>
                    <a:gd name="connsiteX58" fmla="*/ 321469 w 609600"/>
                    <a:gd name="connsiteY58" fmla="*/ 139255 h 401955"/>
                    <a:gd name="connsiteX59" fmla="*/ 321469 w 609600"/>
                    <a:gd name="connsiteY59" fmla="*/ 185928 h 401955"/>
                    <a:gd name="connsiteX60" fmla="*/ 354521 w 609600"/>
                    <a:gd name="connsiteY60" fmla="*/ 185928 h 401955"/>
                    <a:gd name="connsiteX61" fmla="*/ 354616 w 609600"/>
                    <a:gd name="connsiteY61" fmla="*/ 185833 h 401955"/>
                    <a:gd name="connsiteX62" fmla="*/ 362045 w 609600"/>
                    <a:gd name="connsiteY62" fmla="*/ 185833 h 401955"/>
                    <a:gd name="connsiteX63" fmla="*/ 362279 w 609600"/>
                    <a:gd name="connsiteY63" fmla="*/ 185928 h 401955"/>
                    <a:gd name="connsiteX64" fmla="*/ 378810 w 609600"/>
                    <a:gd name="connsiteY64" fmla="*/ 185928 h 401955"/>
                    <a:gd name="connsiteX65" fmla="*/ 402146 w 609600"/>
                    <a:gd name="connsiteY65" fmla="*/ 162592 h 401955"/>
                    <a:gd name="connsiteX66" fmla="*/ 378810 w 609600"/>
                    <a:gd name="connsiteY66" fmla="*/ 139255 h 401955"/>
                    <a:gd name="connsiteX67" fmla="*/ 311447 w 609600"/>
                    <a:gd name="connsiteY67" fmla="*/ 82867 h 401955"/>
                    <a:gd name="connsiteX68" fmla="*/ 316326 w 609600"/>
                    <a:gd name="connsiteY68" fmla="*/ 90201 h 401955"/>
                    <a:gd name="connsiteX69" fmla="*/ 321469 w 609600"/>
                    <a:gd name="connsiteY69" fmla="*/ 107347 h 401955"/>
                    <a:gd name="connsiteX70" fmla="*/ 321469 w 609600"/>
                    <a:gd name="connsiteY70" fmla="*/ 129921 h 401955"/>
                    <a:gd name="connsiteX71" fmla="*/ 378619 w 609600"/>
                    <a:gd name="connsiteY71" fmla="*/ 129921 h 401955"/>
                    <a:gd name="connsiteX72" fmla="*/ 378714 w 609600"/>
                    <a:gd name="connsiteY72" fmla="*/ 129921 h 401955"/>
                    <a:gd name="connsiteX73" fmla="*/ 402241 w 609600"/>
                    <a:gd name="connsiteY73" fmla="*/ 106394 h 401955"/>
                    <a:gd name="connsiteX74" fmla="*/ 378714 w 609600"/>
                    <a:gd name="connsiteY74" fmla="*/ 82867 h 401955"/>
                    <a:gd name="connsiteX75" fmla="*/ 350520 w 609600"/>
                    <a:gd name="connsiteY75" fmla="*/ 82867 h 401955"/>
                    <a:gd name="connsiteX76" fmla="*/ 275013 w 609600"/>
                    <a:gd name="connsiteY76" fmla="*/ 28098 h 401955"/>
                    <a:gd name="connsiteX77" fmla="*/ 305238 w 609600"/>
                    <a:gd name="connsiteY77" fmla="*/ 73532 h 401955"/>
                    <a:gd name="connsiteX78" fmla="*/ 491586 w 609600"/>
                    <a:gd name="connsiteY78" fmla="*/ 73532 h 401955"/>
                    <a:gd name="connsiteX79" fmla="*/ 507683 w 609600"/>
                    <a:gd name="connsiteY79" fmla="*/ 66865 h 401955"/>
                    <a:gd name="connsiteX80" fmla="*/ 514351 w 609600"/>
                    <a:gd name="connsiteY80" fmla="*/ 50863 h 401955"/>
                    <a:gd name="connsiteX81" fmla="*/ 491586 w 609600"/>
                    <a:gd name="connsiteY81" fmla="*/ 28098 h 401955"/>
                    <a:gd name="connsiteX82" fmla="*/ 9334 w 609600"/>
                    <a:gd name="connsiteY82" fmla="*/ 21907 h 401955"/>
                    <a:gd name="connsiteX83" fmla="*/ 9334 w 609600"/>
                    <a:gd name="connsiteY83" fmla="*/ 230791 h 401955"/>
                    <a:gd name="connsiteX84" fmla="*/ 59245 w 609600"/>
                    <a:gd name="connsiteY84" fmla="*/ 230791 h 401955"/>
                    <a:gd name="connsiteX85" fmla="*/ 59245 w 609600"/>
                    <a:gd name="connsiteY85" fmla="*/ 21907 h 401955"/>
                    <a:gd name="connsiteX86" fmla="*/ 210693 w 609600"/>
                    <a:gd name="connsiteY86" fmla="*/ 9334 h 401955"/>
                    <a:gd name="connsiteX87" fmla="*/ 166021 w 609600"/>
                    <a:gd name="connsiteY87" fmla="*/ 22574 h 401955"/>
                    <a:gd name="connsiteX88" fmla="*/ 146019 w 609600"/>
                    <a:gd name="connsiteY88" fmla="*/ 35623 h 401955"/>
                    <a:gd name="connsiteX89" fmla="*/ 96298 w 609600"/>
                    <a:gd name="connsiteY89" fmla="*/ 50482 h 401955"/>
                    <a:gd name="connsiteX90" fmla="*/ 68580 w 609600"/>
                    <a:gd name="connsiteY90" fmla="*/ 50482 h 401955"/>
                    <a:gd name="connsiteX91" fmla="*/ 68580 w 609600"/>
                    <a:gd name="connsiteY91" fmla="*/ 203168 h 401955"/>
                    <a:gd name="connsiteX92" fmla="*/ 89631 w 609600"/>
                    <a:gd name="connsiteY92" fmla="*/ 203168 h 401955"/>
                    <a:gd name="connsiteX93" fmla="*/ 143447 w 609600"/>
                    <a:gd name="connsiteY93" fmla="*/ 214121 h 401955"/>
                    <a:gd name="connsiteX94" fmla="*/ 174975 w 609600"/>
                    <a:gd name="connsiteY94" fmla="*/ 227456 h 401955"/>
                    <a:gd name="connsiteX95" fmla="*/ 225076 w 609600"/>
                    <a:gd name="connsiteY95" fmla="*/ 237648 h 401955"/>
                    <a:gd name="connsiteX96" fmla="*/ 268268 w 609600"/>
                    <a:gd name="connsiteY96" fmla="*/ 237648 h 401955"/>
                    <a:gd name="connsiteX97" fmla="*/ 261747 w 609600"/>
                    <a:gd name="connsiteY97" fmla="*/ 222314 h 401955"/>
                    <a:gd name="connsiteX98" fmla="*/ 261747 w 609600"/>
                    <a:gd name="connsiteY98" fmla="*/ 210598 h 401955"/>
                    <a:gd name="connsiteX99" fmla="*/ 268849 w 609600"/>
                    <a:gd name="connsiteY99" fmla="*/ 196182 h 401955"/>
                    <a:gd name="connsiteX100" fmla="*/ 268439 w 609600"/>
                    <a:gd name="connsiteY100" fmla="*/ 196013 h 401955"/>
                    <a:gd name="connsiteX101" fmla="*/ 256032 w 609600"/>
                    <a:gd name="connsiteY101" fmla="*/ 166116 h 401955"/>
                    <a:gd name="connsiteX102" fmla="*/ 256032 w 609600"/>
                    <a:gd name="connsiteY102" fmla="*/ 124682 h 401955"/>
                    <a:gd name="connsiteX103" fmla="*/ 224695 w 609600"/>
                    <a:gd name="connsiteY103" fmla="*/ 102108 h 401955"/>
                    <a:gd name="connsiteX104" fmla="*/ 223647 w 609600"/>
                    <a:gd name="connsiteY104" fmla="*/ 95536 h 401955"/>
                    <a:gd name="connsiteX105" fmla="*/ 230220 w 609600"/>
                    <a:gd name="connsiteY105" fmla="*/ 94488 h 401955"/>
                    <a:gd name="connsiteX106" fmla="*/ 263462 w 609600"/>
                    <a:gd name="connsiteY106" fmla="*/ 118491 h 401955"/>
                    <a:gd name="connsiteX107" fmla="*/ 265367 w 609600"/>
                    <a:gd name="connsiteY107" fmla="*/ 122301 h 401955"/>
                    <a:gd name="connsiteX108" fmla="*/ 265367 w 609600"/>
                    <a:gd name="connsiteY108" fmla="*/ 166211 h 401955"/>
                    <a:gd name="connsiteX109" fmla="*/ 298419 w 609600"/>
                    <a:gd name="connsiteY109" fmla="*/ 199168 h 401955"/>
                    <a:gd name="connsiteX110" fmla="*/ 308420 w 609600"/>
                    <a:gd name="connsiteY110" fmla="*/ 199168 h 401955"/>
                    <a:gd name="connsiteX111" fmla="*/ 312230 w 609600"/>
                    <a:gd name="connsiteY111" fmla="*/ 195358 h 401955"/>
                    <a:gd name="connsiteX112" fmla="*/ 312230 w 609600"/>
                    <a:gd name="connsiteY112" fmla="*/ 190595 h 401955"/>
                    <a:gd name="connsiteX113" fmla="*/ 312230 w 609600"/>
                    <a:gd name="connsiteY113" fmla="*/ 107442 h 401955"/>
                    <a:gd name="connsiteX114" fmla="*/ 308706 w 609600"/>
                    <a:gd name="connsiteY114" fmla="*/ 95536 h 401955"/>
                    <a:gd name="connsiteX115" fmla="*/ 265081 w 609600"/>
                    <a:gd name="connsiteY115" fmla="*/ 30004 h 401955"/>
                    <a:gd name="connsiteX116" fmla="*/ 226505 w 609600"/>
                    <a:gd name="connsiteY116" fmla="*/ 9334 h 401955"/>
                    <a:gd name="connsiteX117" fmla="*/ 210598 w 609600"/>
                    <a:gd name="connsiteY117" fmla="*/ 0 h 401955"/>
                    <a:gd name="connsiteX118" fmla="*/ 226410 w 609600"/>
                    <a:gd name="connsiteY118" fmla="*/ 0 h 401955"/>
                    <a:gd name="connsiteX119" fmla="*/ 252710 w 609600"/>
                    <a:gd name="connsiteY119" fmla="*/ 6560 h 401955"/>
                    <a:gd name="connsiteX120" fmla="*/ 266175 w 609600"/>
                    <a:gd name="connsiteY120" fmla="*/ 18764 h 401955"/>
                    <a:gd name="connsiteX121" fmla="*/ 491681 w 609600"/>
                    <a:gd name="connsiteY121" fmla="*/ 18764 h 401955"/>
                    <a:gd name="connsiteX122" fmla="*/ 523780 w 609600"/>
                    <a:gd name="connsiteY122" fmla="*/ 50863 h 401955"/>
                    <a:gd name="connsiteX123" fmla="*/ 514351 w 609600"/>
                    <a:gd name="connsiteY123" fmla="*/ 73437 h 401955"/>
                    <a:gd name="connsiteX124" fmla="*/ 491681 w 609600"/>
                    <a:gd name="connsiteY124" fmla="*/ 82867 h 401955"/>
                    <a:gd name="connsiteX125" fmla="*/ 401185 w 609600"/>
                    <a:gd name="connsiteY125" fmla="*/ 82867 h 401955"/>
                    <a:gd name="connsiteX126" fmla="*/ 401931 w 609600"/>
                    <a:gd name="connsiteY126" fmla="*/ 83177 h 401955"/>
                    <a:gd name="connsiteX127" fmla="*/ 411575 w 609600"/>
                    <a:gd name="connsiteY127" fmla="*/ 106394 h 401955"/>
                    <a:gd name="connsiteX128" fmla="*/ 401931 w 609600"/>
                    <a:gd name="connsiteY128" fmla="*/ 129611 h 401955"/>
                    <a:gd name="connsiteX129" fmla="*/ 390001 w 609600"/>
                    <a:gd name="connsiteY129" fmla="*/ 134567 h 401955"/>
                    <a:gd name="connsiteX130" fmla="*/ 401896 w 609600"/>
                    <a:gd name="connsiteY130" fmla="*/ 139506 h 401955"/>
                    <a:gd name="connsiteX131" fmla="*/ 411480 w 609600"/>
                    <a:gd name="connsiteY131" fmla="*/ 162592 h 401955"/>
                    <a:gd name="connsiteX132" fmla="*/ 401968 w 609600"/>
                    <a:gd name="connsiteY132" fmla="*/ 185678 h 401955"/>
                    <a:gd name="connsiteX133" fmla="*/ 380569 w 609600"/>
                    <a:gd name="connsiteY133" fmla="*/ 194534 h 401955"/>
                    <a:gd name="connsiteX134" fmla="*/ 387381 w 609600"/>
                    <a:gd name="connsiteY134" fmla="*/ 210598 h 401955"/>
                    <a:gd name="connsiteX135" fmla="*/ 387381 w 609600"/>
                    <a:gd name="connsiteY135" fmla="*/ 222314 h 401955"/>
                    <a:gd name="connsiteX136" fmla="*/ 362140 w 609600"/>
                    <a:gd name="connsiteY136" fmla="*/ 246983 h 401955"/>
                    <a:gd name="connsiteX137" fmla="*/ 287084 w 609600"/>
                    <a:gd name="connsiteY137" fmla="*/ 246983 h 401955"/>
                    <a:gd name="connsiteX138" fmla="*/ 287083 w 609600"/>
                    <a:gd name="connsiteY138" fmla="*/ 246983 h 401955"/>
                    <a:gd name="connsiteX139" fmla="*/ 225076 w 609600"/>
                    <a:gd name="connsiteY139" fmla="*/ 246983 h 401955"/>
                    <a:gd name="connsiteX140" fmla="*/ 171355 w 609600"/>
                    <a:gd name="connsiteY140" fmla="*/ 236124 h 401955"/>
                    <a:gd name="connsiteX141" fmla="*/ 139827 w 609600"/>
                    <a:gd name="connsiteY141" fmla="*/ 222789 h 401955"/>
                    <a:gd name="connsiteX142" fmla="*/ 89631 w 609600"/>
                    <a:gd name="connsiteY142" fmla="*/ 212502 h 401955"/>
                    <a:gd name="connsiteX143" fmla="*/ 68580 w 609600"/>
                    <a:gd name="connsiteY143" fmla="*/ 212502 h 401955"/>
                    <a:gd name="connsiteX144" fmla="*/ 68580 w 609600"/>
                    <a:gd name="connsiteY144" fmla="*/ 235458 h 401955"/>
                    <a:gd name="connsiteX145" fmla="*/ 63913 w 609600"/>
                    <a:gd name="connsiteY145" fmla="*/ 240221 h 401955"/>
                    <a:gd name="connsiteX146" fmla="*/ 4667 w 609600"/>
                    <a:gd name="connsiteY146" fmla="*/ 240221 h 401955"/>
                    <a:gd name="connsiteX147" fmla="*/ 0 w 609600"/>
                    <a:gd name="connsiteY147" fmla="*/ 235458 h 401955"/>
                    <a:gd name="connsiteX148" fmla="*/ 0 w 609600"/>
                    <a:gd name="connsiteY148" fmla="*/ 17145 h 401955"/>
                    <a:gd name="connsiteX149" fmla="*/ 4667 w 609600"/>
                    <a:gd name="connsiteY149" fmla="*/ 12478 h 401955"/>
                    <a:gd name="connsiteX150" fmla="*/ 63913 w 609600"/>
                    <a:gd name="connsiteY150" fmla="*/ 12478 h 401955"/>
                    <a:gd name="connsiteX151" fmla="*/ 68580 w 609600"/>
                    <a:gd name="connsiteY151" fmla="*/ 17145 h 401955"/>
                    <a:gd name="connsiteX152" fmla="*/ 68580 w 609600"/>
                    <a:gd name="connsiteY152" fmla="*/ 41148 h 401955"/>
                    <a:gd name="connsiteX153" fmla="*/ 96203 w 609600"/>
                    <a:gd name="connsiteY153" fmla="*/ 41148 h 401955"/>
                    <a:gd name="connsiteX154" fmla="*/ 140875 w 609600"/>
                    <a:gd name="connsiteY154" fmla="*/ 27813 h 401955"/>
                    <a:gd name="connsiteX155" fmla="*/ 160878 w 609600"/>
                    <a:gd name="connsiteY155" fmla="*/ 14764 h 401955"/>
                    <a:gd name="connsiteX156" fmla="*/ 210598 w 609600"/>
                    <a:gd name="connsiteY156" fmla="*/ 0 h 401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</a:cxnLst>
                  <a:rect l="l" t="t" r="r" b="b"/>
                  <a:pathLst>
                    <a:path w="609600" h="401955">
                      <a:moveTo>
                        <a:pt x="548354" y="254032"/>
                      </a:moveTo>
                      <a:cubicBezTo>
                        <a:pt x="550354" y="253936"/>
                        <a:pt x="551878" y="254984"/>
                        <a:pt x="552736" y="256603"/>
                      </a:cubicBezTo>
                      <a:lnTo>
                        <a:pt x="581215" y="313849"/>
                      </a:lnTo>
                      <a:lnTo>
                        <a:pt x="604933" y="313849"/>
                      </a:lnTo>
                      <a:cubicBezTo>
                        <a:pt x="607504" y="313849"/>
                        <a:pt x="609600" y="315944"/>
                        <a:pt x="609600" y="318516"/>
                      </a:cubicBezTo>
                      <a:cubicBezTo>
                        <a:pt x="609600" y="321088"/>
                        <a:pt x="607504" y="323183"/>
                        <a:pt x="604933" y="323183"/>
                      </a:cubicBezTo>
                      <a:lnTo>
                        <a:pt x="578358" y="323183"/>
                      </a:lnTo>
                      <a:cubicBezTo>
                        <a:pt x="576548" y="323183"/>
                        <a:pt x="574929" y="322135"/>
                        <a:pt x="574167" y="320611"/>
                      </a:cubicBezTo>
                      <a:lnTo>
                        <a:pt x="549021" y="270034"/>
                      </a:lnTo>
                      <a:lnTo>
                        <a:pt x="524447" y="330708"/>
                      </a:lnTo>
                      <a:cubicBezTo>
                        <a:pt x="523780" y="332422"/>
                        <a:pt x="522160" y="333565"/>
                        <a:pt x="520351" y="333661"/>
                      </a:cubicBezTo>
                      <a:cubicBezTo>
                        <a:pt x="520160" y="333756"/>
                        <a:pt x="520065" y="333756"/>
                        <a:pt x="520065" y="333756"/>
                      </a:cubicBezTo>
                      <a:cubicBezTo>
                        <a:pt x="518350" y="333756"/>
                        <a:pt x="516731" y="332803"/>
                        <a:pt x="515874" y="331184"/>
                      </a:cubicBezTo>
                      <a:lnTo>
                        <a:pt x="496538" y="293465"/>
                      </a:lnTo>
                      <a:lnTo>
                        <a:pt x="474345" y="293465"/>
                      </a:lnTo>
                      <a:cubicBezTo>
                        <a:pt x="471773" y="293465"/>
                        <a:pt x="469678" y="291370"/>
                        <a:pt x="469678" y="288798"/>
                      </a:cubicBezTo>
                      <a:cubicBezTo>
                        <a:pt x="469678" y="286226"/>
                        <a:pt x="471773" y="284131"/>
                        <a:pt x="474345" y="284131"/>
                      </a:cubicBezTo>
                      <a:lnTo>
                        <a:pt x="499300" y="284131"/>
                      </a:lnTo>
                      <a:cubicBezTo>
                        <a:pt x="501015" y="284131"/>
                        <a:pt x="502634" y="285083"/>
                        <a:pt x="503491" y="286702"/>
                      </a:cubicBezTo>
                      <a:lnTo>
                        <a:pt x="519493" y="317849"/>
                      </a:lnTo>
                      <a:lnTo>
                        <a:pt x="544163" y="256984"/>
                      </a:lnTo>
                      <a:cubicBezTo>
                        <a:pt x="544830" y="255270"/>
                        <a:pt x="546449" y="254127"/>
                        <a:pt x="548354" y="254032"/>
                      </a:cubicBezTo>
                      <a:close/>
                      <a:moveTo>
                        <a:pt x="321469" y="195262"/>
                      </a:moveTo>
                      <a:cubicBezTo>
                        <a:pt x="321660" y="202597"/>
                        <a:pt x="315849" y="208407"/>
                        <a:pt x="308420" y="208407"/>
                      </a:cubicBezTo>
                      <a:lnTo>
                        <a:pt x="298419" y="208407"/>
                      </a:lnTo>
                      <a:lnTo>
                        <a:pt x="276635" y="199401"/>
                      </a:lnTo>
                      <a:lnTo>
                        <a:pt x="271081" y="210598"/>
                      </a:lnTo>
                      <a:lnTo>
                        <a:pt x="271081" y="222314"/>
                      </a:lnTo>
                      <a:cubicBezTo>
                        <a:pt x="271081" y="226553"/>
                        <a:pt x="272867" y="230386"/>
                        <a:pt x="275749" y="233161"/>
                      </a:cubicBezTo>
                      <a:lnTo>
                        <a:pt x="286986" y="237648"/>
                      </a:lnTo>
                      <a:lnTo>
                        <a:pt x="287084" y="237648"/>
                      </a:lnTo>
                      <a:lnTo>
                        <a:pt x="287085" y="237649"/>
                      </a:lnTo>
                      <a:lnTo>
                        <a:pt x="362045" y="237649"/>
                      </a:lnTo>
                      <a:cubicBezTo>
                        <a:pt x="370808" y="237649"/>
                        <a:pt x="377952" y="230791"/>
                        <a:pt x="377952" y="222314"/>
                      </a:cubicBezTo>
                      <a:lnTo>
                        <a:pt x="377952" y="210598"/>
                      </a:lnTo>
                      <a:cubicBezTo>
                        <a:pt x="377952" y="206360"/>
                        <a:pt x="376166" y="202502"/>
                        <a:pt x="373285" y="199704"/>
                      </a:cubicBezTo>
                      <a:lnTo>
                        <a:pt x="362281" y="195262"/>
                      </a:lnTo>
                      <a:close/>
                      <a:moveTo>
                        <a:pt x="501301" y="165163"/>
                      </a:moveTo>
                      <a:cubicBezTo>
                        <a:pt x="502634" y="165163"/>
                        <a:pt x="503777" y="165735"/>
                        <a:pt x="504634" y="166687"/>
                      </a:cubicBezTo>
                      <a:cubicBezTo>
                        <a:pt x="524446" y="188214"/>
                        <a:pt x="540163" y="208121"/>
                        <a:pt x="552450" y="227552"/>
                      </a:cubicBezTo>
                      <a:cubicBezTo>
                        <a:pt x="553879" y="229743"/>
                        <a:pt x="553212" y="232600"/>
                        <a:pt x="551021" y="234029"/>
                      </a:cubicBezTo>
                      <a:cubicBezTo>
                        <a:pt x="548830" y="235458"/>
                        <a:pt x="545973" y="234791"/>
                        <a:pt x="544544" y="232600"/>
                      </a:cubicBezTo>
                      <a:cubicBezTo>
                        <a:pt x="533209" y="214788"/>
                        <a:pt x="519017" y="196500"/>
                        <a:pt x="501110" y="176784"/>
                      </a:cubicBezTo>
                      <a:cubicBezTo>
                        <a:pt x="464153" y="214979"/>
                        <a:pt x="440341" y="248412"/>
                        <a:pt x="428625" y="278892"/>
                      </a:cubicBezTo>
                      <a:cubicBezTo>
                        <a:pt x="419100" y="303657"/>
                        <a:pt x="420148" y="330041"/>
                        <a:pt x="431768" y="351186"/>
                      </a:cubicBezTo>
                      <a:cubicBezTo>
                        <a:pt x="445770" y="376809"/>
                        <a:pt x="471773" y="392620"/>
                        <a:pt x="499777" y="392620"/>
                      </a:cubicBezTo>
                      <a:cubicBezTo>
                        <a:pt x="499967" y="392620"/>
                        <a:pt x="500158" y="392620"/>
                        <a:pt x="500253" y="392620"/>
                      </a:cubicBezTo>
                      <a:cubicBezTo>
                        <a:pt x="529876" y="392430"/>
                        <a:pt x="556165" y="374808"/>
                        <a:pt x="572262" y="344328"/>
                      </a:cubicBezTo>
                      <a:cubicBezTo>
                        <a:pt x="573500" y="342042"/>
                        <a:pt x="576262" y="341185"/>
                        <a:pt x="578548" y="342328"/>
                      </a:cubicBezTo>
                      <a:cubicBezTo>
                        <a:pt x="580834" y="343566"/>
                        <a:pt x="581692" y="346329"/>
                        <a:pt x="580549" y="348615"/>
                      </a:cubicBezTo>
                      <a:cubicBezTo>
                        <a:pt x="562737" y="382238"/>
                        <a:pt x="533590" y="401669"/>
                        <a:pt x="500348" y="401955"/>
                      </a:cubicBezTo>
                      <a:cubicBezTo>
                        <a:pt x="500158" y="401955"/>
                        <a:pt x="499967" y="401955"/>
                        <a:pt x="499777" y="401955"/>
                      </a:cubicBezTo>
                      <a:cubicBezTo>
                        <a:pt x="468344" y="401955"/>
                        <a:pt x="439198" y="384238"/>
                        <a:pt x="423481" y="355663"/>
                      </a:cubicBezTo>
                      <a:cubicBezTo>
                        <a:pt x="410623" y="332136"/>
                        <a:pt x="409289" y="302895"/>
                        <a:pt x="419862" y="275463"/>
                      </a:cubicBezTo>
                      <a:cubicBezTo>
                        <a:pt x="432435" y="242887"/>
                        <a:pt x="457962" y="207264"/>
                        <a:pt x="497872" y="166592"/>
                      </a:cubicBezTo>
                      <a:cubicBezTo>
                        <a:pt x="498729" y="165639"/>
                        <a:pt x="499967" y="165068"/>
                        <a:pt x="501301" y="165163"/>
                      </a:cubicBezTo>
                      <a:close/>
                      <a:moveTo>
                        <a:pt x="378782" y="139227"/>
                      </a:moveTo>
                      <a:lnTo>
                        <a:pt x="378714" y="139255"/>
                      </a:lnTo>
                      <a:lnTo>
                        <a:pt x="321469" y="139255"/>
                      </a:lnTo>
                      <a:lnTo>
                        <a:pt x="321469" y="185928"/>
                      </a:lnTo>
                      <a:lnTo>
                        <a:pt x="354521" y="185928"/>
                      </a:lnTo>
                      <a:lnTo>
                        <a:pt x="354616" y="185833"/>
                      </a:lnTo>
                      <a:lnTo>
                        <a:pt x="362045" y="185833"/>
                      </a:lnTo>
                      <a:lnTo>
                        <a:pt x="362279" y="185928"/>
                      </a:lnTo>
                      <a:lnTo>
                        <a:pt x="378810" y="185928"/>
                      </a:lnTo>
                      <a:cubicBezTo>
                        <a:pt x="391668" y="185928"/>
                        <a:pt x="402146" y="175450"/>
                        <a:pt x="402146" y="162592"/>
                      </a:cubicBezTo>
                      <a:cubicBezTo>
                        <a:pt x="402146" y="149733"/>
                        <a:pt x="391668" y="139255"/>
                        <a:pt x="378810" y="139255"/>
                      </a:cubicBezTo>
                      <a:close/>
                      <a:moveTo>
                        <a:pt x="311447" y="82867"/>
                      </a:moveTo>
                      <a:lnTo>
                        <a:pt x="316326" y="90201"/>
                      </a:lnTo>
                      <a:cubicBezTo>
                        <a:pt x="319659" y="95155"/>
                        <a:pt x="321469" y="101060"/>
                        <a:pt x="321469" y="107347"/>
                      </a:cubicBezTo>
                      <a:lnTo>
                        <a:pt x="321469" y="129921"/>
                      </a:lnTo>
                      <a:lnTo>
                        <a:pt x="378619" y="129921"/>
                      </a:lnTo>
                      <a:lnTo>
                        <a:pt x="378714" y="129921"/>
                      </a:lnTo>
                      <a:cubicBezTo>
                        <a:pt x="391668" y="129921"/>
                        <a:pt x="402241" y="119348"/>
                        <a:pt x="402241" y="106394"/>
                      </a:cubicBezTo>
                      <a:cubicBezTo>
                        <a:pt x="402241" y="93440"/>
                        <a:pt x="391668" y="82867"/>
                        <a:pt x="378714" y="82867"/>
                      </a:cubicBezTo>
                      <a:lnTo>
                        <a:pt x="350520" y="82867"/>
                      </a:lnTo>
                      <a:close/>
                      <a:moveTo>
                        <a:pt x="275013" y="28098"/>
                      </a:moveTo>
                      <a:lnTo>
                        <a:pt x="305238" y="73532"/>
                      </a:lnTo>
                      <a:lnTo>
                        <a:pt x="491586" y="73532"/>
                      </a:lnTo>
                      <a:cubicBezTo>
                        <a:pt x="497682" y="73532"/>
                        <a:pt x="503397" y="71151"/>
                        <a:pt x="507683" y="66865"/>
                      </a:cubicBezTo>
                      <a:cubicBezTo>
                        <a:pt x="511969" y="62579"/>
                        <a:pt x="514351" y="56864"/>
                        <a:pt x="514351" y="50863"/>
                      </a:cubicBezTo>
                      <a:cubicBezTo>
                        <a:pt x="514351" y="38385"/>
                        <a:pt x="504159" y="28098"/>
                        <a:pt x="491586" y="28098"/>
                      </a:cubicBezTo>
                      <a:close/>
                      <a:moveTo>
                        <a:pt x="9334" y="21907"/>
                      </a:moveTo>
                      <a:lnTo>
                        <a:pt x="9334" y="230791"/>
                      </a:lnTo>
                      <a:lnTo>
                        <a:pt x="59245" y="230791"/>
                      </a:lnTo>
                      <a:lnTo>
                        <a:pt x="59245" y="21907"/>
                      </a:lnTo>
                      <a:close/>
                      <a:moveTo>
                        <a:pt x="210693" y="9334"/>
                      </a:moveTo>
                      <a:cubicBezTo>
                        <a:pt x="194882" y="9334"/>
                        <a:pt x="179451" y="13906"/>
                        <a:pt x="166021" y="22574"/>
                      </a:cubicBezTo>
                      <a:lnTo>
                        <a:pt x="146019" y="35623"/>
                      </a:lnTo>
                      <a:cubicBezTo>
                        <a:pt x="131160" y="45339"/>
                        <a:pt x="113919" y="50482"/>
                        <a:pt x="96298" y="50482"/>
                      </a:cubicBezTo>
                      <a:lnTo>
                        <a:pt x="68580" y="50482"/>
                      </a:lnTo>
                      <a:lnTo>
                        <a:pt x="68580" y="203168"/>
                      </a:lnTo>
                      <a:lnTo>
                        <a:pt x="89631" y="203168"/>
                      </a:lnTo>
                      <a:cubicBezTo>
                        <a:pt x="108109" y="203168"/>
                        <a:pt x="126207" y="206882"/>
                        <a:pt x="143447" y="214121"/>
                      </a:cubicBezTo>
                      <a:lnTo>
                        <a:pt x="174975" y="227456"/>
                      </a:lnTo>
                      <a:cubicBezTo>
                        <a:pt x="190881" y="234219"/>
                        <a:pt x="207741" y="237648"/>
                        <a:pt x="225076" y="237648"/>
                      </a:cubicBezTo>
                      <a:lnTo>
                        <a:pt x="268268" y="237648"/>
                      </a:lnTo>
                      <a:lnTo>
                        <a:pt x="261747" y="222314"/>
                      </a:lnTo>
                      <a:lnTo>
                        <a:pt x="261747" y="210598"/>
                      </a:lnTo>
                      <a:lnTo>
                        <a:pt x="268849" y="196182"/>
                      </a:lnTo>
                      <a:lnTo>
                        <a:pt x="268439" y="196013"/>
                      </a:lnTo>
                      <a:cubicBezTo>
                        <a:pt x="260771" y="188357"/>
                        <a:pt x="256032" y="177784"/>
                        <a:pt x="256032" y="166116"/>
                      </a:cubicBezTo>
                      <a:lnTo>
                        <a:pt x="256032" y="124682"/>
                      </a:lnTo>
                      <a:lnTo>
                        <a:pt x="224695" y="102108"/>
                      </a:lnTo>
                      <a:cubicBezTo>
                        <a:pt x="222600" y="100584"/>
                        <a:pt x="222123" y="97631"/>
                        <a:pt x="223647" y="95536"/>
                      </a:cubicBezTo>
                      <a:cubicBezTo>
                        <a:pt x="225171" y="93440"/>
                        <a:pt x="228124" y="92964"/>
                        <a:pt x="230220" y="94488"/>
                      </a:cubicBezTo>
                      <a:lnTo>
                        <a:pt x="263462" y="118491"/>
                      </a:lnTo>
                      <a:cubicBezTo>
                        <a:pt x="264700" y="119348"/>
                        <a:pt x="265367" y="120777"/>
                        <a:pt x="265367" y="122301"/>
                      </a:cubicBezTo>
                      <a:lnTo>
                        <a:pt x="265367" y="166211"/>
                      </a:lnTo>
                      <a:cubicBezTo>
                        <a:pt x="265367" y="184404"/>
                        <a:pt x="280226" y="199168"/>
                        <a:pt x="298419" y="199168"/>
                      </a:cubicBezTo>
                      <a:lnTo>
                        <a:pt x="308420" y="199168"/>
                      </a:lnTo>
                      <a:cubicBezTo>
                        <a:pt x="310611" y="199168"/>
                        <a:pt x="312230" y="197548"/>
                        <a:pt x="312230" y="195358"/>
                      </a:cubicBezTo>
                      <a:lnTo>
                        <a:pt x="312230" y="190595"/>
                      </a:lnTo>
                      <a:lnTo>
                        <a:pt x="312230" y="107442"/>
                      </a:lnTo>
                      <a:cubicBezTo>
                        <a:pt x="312230" y="103060"/>
                        <a:pt x="310992" y="98869"/>
                        <a:pt x="308706" y="95536"/>
                      </a:cubicBezTo>
                      <a:lnTo>
                        <a:pt x="265081" y="30004"/>
                      </a:lnTo>
                      <a:cubicBezTo>
                        <a:pt x="256413" y="17050"/>
                        <a:pt x="242031" y="9334"/>
                        <a:pt x="226505" y="9334"/>
                      </a:cubicBezTo>
                      <a:close/>
                      <a:moveTo>
                        <a:pt x="210598" y="0"/>
                      </a:moveTo>
                      <a:lnTo>
                        <a:pt x="226410" y="0"/>
                      </a:lnTo>
                      <a:cubicBezTo>
                        <a:pt x="235744" y="0"/>
                        <a:pt x="244745" y="2310"/>
                        <a:pt x="252710" y="6560"/>
                      </a:cubicBezTo>
                      <a:lnTo>
                        <a:pt x="266175" y="18764"/>
                      </a:lnTo>
                      <a:lnTo>
                        <a:pt x="491681" y="18764"/>
                      </a:lnTo>
                      <a:cubicBezTo>
                        <a:pt x="509397" y="18764"/>
                        <a:pt x="523780" y="33147"/>
                        <a:pt x="523780" y="50863"/>
                      </a:cubicBezTo>
                      <a:cubicBezTo>
                        <a:pt x="523780" y="59340"/>
                        <a:pt x="520447" y="67436"/>
                        <a:pt x="514351" y="73437"/>
                      </a:cubicBezTo>
                      <a:cubicBezTo>
                        <a:pt x="508350" y="79533"/>
                        <a:pt x="500254" y="82867"/>
                        <a:pt x="491681" y="82867"/>
                      </a:cubicBezTo>
                      <a:lnTo>
                        <a:pt x="401185" y="82867"/>
                      </a:lnTo>
                      <a:lnTo>
                        <a:pt x="401931" y="83177"/>
                      </a:lnTo>
                      <a:cubicBezTo>
                        <a:pt x="407884" y="89130"/>
                        <a:pt x="411575" y="97346"/>
                        <a:pt x="411575" y="106394"/>
                      </a:cubicBezTo>
                      <a:cubicBezTo>
                        <a:pt x="411575" y="115443"/>
                        <a:pt x="407884" y="123658"/>
                        <a:pt x="401931" y="129611"/>
                      </a:cubicBezTo>
                      <a:lnTo>
                        <a:pt x="390001" y="134567"/>
                      </a:lnTo>
                      <a:lnTo>
                        <a:pt x="401896" y="139506"/>
                      </a:lnTo>
                      <a:cubicBezTo>
                        <a:pt x="407813" y="145423"/>
                        <a:pt x="411480" y="153591"/>
                        <a:pt x="411480" y="162592"/>
                      </a:cubicBezTo>
                      <a:cubicBezTo>
                        <a:pt x="411528" y="171593"/>
                        <a:pt x="407885" y="179761"/>
                        <a:pt x="401968" y="185678"/>
                      </a:cubicBezTo>
                      <a:lnTo>
                        <a:pt x="380569" y="194534"/>
                      </a:lnTo>
                      <a:lnTo>
                        <a:pt x="387381" y="210598"/>
                      </a:lnTo>
                      <a:lnTo>
                        <a:pt x="387381" y="222314"/>
                      </a:lnTo>
                      <a:cubicBezTo>
                        <a:pt x="387477" y="235934"/>
                        <a:pt x="376142" y="246983"/>
                        <a:pt x="362140" y="246983"/>
                      </a:cubicBezTo>
                      <a:lnTo>
                        <a:pt x="287084" y="246983"/>
                      </a:lnTo>
                      <a:lnTo>
                        <a:pt x="287083" y="246983"/>
                      </a:lnTo>
                      <a:lnTo>
                        <a:pt x="225076" y="246983"/>
                      </a:lnTo>
                      <a:cubicBezTo>
                        <a:pt x="206502" y="246983"/>
                        <a:pt x="188405" y="243363"/>
                        <a:pt x="171355" y="236124"/>
                      </a:cubicBezTo>
                      <a:lnTo>
                        <a:pt x="139827" y="222789"/>
                      </a:lnTo>
                      <a:cubicBezTo>
                        <a:pt x="123730" y="216026"/>
                        <a:pt x="106871" y="212502"/>
                        <a:pt x="89631" y="212502"/>
                      </a:cubicBezTo>
                      <a:lnTo>
                        <a:pt x="68580" y="212502"/>
                      </a:lnTo>
                      <a:lnTo>
                        <a:pt x="68580" y="235458"/>
                      </a:lnTo>
                      <a:cubicBezTo>
                        <a:pt x="68580" y="238125"/>
                        <a:pt x="66484" y="240221"/>
                        <a:pt x="63913" y="240221"/>
                      </a:cubicBezTo>
                      <a:lnTo>
                        <a:pt x="4667" y="240221"/>
                      </a:lnTo>
                      <a:cubicBezTo>
                        <a:pt x="2095" y="240221"/>
                        <a:pt x="0" y="238125"/>
                        <a:pt x="0" y="235458"/>
                      </a:cubicBezTo>
                      <a:lnTo>
                        <a:pt x="0" y="17145"/>
                      </a:lnTo>
                      <a:cubicBezTo>
                        <a:pt x="0" y="14573"/>
                        <a:pt x="2095" y="12478"/>
                        <a:pt x="4667" y="12478"/>
                      </a:cubicBezTo>
                      <a:lnTo>
                        <a:pt x="63913" y="12478"/>
                      </a:lnTo>
                      <a:cubicBezTo>
                        <a:pt x="66484" y="12478"/>
                        <a:pt x="68580" y="14573"/>
                        <a:pt x="68580" y="17145"/>
                      </a:cubicBezTo>
                      <a:lnTo>
                        <a:pt x="68580" y="41148"/>
                      </a:lnTo>
                      <a:lnTo>
                        <a:pt x="96203" y="41148"/>
                      </a:lnTo>
                      <a:cubicBezTo>
                        <a:pt x="112014" y="41148"/>
                        <a:pt x="127540" y="36576"/>
                        <a:pt x="140875" y="27813"/>
                      </a:cubicBezTo>
                      <a:lnTo>
                        <a:pt x="160878" y="14764"/>
                      </a:lnTo>
                      <a:cubicBezTo>
                        <a:pt x="175832" y="5143"/>
                        <a:pt x="193072" y="0"/>
                        <a:pt x="21059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ADDDD47-5121-472D-8F97-5CB5BEC43402}"/>
              </a:ext>
            </a:extLst>
          </p:cNvPr>
          <p:cNvGrpSpPr/>
          <p:nvPr/>
        </p:nvGrpSpPr>
        <p:grpSpPr>
          <a:xfrm>
            <a:off x="479019" y="1784319"/>
            <a:ext cx="1940767" cy="744339"/>
            <a:chOff x="-53759" y="4953753"/>
            <a:chExt cx="1940767" cy="74433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617A570-4B1F-D8F9-505F-EFC02F0862BF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28BB2269-E43F-1177-6964-41F8A9AAAD70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855B7F30-977A-B081-0C8E-293BA40668B2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8" name="Google Shape;520;p30">
              <a:extLst>
                <a:ext uri="{FF2B5EF4-FFF2-40B4-BE49-F238E27FC236}">
                  <a16:creationId xmlns:a16="http://schemas.microsoft.com/office/drawing/2014/main" id="{13D70D37-F0A8-F226-9053-CE5E084A705B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15" name="Google Shape;521;p30">
                <a:extLst>
                  <a:ext uri="{FF2B5EF4-FFF2-40B4-BE49-F238E27FC236}">
                    <a16:creationId xmlns:a16="http://schemas.microsoft.com/office/drawing/2014/main" id="{BC407B65-1ACA-768E-EEAE-95F200C09722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" name="Google Shape;522;p30">
                <a:extLst>
                  <a:ext uri="{FF2B5EF4-FFF2-40B4-BE49-F238E27FC236}">
                    <a16:creationId xmlns:a16="http://schemas.microsoft.com/office/drawing/2014/main" id="{5B5A8E28-B4ED-AC66-ED34-1E5167B0C422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70995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5B96F-DF93-AB41-97B6-E2FA2CAF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2800" dirty="0">
                <a:latin typeface="+mj-lt"/>
              </a:rPr>
              <a:t>Role of Healthcare Professionals</a:t>
            </a:r>
            <a:endParaRPr lang="en-CA" sz="2800" b="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9C6D3-84C2-5B8E-C04C-1999C86A3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39235-A9EB-AF63-C9E7-9E9C3F823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pic>
        <p:nvPicPr>
          <p:cNvPr id="17" name="Picture Placeholder 16" descr="A person in a white coat&#10;&#10;Description automatically generated">
            <a:extLst>
              <a:ext uri="{FF2B5EF4-FFF2-40B4-BE49-F238E27FC236}">
                <a16:creationId xmlns:a16="http://schemas.microsoft.com/office/drawing/2014/main" id="{F0DE75E6-44BB-AE75-8059-0FE1ABE1D9E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noFill/>
          <a:ln w="6350">
            <a:noFill/>
          </a:ln>
        </p:spPr>
      </p:pic>
      <p:pic>
        <p:nvPicPr>
          <p:cNvPr id="24" name="Picture Placeholder 23" descr="A person in a white coat&#10;&#10;Description automatically generated">
            <a:extLst>
              <a:ext uri="{FF2B5EF4-FFF2-40B4-BE49-F238E27FC236}">
                <a16:creationId xmlns:a16="http://schemas.microsoft.com/office/drawing/2014/main" id="{B3B7FF1B-1FAF-C63F-A757-3ABF91E74CC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noFill/>
          <a:ln w="6350">
            <a:noFill/>
          </a:ln>
        </p:spPr>
      </p:pic>
      <p:pic>
        <p:nvPicPr>
          <p:cNvPr id="26" name="Picture Placeholder 25" descr="A person in a lab coat holding a syringe&#10;&#10;Description automatically generated">
            <a:extLst>
              <a:ext uri="{FF2B5EF4-FFF2-40B4-BE49-F238E27FC236}">
                <a16:creationId xmlns:a16="http://schemas.microsoft.com/office/drawing/2014/main" id="{4C73FA27-AB01-A577-53DC-FFDE9323B869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noFill/>
          <a:ln w="6350">
            <a:noFill/>
          </a:ln>
        </p:spPr>
      </p:pic>
      <p:pic>
        <p:nvPicPr>
          <p:cNvPr id="43" name="Picture Placeholder 42" descr="A person in a lab coat looking at a cellphone&#10;&#10;Description automatically generated">
            <a:extLst>
              <a:ext uri="{FF2B5EF4-FFF2-40B4-BE49-F238E27FC236}">
                <a16:creationId xmlns:a16="http://schemas.microsoft.com/office/drawing/2014/main" id="{CF60BBED-E61A-A780-701E-6DC8D2148DBF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noFill/>
          <a:ln w="6350">
            <a:noFill/>
          </a:ln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3AB7889-E2AF-4F23-AA96-C56D2DE3B928}"/>
              </a:ext>
            </a:extLst>
          </p:cNvPr>
          <p:cNvGrpSpPr/>
          <p:nvPr/>
        </p:nvGrpSpPr>
        <p:grpSpPr>
          <a:xfrm>
            <a:off x="582802" y="3805620"/>
            <a:ext cx="11026395" cy="1987312"/>
            <a:chOff x="582802" y="3805620"/>
            <a:chExt cx="11026395" cy="198731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CB1861F-7DAD-4751-98AC-198DC61A0C9D}"/>
                </a:ext>
              </a:extLst>
            </p:cNvPr>
            <p:cNvGrpSpPr/>
            <p:nvPr/>
          </p:nvGrpSpPr>
          <p:grpSpPr>
            <a:xfrm>
              <a:off x="582802" y="3805620"/>
              <a:ext cx="1836234" cy="1987312"/>
              <a:chOff x="582802" y="3793210"/>
              <a:chExt cx="1836234" cy="1987312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4FC6A4E-F3DD-4063-BD23-90683494C61C}"/>
                  </a:ext>
                </a:extLst>
              </p:cNvPr>
              <p:cNvGrpSpPr/>
              <p:nvPr/>
            </p:nvGrpSpPr>
            <p:grpSpPr>
              <a:xfrm>
                <a:off x="582802" y="3793210"/>
                <a:ext cx="1836234" cy="558454"/>
                <a:chOff x="582802" y="3793210"/>
                <a:chExt cx="1836234" cy="558454"/>
              </a:xfrm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F2E78864-DB23-7849-E2FF-C69AB0DB1A59}"/>
                    </a:ext>
                  </a:extLst>
                </p:cNvPr>
                <p:cNvSpPr txBox="1"/>
                <p:nvPr/>
              </p:nvSpPr>
              <p:spPr>
                <a:xfrm>
                  <a:off x="582802" y="3793210"/>
                  <a:ext cx="183623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US" sz="1600" b="1" i="0" u="none" strike="noStrike" dirty="0">
                      <a:solidFill>
                        <a:schemeClr val="accent1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MARK OBRIEN</a:t>
                  </a: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1E63C3A7-271C-F5F6-34C5-FC8F1ABC784C}"/>
                    </a:ext>
                  </a:extLst>
                </p:cNvPr>
                <p:cNvSpPr txBox="1"/>
                <p:nvPr/>
              </p:nvSpPr>
              <p:spPr>
                <a:xfrm>
                  <a:off x="776360" y="4090054"/>
                  <a:ext cx="144911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Designation</a:t>
                  </a:r>
                </a:p>
              </p:txBody>
            </p:sp>
          </p:grp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ACE36F97-0632-4B63-9EF1-99023ECD244B}"/>
                  </a:ext>
                </a:extLst>
              </p:cNvPr>
              <p:cNvSpPr txBox="1"/>
              <p:nvPr/>
            </p:nvSpPr>
            <p:spPr>
              <a:xfrm>
                <a:off x="639638" y="4333972"/>
                <a:ext cx="1722562" cy="144655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labore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et dolore magna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E3866435-1D09-4F0C-BD74-AF32555344DC}"/>
                </a:ext>
              </a:extLst>
            </p:cNvPr>
            <p:cNvGrpSpPr/>
            <p:nvPr/>
          </p:nvGrpSpPr>
          <p:grpSpPr>
            <a:xfrm>
              <a:off x="2880342" y="3805620"/>
              <a:ext cx="1836234" cy="1987312"/>
              <a:chOff x="582802" y="3793210"/>
              <a:chExt cx="1836234" cy="1987312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30866053-1739-4FA8-8BFE-1A7AA4C682E7}"/>
                  </a:ext>
                </a:extLst>
              </p:cNvPr>
              <p:cNvGrpSpPr/>
              <p:nvPr/>
            </p:nvGrpSpPr>
            <p:grpSpPr>
              <a:xfrm>
                <a:off x="582802" y="3793210"/>
                <a:ext cx="1836234" cy="558454"/>
                <a:chOff x="582802" y="3793210"/>
                <a:chExt cx="1836234" cy="558454"/>
              </a:xfrm>
            </p:grpSpPr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1FE3E9A9-D370-4B3D-9769-E435FA609856}"/>
                    </a:ext>
                  </a:extLst>
                </p:cNvPr>
                <p:cNvSpPr txBox="1"/>
                <p:nvPr/>
              </p:nvSpPr>
              <p:spPr>
                <a:xfrm>
                  <a:off x="776360" y="4090054"/>
                  <a:ext cx="144911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Designation</a:t>
                  </a: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AA9F430A-A593-4539-AA38-319B7204F2DC}"/>
                    </a:ext>
                  </a:extLst>
                </p:cNvPr>
                <p:cNvSpPr txBox="1"/>
                <p:nvPr/>
              </p:nvSpPr>
              <p:spPr>
                <a:xfrm>
                  <a:off x="582802" y="3793210"/>
                  <a:ext cx="183623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US" sz="1600" b="1" dirty="0">
                      <a:solidFill>
                        <a:schemeClr val="accent2"/>
                      </a:solidFill>
                      <a:latin typeface="+mj-lt"/>
                      <a:cs typeface="Arial" panose="020B0604020202020204" pitchFamily="34" charset="0"/>
                    </a:rPr>
                    <a:t>BILLY ALLEN</a:t>
                  </a:r>
                </a:p>
              </p:txBody>
            </p:sp>
          </p:grp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B6FC4675-1918-4666-99D8-FDB900955833}"/>
                  </a:ext>
                </a:extLst>
              </p:cNvPr>
              <p:cNvSpPr txBox="1"/>
              <p:nvPr/>
            </p:nvSpPr>
            <p:spPr>
              <a:xfrm>
                <a:off x="639638" y="4333972"/>
                <a:ext cx="1722562" cy="144655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labore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et dolore magna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60C83B7E-96B8-40C8-8BC7-737591702DA8}"/>
                </a:ext>
              </a:extLst>
            </p:cNvPr>
            <p:cNvGrpSpPr/>
            <p:nvPr/>
          </p:nvGrpSpPr>
          <p:grpSpPr>
            <a:xfrm>
              <a:off x="5065679" y="3805620"/>
              <a:ext cx="2060640" cy="1987312"/>
              <a:chOff x="470599" y="3793210"/>
              <a:chExt cx="2060640" cy="1987312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344538A6-25F8-4E01-BD3F-BA8E907175E8}"/>
                  </a:ext>
                </a:extLst>
              </p:cNvPr>
              <p:cNvGrpSpPr/>
              <p:nvPr/>
            </p:nvGrpSpPr>
            <p:grpSpPr>
              <a:xfrm>
                <a:off x="470599" y="3793210"/>
                <a:ext cx="2060640" cy="558454"/>
                <a:chOff x="470599" y="3793210"/>
                <a:chExt cx="2060640" cy="558454"/>
              </a:xfrm>
            </p:grpSpPr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2636B986-6507-4C1D-AB6A-4F1C3A7D1C28}"/>
                    </a:ext>
                  </a:extLst>
                </p:cNvPr>
                <p:cNvSpPr txBox="1"/>
                <p:nvPr/>
              </p:nvSpPr>
              <p:spPr>
                <a:xfrm>
                  <a:off x="470599" y="3793210"/>
                  <a:ext cx="206064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US" sz="1600" b="1" dirty="0">
                      <a:solidFill>
                        <a:schemeClr val="accent3"/>
                      </a:solidFill>
                      <a:latin typeface="+mj-lt"/>
                      <a:cs typeface="Arial" panose="020B0604020202020204" pitchFamily="34" charset="0"/>
                    </a:rPr>
                    <a:t>RUSSELL JOHN</a:t>
                  </a: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882CD69D-DF90-45AA-8C91-C117701AAC61}"/>
                    </a:ext>
                  </a:extLst>
                </p:cNvPr>
                <p:cNvSpPr txBox="1"/>
                <p:nvPr/>
              </p:nvSpPr>
              <p:spPr>
                <a:xfrm>
                  <a:off x="776360" y="4090054"/>
                  <a:ext cx="144911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Designation</a:t>
                  </a:r>
                </a:p>
              </p:txBody>
            </p:sp>
          </p:grp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60753D4-C914-41DA-96D6-4B80195C80B6}"/>
                  </a:ext>
                </a:extLst>
              </p:cNvPr>
              <p:cNvSpPr txBox="1"/>
              <p:nvPr/>
            </p:nvSpPr>
            <p:spPr>
              <a:xfrm>
                <a:off x="639638" y="4333972"/>
                <a:ext cx="1722562" cy="144655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labore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et dolore magna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9865B7ED-267C-4D4F-B49D-E4AED46F84AA}"/>
                </a:ext>
              </a:extLst>
            </p:cNvPr>
            <p:cNvGrpSpPr/>
            <p:nvPr/>
          </p:nvGrpSpPr>
          <p:grpSpPr>
            <a:xfrm>
              <a:off x="7475422" y="3805620"/>
              <a:ext cx="1836234" cy="1987312"/>
              <a:chOff x="582802" y="3793210"/>
              <a:chExt cx="1836234" cy="1987312"/>
            </a:xfrm>
          </p:grpSpPr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8F517AE4-7AD4-4153-A76D-40BB93DE3D50}"/>
                  </a:ext>
                </a:extLst>
              </p:cNvPr>
              <p:cNvGrpSpPr/>
              <p:nvPr/>
            </p:nvGrpSpPr>
            <p:grpSpPr>
              <a:xfrm>
                <a:off x="582802" y="3793210"/>
                <a:ext cx="1836234" cy="558454"/>
                <a:chOff x="582802" y="3793210"/>
                <a:chExt cx="1836234" cy="558454"/>
              </a:xfrm>
            </p:grpSpPr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0EC79918-D344-4F74-9325-FCC3B7422869}"/>
                    </a:ext>
                  </a:extLst>
                </p:cNvPr>
                <p:cNvSpPr txBox="1"/>
                <p:nvPr/>
              </p:nvSpPr>
              <p:spPr>
                <a:xfrm>
                  <a:off x="776360" y="4090054"/>
                  <a:ext cx="144911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Designation</a:t>
                  </a:r>
                </a:p>
              </p:txBody>
            </p: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5D79833A-9584-4B93-9F74-5A6748FDDA15}"/>
                    </a:ext>
                  </a:extLst>
                </p:cNvPr>
                <p:cNvSpPr txBox="1"/>
                <p:nvPr/>
              </p:nvSpPr>
              <p:spPr>
                <a:xfrm>
                  <a:off x="582802" y="3793210"/>
                  <a:ext cx="183623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US" sz="1600" b="1" dirty="0">
                      <a:solidFill>
                        <a:schemeClr val="accent4"/>
                      </a:solidFill>
                      <a:latin typeface="+mj-lt"/>
                      <a:cs typeface="Arial" panose="020B0604020202020204" pitchFamily="34" charset="0"/>
                    </a:rPr>
                    <a:t>SMITH ALLEN</a:t>
                  </a:r>
                </a:p>
              </p:txBody>
            </p:sp>
          </p:grp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48383204-0043-480A-94FC-59BD0C3042A1}"/>
                  </a:ext>
                </a:extLst>
              </p:cNvPr>
              <p:cNvSpPr txBox="1"/>
              <p:nvPr/>
            </p:nvSpPr>
            <p:spPr>
              <a:xfrm>
                <a:off x="639638" y="4333972"/>
                <a:ext cx="1722562" cy="144655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labore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et dolore magna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BCAE9CA4-5E05-4108-9974-99B17B62B11B}"/>
                </a:ext>
              </a:extLst>
            </p:cNvPr>
            <p:cNvGrpSpPr/>
            <p:nvPr/>
          </p:nvGrpSpPr>
          <p:grpSpPr>
            <a:xfrm>
              <a:off x="9772963" y="3805620"/>
              <a:ext cx="1836234" cy="1987312"/>
              <a:chOff x="582802" y="3793210"/>
              <a:chExt cx="1836234" cy="1987312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7ECFBEAA-AF02-425F-A0AD-A6FD69B8C24F}"/>
                  </a:ext>
                </a:extLst>
              </p:cNvPr>
              <p:cNvGrpSpPr/>
              <p:nvPr/>
            </p:nvGrpSpPr>
            <p:grpSpPr>
              <a:xfrm>
                <a:off x="582802" y="3793210"/>
                <a:ext cx="1836234" cy="558454"/>
                <a:chOff x="582802" y="3793210"/>
                <a:chExt cx="1836234" cy="558454"/>
              </a:xfrm>
            </p:grpSpPr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0A36ACB2-069D-4C23-B318-F7AE8C650B05}"/>
                    </a:ext>
                  </a:extLst>
                </p:cNvPr>
                <p:cNvSpPr txBox="1"/>
                <p:nvPr/>
              </p:nvSpPr>
              <p:spPr>
                <a:xfrm>
                  <a:off x="582802" y="3793210"/>
                  <a:ext cx="183623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US" sz="1600" b="1" i="0" u="none" strike="noStrike" dirty="0">
                      <a:solidFill>
                        <a:schemeClr val="accent1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ALEN OBRIEN</a:t>
                  </a:r>
                </a:p>
              </p:txBody>
            </p:sp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C3AF2F54-FEB0-4871-89E8-BF505D16EFA5}"/>
                    </a:ext>
                  </a:extLst>
                </p:cNvPr>
                <p:cNvSpPr txBox="1"/>
                <p:nvPr/>
              </p:nvSpPr>
              <p:spPr>
                <a:xfrm>
                  <a:off x="776360" y="4090054"/>
                  <a:ext cx="144911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Designation</a:t>
                  </a:r>
                </a:p>
              </p:txBody>
            </p:sp>
          </p:grp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CFF806E9-7865-4D82-BAB5-FB9A9AA2D238}"/>
                  </a:ext>
                </a:extLst>
              </p:cNvPr>
              <p:cNvSpPr txBox="1"/>
              <p:nvPr/>
            </p:nvSpPr>
            <p:spPr>
              <a:xfrm>
                <a:off x="639638" y="4333972"/>
                <a:ext cx="1722562" cy="144655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lvl="0" algn="ctr" defTabSz="457200">
                  <a:defRPr/>
                </a:pP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Lorem ipsum dolor sit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amet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consectetur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adipisicing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elit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sed do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eiusmod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tempor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incididunt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ut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labore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et dolore magna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aliqua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 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</p:txBody>
          </p: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ED9AC42B-0C04-4120-9635-0A67A65306AD}"/>
              </a:ext>
            </a:extLst>
          </p:cNvPr>
          <p:cNvGrpSpPr/>
          <p:nvPr/>
        </p:nvGrpSpPr>
        <p:grpSpPr>
          <a:xfrm>
            <a:off x="728226" y="1479360"/>
            <a:ext cx="9070669" cy="4693922"/>
            <a:chOff x="628249" y="-2803668"/>
            <a:chExt cx="9070669" cy="4693922"/>
          </a:xfrm>
        </p:grpSpPr>
        <p:sp>
          <p:nvSpPr>
            <p:cNvPr id="117" name="Google Shape;521;p30">
              <a:extLst>
                <a:ext uri="{FF2B5EF4-FFF2-40B4-BE49-F238E27FC236}">
                  <a16:creationId xmlns:a16="http://schemas.microsoft.com/office/drawing/2014/main" id="{18C1C8B0-0253-4AB3-9F0F-9DA0E5432B2D}"/>
                </a:ext>
              </a:extLst>
            </p:cNvPr>
            <p:cNvSpPr/>
            <p:nvPr/>
          </p:nvSpPr>
          <p:spPr>
            <a:xfrm rot="10800000">
              <a:off x="9303658" y="1494990"/>
              <a:ext cx="395260" cy="395264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522;p30">
              <a:extLst>
                <a:ext uri="{FF2B5EF4-FFF2-40B4-BE49-F238E27FC236}">
                  <a16:creationId xmlns:a16="http://schemas.microsoft.com/office/drawing/2014/main" id="{35F27889-03FE-46B5-A3FB-F6835696798D}"/>
                </a:ext>
              </a:extLst>
            </p:cNvPr>
            <p:cNvSpPr/>
            <p:nvPr/>
          </p:nvSpPr>
          <p:spPr>
            <a:xfrm rot="10800000">
              <a:off x="628249" y="-2803668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" name="Picture Placeholder 9" descr="A person in a white coat&#10;&#10;Description automatically generated">
            <a:extLst>
              <a:ext uri="{FF2B5EF4-FFF2-40B4-BE49-F238E27FC236}">
                <a16:creationId xmlns:a16="http://schemas.microsoft.com/office/drawing/2014/main" id="{C1B56E6F-63E3-D28D-8A14-1E661D4C6D8B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832CB61-FC21-E4B7-E33D-6C1D26E7BFD3}"/>
              </a:ext>
            </a:extLst>
          </p:cNvPr>
          <p:cNvGrpSpPr/>
          <p:nvPr/>
        </p:nvGrpSpPr>
        <p:grpSpPr>
          <a:xfrm>
            <a:off x="8750313" y="545969"/>
            <a:ext cx="1940767" cy="744339"/>
            <a:chOff x="-53759" y="4953753"/>
            <a:chExt cx="1940767" cy="74433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268DDF2-BB3A-1A76-A45C-529122DDA15C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CE8ECEE9-E9AD-1425-8365-26B10F67D019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21BC01BF-D4AE-6901-7AC2-AF49B8E65EDF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9" name="Google Shape;520;p30">
              <a:extLst>
                <a:ext uri="{FF2B5EF4-FFF2-40B4-BE49-F238E27FC236}">
                  <a16:creationId xmlns:a16="http://schemas.microsoft.com/office/drawing/2014/main" id="{684CC7F7-DB51-1CD3-601F-707E4901F16E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11" name="Google Shape;521;p30">
                <a:extLst>
                  <a:ext uri="{FF2B5EF4-FFF2-40B4-BE49-F238E27FC236}">
                    <a16:creationId xmlns:a16="http://schemas.microsoft.com/office/drawing/2014/main" id="{947BC6C9-AC13-052F-B30E-FE2C2BCBFD0A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522;p30">
                <a:extLst>
                  <a:ext uri="{FF2B5EF4-FFF2-40B4-BE49-F238E27FC236}">
                    <a16:creationId xmlns:a16="http://schemas.microsoft.com/office/drawing/2014/main" id="{E2DAD328-F25A-2B78-70EE-491F7392AFD9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77039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C176F-ED8E-8136-726E-28BA56571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2800" i="0" u="none" strike="noStrike" kern="1200" dirty="0">
                <a:effectLst/>
              </a:rPr>
              <a:t>Patient Education</a:t>
            </a:r>
            <a:endParaRPr lang="en-CA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BB01DC-5446-D0D7-886A-A8BFA2787C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EB6DEC-B990-5178-5837-2D1BC1CB4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grpSp>
        <p:nvGrpSpPr>
          <p:cNvPr id="55" name="Google Shape;520;p30">
            <a:extLst>
              <a:ext uri="{FF2B5EF4-FFF2-40B4-BE49-F238E27FC236}">
                <a16:creationId xmlns:a16="http://schemas.microsoft.com/office/drawing/2014/main" id="{37664D44-CCC4-B4DC-2FC0-DC188E71C227}"/>
              </a:ext>
            </a:extLst>
          </p:cNvPr>
          <p:cNvGrpSpPr/>
          <p:nvPr/>
        </p:nvGrpSpPr>
        <p:grpSpPr>
          <a:xfrm>
            <a:off x="5114559" y="614440"/>
            <a:ext cx="918604" cy="887794"/>
            <a:chOff x="276538" y="4265936"/>
            <a:chExt cx="537900" cy="519860"/>
          </a:xfrm>
          <a:solidFill>
            <a:schemeClr val="accent2"/>
          </a:solidFill>
        </p:grpSpPr>
        <p:sp>
          <p:nvSpPr>
            <p:cNvPr id="56" name="Google Shape;521;p30">
              <a:extLst>
                <a:ext uri="{FF2B5EF4-FFF2-40B4-BE49-F238E27FC236}">
                  <a16:creationId xmlns:a16="http://schemas.microsoft.com/office/drawing/2014/main" id="{D0008775-B9C2-E24E-D4E6-93FFA2FAA36E}"/>
                </a:ext>
              </a:extLst>
            </p:cNvPr>
            <p:cNvSpPr/>
            <p:nvPr/>
          </p:nvSpPr>
          <p:spPr>
            <a:xfrm rot="10800000">
              <a:off x="620490" y="4591849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22;p30">
              <a:extLst>
                <a:ext uri="{FF2B5EF4-FFF2-40B4-BE49-F238E27FC236}">
                  <a16:creationId xmlns:a16="http://schemas.microsoft.com/office/drawing/2014/main" id="{30AE9C62-D02F-03D8-2460-D0F31DCD4110}"/>
                </a:ext>
              </a:extLst>
            </p:cNvPr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E747084-01C9-4CA9-A681-99D28CCC7000}"/>
              </a:ext>
            </a:extLst>
          </p:cNvPr>
          <p:cNvGrpSpPr/>
          <p:nvPr/>
        </p:nvGrpSpPr>
        <p:grpSpPr>
          <a:xfrm>
            <a:off x="5982169" y="1553617"/>
            <a:ext cx="5437282" cy="4186034"/>
            <a:chOff x="5935034" y="1739995"/>
            <a:chExt cx="5437282" cy="418603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8B12ECD-B5AB-4F06-B72D-AA871A2088C4}"/>
                </a:ext>
              </a:extLst>
            </p:cNvPr>
            <p:cNvGrpSpPr/>
            <p:nvPr/>
          </p:nvGrpSpPr>
          <p:grpSpPr>
            <a:xfrm>
              <a:off x="9050134" y="1739995"/>
              <a:ext cx="2322182" cy="4186033"/>
              <a:chOff x="8823888" y="1937958"/>
              <a:chExt cx="2322182" cy="4186033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E514CE14-E90B-2AC7-BB2E-9F1FEFE2267D}"/>
                  </a:ext>
                </a:extLst>
              </p:cNvPr>
              <p:cNvGrpSpPr/>
              <p:nvPr/>
            </p:nvGrpSpPr>
            <p:grpSpPr>
              <a:xfrm>
                <a:off x="8823888" y="3938861"/>
                <a:ext cx="2322182" cy="2185130"/>
                <a:chOff x="7905007" y="3072101"/>
                <a:chExt cx="3047890" cy="1241947"/>
              </a:xfrm>
            </p:grpSpPr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F8AE1099-71D8-ED7B-DE8F-7181209BACC9}"/>
                    </a:ext>
                  </a:extLst>
                </p:cNvPr>
                <p:cNvSpPr txBox="1"/>
                <p:nvPr/>
              </p:nvSpPr>
              <p:spPr>
                <a:xfrm>
                  <a:off x="7905007" y="3211997"/>
                  <a:ext cx="3047890" cy="110205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. 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. 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F3E1DFC8-FC55-836C-8DFE-BEBF3EFFEA39}"/>
                    </a:ext>
                  </a:extLst>
                </p:cNvPr>
                <p:cNvSpPr txBox="1"/>
                <p:nvPr/>
              </p:nvSpPr>
              <p:spPr>
                <a:xfrm>
                  <a:off x="7987792" y="3072101"/>
                  <a:ext cx="2882319" cy="19242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86A7F8BA-8727-462C-8DA2-EA085A6B7976}"/>
                  </a:ext>
                </a:extLst>
              </p:cNvPr>
              <p:cNvGrpSpPr/>
              <p:nvPr/>
            </p:nvGrpSpPr>
            <p:grpSpPr>
              <a:xfrm>
                <a:off x="9216779" y="1937958"/>
                <a:ext cx="1536400" cy="1536400"/>
                <a:chOff x="7973842" y="1873872"/>
                <a:chExt cx="623996" cy="623996"/>
              </a:xfrm>
            </p:grpSpPr>
            <p:sp>
              <p:nvSpPr>
                <p:cNvPr id="84" name="Google Shape;329;p20">
                  <a:extLst>
                    <a:ext uri="{FF2B5EF4-FFF2-40B4-BE49-F238E27FC236}">
                      <a16:creationId xmlns:a16="http://schemas.microsoft.com/office/drawing/2014/main" id="{3866F6BC-D19F-43B6-A385-5DE7519021F3}"/>
                    </a:ext>
                  </a:extLst>
                </p:cNvPr>
                <p:cNvSpPr/>
                <p:nvPr/>
              </p:nvSpPr>
              <p:spPr>
                <a:xfrm rot="2700000">
                  <a:off x="7973842" y="1873872"/>
                  <a:ext cx="623996" cy="623996"/>
                </a:xfrm>
                <a:prstGeom prst="roundRect">
                  <a:avLst/>
                </a:prstGeom>
                <a:solidFill>
                  <a:schemeClr val="accent2"/>
                </a:solidFill>
                <a:ln w="6350">
                  <a:noFill/>
                  <a:prstDash val="dash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8B6909AC-1DF5-4D07-99E0-3387C4717B53}"/>
                    </a:ext>
                  </a:extLst>
                </p:cNvPr>
                <p:cNvSpPr/>
                <p:nvPr/>
              </p:nvSpPr>
              <p:spPr>
                <a:xfrm>
                  <a:off x="8048438" y="1958212"/>
                  <a:ext cx="474804" cy="455316"/>
                </a:xfrm>
                <a:custGeom>
                  <a:avLst/>
                  <a:gdLst>
                    <a:gd name="connsiteX0" fmla="*/ 45464 w 760826"/>
                    <a:gd name="connsiteY0" fmla="*/ 322694 h 729597"/>
                    <a:gd name="connsiteX1" fmla="*/ 26641 w 760826"/>
                    <a:gd name="connsiteY1" fmla="*/ 330559 h 729597"/>
                    <a:gd name="connsiteX2" fmla="*/ 17116 w 760826"/>
                    <a:gd name="connsiteY2" fmla="*/ 353403 h 729597"/>
                    <a:gd name="connsiteX3" fmla="*/ 27609 w 760826"/>
                    <a:gd name="connsiteY3" fmla="*/ 376248 h 729597"/>
                    <a:gd name="connsiteX4" fmla="*/ 344801 w 760826"/>
                    <a:gd name="connsiteY4" fmla="*/ 651540 h 729597"/>
                    <a:gd name="connsiteX5" fmla="*/ 389561 w 760826"/>
                    <a:gd name="connsiteY5" fmla="*/ 664860 h 729597"/>
                    <a:gd name="connsiteX6" fmla="*/ 518148 w 760826"/>
                    <a:gd name="connsiteY6" fmla="*/ 642944 h 729597"/>
                    <a:gd name="connsiteX7" fmla="*/ 558146 w 760826"/>
                    <a:gd name="connsiteY7" fmla="*/ 644842 h 729597"/>
                    <a:gd name="connsiteX8" fmla="*/ 575298 w 760826"/>
                    <a:gd name="connsiteY8" fmla="*/ 649605 h 729597"/>
                    <a:gd name="connsiteX9" fmla="*/ 660050 w 760826"/>
                    <a:gd name="connsiteY9" fmla="*/ 454384 h 729597"/>
                    <a:gd name="connsiteX10" fmla="*/ 573358 w 760826"/>
                    <a:gd name="connsiteY10" fmla="*/ 411521 h 729597"/>
                    <a:gd name="connsiteX11" fmla="*/ 522868 w 760826"/>
                    <a:gd name="connsiteY11" fmla="*/ 405791 h 729597"/>
                    <a:gd name="connsiteX12" fmla="*/ 314289 w 760826"/>
                    <a:gd name="connsiteY12" fmla="*/ 456281 h 729597"/>
                    <a:gd name="connsiteX13" fmla="*/ 294271 w 760826"/>
                    <a:gd name="connsiteY13" fmla="*/ 474364 h 729597"/>
                    <a:gd name="connsiteX14" fmla="*/ 292374 w 760826"/>
                    <a:gd name="connsiteY14" fmla="*/ 482921 h 729597"/>
                    <a:gd name="connsiteX15" fmla="*/ 292374 w 760826"/>
                    <a:gd name="connsiteY15" fmla="*/ 486717 h 729597"/>
                    <a:gd name="connsiteX16" fmla="*/ 303796 w 760826"/>
                    <a:gd name="connsiteY16" fmla="*/ 504799 h 729597"/>
                    <a:gd name="connsiteX17" fmla="*/ 324744 w 760826"/>
                    <a:gd name="connsiteY17" fmla="*/ 509561 h 729597"/>
                    <a:gd name="connsiteX18" fmla="*/ 501928 w 760826"/>
                    <a:gd name="connsiteY18" fmla="*/ 477192 h 729597"/>
                    <a:gd name="connsiteX19" fmla="*/ 512420 w 760826"/>
                    <a:gd name="connsiteY19" fmla="*/ 484819 h 729597"/>
                    <a:gd name="connsiteX20" fmla="*/ 504793 w 760826"/>
                    <a:gd name="connsiteY20" fmla="*/ 495312 h 729597"/>
                    <a:gd name="connsiteX21" fmla="*/ 327609 w 760826"/>
                    <a:gd name="connsiteY21" fmla="*/ 527681 h 729597"/>
                    <a:gd name="connsiteX22" fmla="*/ 319051 w 760826"/>
                    <a:gd name="connsiteY22" fmla="*/ 528649 h 729597"/>
                    <a:gd name="connsiteX23" fmla="*/ 292374 w 760826"/>
                    <a:gd name="connsiteY23" fmla="*/ 520091 h 729597"/>
                    <a:gd name="connsiteX24" fmla="*/ 274291 w 760826"/>
                    <a:gd name="connsiteY24" fmla="*/ 489619 h 729597"/>
                    <a:gd name="connsiteX25" fmla="*/ 274291 w 760826"/>
                    <a:gd name="connsiteY25" fmla="*/ 482959 h 729597"/>
                    <a:gd name="connsiteX26" fmla="*/ 275259 w 760826"/>
                    <a:gd name="connsiteY26" fmla="*/ 475331 h 729597"/>
                    <a:gd name="connsiteX27" fmla="*/ 65709 w 760826"/>
                    <a:gd name="connsiteY27" fmla="*/ 327694 h 729597"/>
                    <a:gd name="connsiteX28" fmla="*/ 45464 w 760826"/>
                    <a:gd name="connsiteY28" fmla="*/ 322694 h 729597"/>
                    <a:gd name="connsiteX29" fmla="*/ 45016 w 760826"/>
                    <a:gd name="connsiteY29" fmla="*/ 305529 h 729597"/>
                    <a:gd name="connsiteX30" fmla="*/ 76200 w 760826"/>
                    <a:gd name="connsiteY30" fmla="*/ 314333 h 729597"/>
                    <a:gd name="connsiteX31" fmla="*/ 281959 w 760826"/>
                    <a:gd name="connsiteY31" fmla="*/ 459141 h 729597"/>
                    <a:gd name="connsiteX32" fmla="*/ 309566 w 760826"/>
                    <a:gd name="connsiteY32" fmla="*/ 440091 h 729597"/>
                    <a:gd name="connsiteX33" fmla="*/ 518145 w 760826"/>
                    <a:gd name="connsiteY33" fmla="*/ 389601 h 729597"/>
                    <a:gd name="connsiteX34" fmla="*/ 580057 w 760826"/>
                    <a:gd name="connsiteY34" fmla="*/ 396261 h 729597"/>
                    <a:gd name="connsiteX35" fmla="*/ 665782 w 760826"/>
                    <a:gd name="connsiteY35" fmla="*/ 438156 h 729597"/>
                    <a:gd name="connsiteX36" fmla="*/ 673409 w 760826"/>
                    <a:gd name="connsiteY36" fmla="*/ 421004 h 729597"/>
                    <a:gd name="connsiteX37" fmla="*/ 684832 w 760826"/>
                    <a:gd name="connsiteY37" fmla="*/ 416241 h 729597"/>
                    <a:gd name="connsiteX38" fmla="*/ 755302 w 760826"/>
                    <a:gd name="connsiteY38" fmla="*/ 446751 h 729597"/>
                    <a:gd name="connsiteX39" fmla="*/ 755307 w 760826"/>
                    <a:gd name="connsiteY39" fmla="*/ 446752 h 729597"/>
                    <a:gd name="connsiteX40" fmla="*/ 760106 w 760826"/>
                    <a:gd name="connsiteY40" fmla="*/ 459142 h 729597"/>
                    <a:gd name="connsiteX41" fmla="*/ 748684 w 760826"/>
                    <a:gd name="connsiteY41" fmla="*/ 463905 h 729597"/>
                    <a:gd name="connsiteX42" fmla="*/ 685804 w 760826"/>
                    <a:gd name="connsiteY42" fmla="*/ 437227 h 729597"/>
                    <a:gd name="connsiteX43" fmla="*/ 678176 w 760826"/>
                    <a:gd name="connsiteY43" fmla="*/ 455309 h 729597"/>
                    <a:gd name="connsiteX44" fmla="*/ 580059 w 760826"/>
                    <a:gd name="connsiteY44" fmla="*/ 685805 h 729597"/>
                    <a:gd name="connsiteX45" fmla="*/ 643869 w 760826"/>
                    <a:gd name="connsiteY45" fmla="*/ 712445 h 729597"/>
                    <a:gd name="connsiteX46" fmla="*/ 648632 w 760826"/>
                    <a:gd name="connsiteY46" fmla="*/ 723868 h 729597"/>
                    <a:gd name="connsiteX47" fmla="*/ 640074 w 760826"/>
                    <a:gd name="connsiteY47" fmla="*/ 729597 h 729597"/>
                    <a:gd name="connsiteX48" fmla="*/ 636279 w 760826"/>
                    <a:gd name="connsiteY48" fmla="*/ 728630 h 729597"/>
                    <a:gd name="connsiteX49" fmla="*/ 564841 w 760826"/>
                    <a:gd name="connsiteY49" fmla="*/ 698158 h 729597"/>
                    <a:gd name="connsiteX50" fmla="*/ 560079 w 760826"/>
                    <a:gd name="connsiteY50" fmla="*/ 693395 h 729597"/>
                    <a:gd name="connsiteX51" fmla="*/ 560079 w 760826"/>
                    <a:gd name="connsiteY51" fmla="*/ 686735 h 729597"/>
                    <a:gd name="connsiteX52" fmla="*/ 568637 w 760826"/>
                    <a:gd name="connsiteY52" fmla="*/ 666717 h 729597"/>
                    <a:gd name="connsiteX53" fmla="*/ 554349 w 760826"/>
                    <a:gd name="connsiteY53" fmla="*/ 662922 h 729597"/>
                    <a:gd name="connsiteX54" fmla="*/ 521979 w 760826"/>
                    <a:gd name="connsiteY54" fmla="*/ 661025 h 729597"/>
                    <a:gd name="connsiteX55" fmla="*/ 392420 w 760826"/>
                    <a:gd name="connsiteY55" fmla="*/ 682940 h 729597"/>
                    <a:gd name="connsiteX56" fmla="*/ 380030 w 760826"/>
                    <a:gd name="connsiteY56" fmla="*/ 683907 h 729597"/>
                    <a:gd name="connsiteX57" fmla="*/ 332405 w 760826"/>
                    <a:gd name="connsiteY57" fmla="*/ 665825 h 729597"/>
                    <a:gd name="connsiteX58" fmla="*/ 16185 w 760826"/>
                    <a:gd name="connsiteY58" fmla="*/ 390533 h 729597"/>
                    <a:gd name="connsiteX59" fmla="*/ 0 w 760826"/>
                    <a:gd name="connsiteY59" fmla="*/ 354331 h 729597"/>
                    <a:gd name="connsiteX60" fmla="*/ 15255 w 760826"/>
                    <a:gd name="connsiteY60" fmla="*/ 318128 h 729597"/>
                    <a:gd name="connsiteX61" fmla="*/ 45016 w 760826"/>
                    <a:gd name="connsiteY61" fmla="*/ 305529 h 729597"/>
                    <a:gd name="connsiteX62" fmla="*/ 170489 w 760826"/>
                    <a:gd name="connsiteY62" fmla="*/ 196230 h 729597"/>
                    <a:gd name="connsiteX63" fmla="*/ 170489 w 760826"/>
                    <a:gd name="connsiteY63" fmla="*/ 293375 h 729597"/>
                    <a:gd name="connsiteX64" fmla="*/ 521943 w 760826"/>
                    <a:gd name="connsiteY64" fmla="*/ 293375 h 729597"/>
                    <a:gd name="connsiteX65" fmla="*/ 521950 w 760826"/>
                    <a:gd name="connsiteY65" fmla="*/ 196230 h 729597"/>
                    <a:gd name="connsiteX66" fmla="*/ 441956 w 760826"/>
                    <a:gd name="connsiteY66" fmla="*/ 238125 h 729597"/>
                    <a:gd name="connsiteX67" fmla="*/ 250484 w 760826"/>
                    <a:gd name="connsiteY67" fmla="*/ 238125 h 729597"/>
                    <a:gd name="connsiteX68" fmla="*/ 170489 w 760826"/>
                    <a:gd name="connsiteY68" fmla="*/ 196230 h 729597"/>
                    <a:gd name="connsiteX69" fmla="*/ 339107 w 760826"/>
                    <a:gd name="connsiteY69" fmla="*/ 95288 h 729597"/>
                    <a:gd name="connsiteX70" fmla="*/ 339107 w 760826"/>
                    <a:gd name="connsiteY70" fmla="*/ 123863 h 729597"/>
                    <a:gd name="connsiteX71" fmla="*/ 330549 w 760826"/>
                    <a:gd name="connsiteY71" fmla="*/ 132421 h 729597"/>
                    <a:gd name="connsiteX72" fmla="*/ 301974 w 760826"/>
                    <a:gd name="connsiteY72" fmla="*/ 132421 h 729597"/>
                    <a:gd name="connsiteX73" fmla="*/ 301974 w 760826"/>
                    <a:gd name="connsiteY73" fmla="*/ 148606 h 729597"/>
                    <a:gd name="connsiteX74" fmla="*/ 330549 w 760826"/>
                    <a:gd name="connsiteY74" fmla="*/ 148606 h 729597"/>
                    <a:gd name="connsiteX75" fmla="*/ 339107 w 760826"/>
                    <a:gd name="connsiteY75" fmla="*/ 157163 h 729597"/>
                    <a:gd name="connsiteX76" fmla="*/ 339107 w 760826"/>
                    <a:gd name="connsiteY76" fmla="*/ 185738 h 729597"/>
                    <a:gd name="connsiteX77" fmla="*/ 355292 w 760826"/>
                    <a:gd name="connsiteY77" fmla="*/ 185738 h 729597"/>
                    <a:gd name="connsiteX78" fmla="*/ 355292 w 760826"/>
                    <a:gd name="connsiteY78" fmla="*/ 157163 h 729597"/>
                    <a:gd name="connsiteX79" fmla="*/ 363849 w 760826"/>
                    <a:gd name="connsiteY79" fmla="*/ 148606 h 729597"/>
                    <a:gd name="connsiteX80" fmla="*/ 392424 w 760826"/>
                    <a:gd name="connsiteY80" fmla="*/ 148606 h 729597"/>
                    <a:gd name="connsiteX81" fmla="*/ 392424 w 760826"/>
                    <a:gd name="connsiteY81" fmla="*/ 132421 h 729597"/>
                    <a:gd name="connsiteX82" fmla="*/ 363849 w 760826"/>
                    <a:gd name="connsiteY82" fmla="*/ 132421 h 729597"/>
                    <a:gd name="connsiteX83" fmla="*/ 355292 w 760826"/>
                    <a:gd name="connsiteY83" fmla="*/ 123863 h 729597"/>
                    <a:gd name="connsiteX84" fmla="*/ 355292 w 760826"/>
                    <a:gd name="connsiteY84" fmla="*/ 95288 h 729597"/>
                    <a:gd name="connsiteX85" fmla="*/ 329544 w 760826"/>
                    <a:gd name="connsiteY85" fmla="*/ 77168 h 729597"/>
                    <a:gd name="connsiteX86" fmla="*/ 363849 w 760826"/>
                    <a:gd name="connsiteY86" fmla="*/ 77168 h 729597"/>
                    <a:gd name="connsiteX87" fmla="*/ 372407 w 760826"/>
                    <a:gd name="connsiteY87" fmla="*/ 85725 h 729597"/>
                    <a:gd name="connsiteX88" fmla="*/ 372407 w 760826"/>
                    <a:gd name="connsiteY88" fmla="*/ 114300 h 729597"/>
                    <a:gd name="connsiteX89" fmla="*/ 400982 w 760826"/>
                    <a:gd name="connsiteY89" fmla="*/ 114300 h 729597"/>
                    <a:gd name="connsiteX90" fmla="*/ 409540 w 760826"/>
                    <a:gd name="connsiteY90" fmla="*/ 122858 h 729597"/>
                    <a:gd name="connsiteX91" fmla="*/ 409540 w 760826"/>
                    <a:gd name="connsiteY91" fmla="*/ 157163 h 729597"/>
                    <a:gd name="connsiteX92" fmla="*/ 400982 w 760826"/>
                    <a:gd name="connsiteY92" fmla="*/ 165721 h 729597"/>
                    <a:gd name="connsiteX93" fmla="*/ 372407 w 760826"/>
                    <a:gd name="connsiteY93" fmla="*/ 165721 h 729597"/>
                    <a:gd name="connsiteX94" fmla="*/ 372407 w 760826"/>
                    <a:gd name="connsiteY94" fmla="*/ 194296 h 729597"/>
                    <a:gd name="connsiteX95" fmla="*/ 363849 w 760826"/>
                    <a:gd name="connsiteY95" fmla="*/ 202854 h 729597"/>
                    <a:gd name="connsiteX96" fmla="*/ 329544 w 760826"/>
                    <a:gd name="connsiteY96" fmla="*/ 202854 h 729597"/>
                    <a:gd name="connsiteX97" fmla="*/ 320986 w 760826"/>
                    <a:gd name="connsiteY97" fmla="*/ 194296 h 729597"/>
                    <a:gd name="connsiteX98" fmla="*/ 320986 w 760826"/>
                    <a:gd name="connsiteY98" fmla="*/ 165721 h 729597"/>
                    <a:gd name="connsiteX99" fmla="*/ 292411 w 760826"/>
                    <a:gd name="connsiteY99" fmla="*/ 165721 h 729597"/>
                    <a:gd name="connsiteX100" fmla="*/ 283854 w 760826"/>
                    <a:gd name="connsiteY100" fmla="*/ 157163 h 729597"/>
                    <a:gd name="connsiteX101" fmla="*/ 283854 w 760826"/>
                    <a:gd name="connsiteY101" fmla="*/ 122858 h 729597"/>
                    <a:gd name="connsiteX102" fmla="*/ 292411 w 760826"/>
                    <a:gd name="connsiteY102" fmla="*/ 114300 h 729597"/>
                    <a:gd name="connsiteX103" fmla="*/ 320986 w 760826"/>
                    <a:gd name="connsiteY103" fmla="*/ 114300 h 729597"/>
                    <a:gd name="connsiteX104" fmla="*/ 320986 w 760826"/>
                    <a:gd name="connsiteY104" fmla="*/ 85725 h 729597"/>
                    <a:gd name="connsiteX105" fmla="*/ 329544 w 760826"/>
                    <a:gd name="connsiteY105" fmla="*/ 77168 h 729597"/>
                    <a:gd name="connsiteX106" fmla="*/ 469555 w 760826"/>
                    <a:gd name="connsiteY106" fmla="*/ 58117 h 729597"/>
                    <a:gd name="connsiteX107" fmla="*/ 469555 w 760826"/>
                    <a:gd name="connsiteY107" fmla="*/ 73373 h 729597"/>
                    <a:gd name="connsiteX108" fmla="*/ 488605 w 760826"/>
                    <a:gd name="connsiteY108" fmla="*/ 73373 h 729597"/>
                    <a:gd name="connsiteX109" fmla="*/ 488605 w 760826"/>
                    <a:gd name="connsiteY109" fmla="*/ 58117 h 729597"/>
                    <a:gd name="connsiteX110" fmla="*/ 203827 w 760826"/>
                    <a:gd name="connsiteY110" fmla="*/ 58117 h 729597"/>
                    <a:gd name="connsiteX111" fmla="*/ 203827 w 760826"/>
                    <a:gd name="connsiteY111" fmla="*/ 73373 h 729597"/>
                    <a:gd name="connsiteX112" fmla="*/ 222877 w 760826"/>
                    <a:gd name="connsiteY112" fmla="*/ 73373 h 729597"/>
                    <a:gd name="connsiteX113" fmla="*/ 222877 w 760826"/>
                    <a:gd name="connsiteY113" fmla="*/ 58117 h 729597"/>
                    <a:gd name="connsiteX114" fmla="*/ 170486 w 760826"/>
                    <a:gd name="connsiteY114" fmla="*/ 58117 h 729597"/>
                    <a:gd name="connsiteX115" fmla="*/ 170486 w 760826"/>
                    <a:gd name="connsiteY115" fmla="*/ 140048 h 729597"/>
                    <a:gd name="connsiteX116" fmla="*/ 250481 w 760826"/>
                    <a:gd name="connsiteY116" fmla="*/ 220042 h 729597"/>
                    <a:gd name="connsiteX117" fmla="*/ 440981 w 760826"/>
                    <a:gd name="connsiteY117" fmla="*/ 220042 h 729597"/>
                    <a:gd name="connsiteX118" fmla="*/ 520976 w 760826"/>
                    <a:gd name="connsiteY118" fmla="*/ 140048 h 729597"/>
                    <a:gd name="connsiteX119" fmla="*/ 520976 w 760826"/>
                    <a:gd name="connsiteY119" fmla="*/ 58117 h 729597"/>
                    <a:gd name="connsiteX120" fmla="*/ 505721 w 760826"/>
                    <a:gd name="connsiteY120" fmla="*/ 58117 h 729597"/>
                    <a:gd name="connsiteX121" fmla="*/ 505721 w 760826"/>
                    <a:gd name="connsiteY121" fmla="*/ 81930 h 729597"/>
                    <a:gd name="connsiteX122" fmla="*/ 497163 w 760826"/>
                    <a:gd name="connsiteY122" fmla="*/ 90488 h 729597"/>
                    <a:gd name="connsiteX123" fmla="*/ 460031 w 760826"/>
                    <a:gd name="connsiteY123" fmla="*/ 90488 h 729597"/>
                    <a:gd name="connsiteX124" fmla="*/ 451473 w 760826"/>
                    <a:gd name="connsiteY124" fmla="*/ 81930 h 729597"/>
                    <a:gd name="connsiteX125" fmla="*/ 451473 w 760826"/>
                    <a:gd name="connsiteY125" fmla="*/ 58117 h 729597"/>
                    <a:gd name="connsiteX126" fmla="*/ 239989 w 760826"/>
                    <a:gd name="connsiteY126" fmla="*/ 58117 h 729597"/>
                    <a:gd name="connsiteX127" fmla="*/ 239989 w 760826"/>
                    <a:gd name="connsiteY127" fmla="*/ 81930 h 729597"/>
                    <a:gd name="connsiteX128" fmla="*/ 231431 w 760826"/>
                    <a:gd name="connsiteY128" fmla="*/ 90488 h 729597"/>
                    <a:gd name="connsiteX129" fmla="*/ 194299 w 760826"/>
                    <a:gd name="connsiteY129" fmla="*/ 90488 h 729597"/>
                    <a:gd name="connsiteX130" fmla="*/ 185742 w 760826"/>
                    <a:gd name="connsiteY130" fmla="*/ 81930 h 729597"/>
                    <a:gd name="connsiteX131" fmla="*/ 185742 w 760826"/>
                    <a:gd name="connsiteY131" fmla="*/ 58117 h 729597"/>
                    <a:gd name="connsiteX132" fmla="*/ 297180 w 760826"/>
                    <a:gd name="connsiteY132" fmla="*/ 18082 h 729597"/>
                    <a:gd name="connsiteX133" fmla="*/ 285757 w 760826"/>
                    <a:gd name="connsiteY133" fmla="*/ 28575 h 729597"/>
                    <a:gd name="connsiteX134" fmla="*/ 285761 w 760826"/>
                    <a:gd name="connsiteY134" fmla="*/ 39997 h 729597"/>
                    <a:gd name="connsiteX135" fmla="*/ 406719 w 760826"/>
                    <a:gd name="connsiteY135" fmla="*/ 39997 h 729597"/>
                    <a:gd name="connsiteX136" fmla="*/ 406719 w 760826"/>
                    <a:gd name="connsiteY136" fmla="*/ 28575 h 729597"/>
                    <a:gd name="connsiteX137" fmla="*/ 395297 w 760826"/>
                    <a:gd name="connsiteY137" fmla="*/ 18082 h 729597"/>
                    <a:gd name="connsiteX138" fmla="*/ 297178 w 760826"/>
                    <a:gd name="connsiteY138" fmla="*/ 0 h 729597"/>
                    <a:gd name="connsiteX139" fmla="*/ 395295 w 760826"/>
                    <a:gd name="connsiteY139" fmla="*/ 0 h 729597"/>
                    <a:gd name="connsiteX140" fmla="*/ 395292 w 760826"/>
                    <a:gd name="connsiteY140" fmla="*/ 1 h 729597"/>
                    <a:gd name="connsiteX141" fmla="*/ 424797 w 760826"/>
                    <a:gd name="connsiteY141" fmla="*/ 28576 h 729597"/>
                    <a:gd name="connsiteX142" fmla="*/ 424797 w 760826"/>
                    <a:gd name="connsiteY142" fmla="*/ 39998 h 729597"/>
                    <a:gd name="connsiteX143" fmla="*/ 531506 w 760826"/>
                    <a:gd name="connsiteY143" fmla="*/ 40035 h 729597"/>
                    <a:gd name="connsiteX144" fmla="*/ 540064 w 760826"/>
                    <a:gd name="connsiteY144" fmla="*/ 48593 h 729597"/>
                    <a:gd name="connsiteX145" fmla="*/ 540064 w 760826"/>
                    <a:gd name="connsiteY145" fmla="*/ 301939 h 729597"/>
                    <a:gd name="connsiteX146" fmla="*/ 531506 w 760826"/>
                    <a:gd name="connsiteY146" fmla="*/ 310496 h 729597"/>
                    <a:gd name="connsiteX147" fmla="*/ 161926 w 760826"/>
                    <a:gd name="connsiteY147" fmla="*/ 310496 h 729597"/>
                    <a:gd name="connsiteX148" fmla="*/ 153369 w 760826"/>
                    <a:gd name="connsiteY148" fmla="*/ 301939 h 729597"/>
                    <a:gd name="connsiteX149" fmla="*/ 153369 w 760826"/>
                    <a:gd name="connsiteY149" fmla="*/ 48555 h 729597"/>
                    <a:gd name="connsiteX150" fmla="*/ 161926 w 760826"/>
                    <a:gd name="connsiteY150" fmla="*/ 39997 h 729597"/>
                    <a:gd name="connsiteX151" fmla="*/ 267635 w 760826"/>
                    <a:gd name="connsiteY151" fmla="*/ 39997 h 729597"/>
                    <a:gd name="connsiteX152" fmla="*/ 267635 w 760826"/>
                    <a:gd name="connsiteY152" fmla="*/ 28575 h 729597"/>
                    <a:gd name="connsiteX153" fmla="*/ 297178 w 760826"/>
                    <a:gd name="connsiteY153" fmla="*/ 0 h 729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</a:cxnLst>
                  <a:rect l="l" t="t" r="r" b="b"/>
                  <a:pathLst>
                    <a:path w="760826" h="729597">
                      <a:moveTo>
                        <a:pt x="45464" y="322694"/>
                      </a:moveTo>
                      <a:cubicBezTo>
                        <a:pt x="38557" y="323173"/>
                        <a:pt x="31888" y="325797"/>
                        <a:pt x="26641" y="330559"/>
                      </a:cubicBezTo>
                      <a:cubicBezTo>
                        <a:pt x="20911" y="336251"/>
                        <a:pt x="17116" y="344846"/>
                        <a:pt x="17116" y="353403"/>
                      </a:cubicBezTo>
                      <a:cubicBezTo>
                        <a:pt x="17116" y="362928"/>
                        <a:pt x="20949" y="370518"/>
                        <a:pt x="27609" y="376248"/>
                      </a:cubicBezTo>
                      <a:lnTo>
                        <a:pt x="344801" y="651540"/>
                      </a:lnTo>
                      <a:cubicBezTo>
                        <a:pt x="357191" y="662962"/>
                        <a:pt x="373376" y="667725"/>
                        <a:pt x="389561" y="664860"/>
                      </a:cubicBezTo>
                      <a:lnTo>
                        <a:pt x="518148" y="642944"/>
                      </a:lnTo>
                      <a:cubicBezTo>
                        <a:pt x="531468" y="641047"/>
                        <a:pt x="544826" y="641047"/>
                        <a:pt x="558146" y="644842"/>
                      </a:cubicBezTo>
                      <a:lnTo>
                        <a:pt x="575298" y="649605"/>
                      </a:lnTo>
                      <a:lnTo>
                        <a:pt x="660050" y="454384"/>
                      </a:lnTo>
                      <a:lnTo>
                        <a:pt x="573358" y="411521"/>
                      </a:lnTo>
                      <a:cubicBezTo>
                        <a:pt x="558102" y="403894"/>
                        <a:pt x="540020" y="401996"/>
                        <a:pt x="522868" y="405791"/>
                      </a:cubicBezTo>
                      <a:lnTo>
                        <a:pt x="314289" y="456281"/>
                      </a:lnTo>
                      <a:cubicBezTo>
                        <a:pt x="304764" y="458179"/>
                        <a:pt x="297136" y="465806"/>
                        <a:pt x="294271" y="474364"/>
                      </a:cubicBezTo>
                      <a:cubicBezTo>
                        <a:pt x="293341" y="477192"/>
                        <a:pt x="292374" y="480056"/>
                        <a:pt x="292374" y="482921"/>
                      </a:cubicBezTo>
                      <a:lnTo>
                        <a:pt x="292374" y="486717"/>
                      </a:lnTo>
                      <a:cubicBezTo>
                        <a:pt x="293303" y="493376"/>
                        <a:pt x="298066" y="500036"/>
                        <a:pt x="303796" y="504799"/>
                      </a:cubicBezTo>
                      <a:cubicBezTo>
                        <a:pt x="309488" y="509561"/>
                        <a:pt x="317116" y="510529"/>
                        <a:pt x="324744" y="509561"/>
                      </a:cubicBezTo>
                      <a:lnTo>
                        <a:pt x="501928" y="477192"/>
                      </a:lnTo>
                      <a:cubicBezTo>
                        <a:pt x="506691" y="476261"/>
                        <a:pt x="511453" y="480056"/>
                        <a:pt x="512420" y="484819"/>
                      </a:cubicBezTo>
                      <a:cubicBezTo>
                        <a:pt x="513351" y="489582"/>
                        <a:pt x="509555" y="494344"/>
                        <a:pt x="504793" y="495312"/>
                      </a:cubicBezTo>
                      <a:lnTo>
                        <a:pt x="327609" y="527681"/>
                      </a:lnTo>
                      <a:cubicBezTo>
                        <a:pt x="324781" y="528649"/>
                        <a:pt x="321916" y="528649"/>
                        <a:pt x="319051" y="528649"/>
                      </a:cubicBezTo>
                      <a:cubicBezTo>
                        <a:pt x="309526" y="528649"/>
                        <a:pt x="300001" y="525821"/>
                        <a:pt x="292374" y="520091"/>
                      </a:cubicBezTo>
                      <a:cubicBezTo>
                        <a:pt x="282849" y="512464"/>
                        <a:pt x="276189" y="502009"/>
                        <a:pt x="274291" y="489619"/>
                      </a:cubicBezTo>
                      <a:lnTo>
                        <a:pt x="274291" y="482959"/>
                      </a:lnTo>
                      <a:cubicBezTo>
                        <a:pt x="274291" y="481061"/>
                        <a:pt x="274291" y="478196"/>
                        <a:pt x="275259" y="475331"/>
                      </a:cubicBezTo>
                      <a:lnTo>
                        <a:pt x="65709" y="327694"/>
                      </a:lnTo>
                      <a:cubicBezTo>
                        <a:pt x="59514" y="323880"/>
                        <a:pt x="52370" y="322215"/>
                        <a:pt x="45464" y="322694"/>
                      </a:cubicBezTo>
                      <a:close/>
                      <a:moveTo>
                        <a:pt x="45016" y="305529"/>
                      </a:moveTo>
                      <a:cubicBezTo>
                        <a:pt x="55969" y="304817"/>
                        <a:pt x="67159" y="307673"/>
                        <a:pt x="76200" y="314333"/>
                      </a:cubicBezTo>
                      <a:lnTo>
                        <a:pt x="281959" y="459141"/>
                      </a:lnTo>
                      <a:cubicBezTo>
                        <a:pt x="288619" y="449616"/>
                        <a:pt x="298144" y="442956"/>
                        <a:pt x="309566" y="440091"/>
                      </a:cubicBezTo>
                      <a:lnTo>
                        <a:pt x="518145" y="389601"/>
                      </a:lnTo>
                      <a:cubicBezTo>
                        <a:pt x="539092" y="384839"/>
                        <a:pt x="561007" y="386736"/>
                        <a:pt x="580057" y="396261"/>
                      </a:cubicBezTo>
                      <a:lnTo>
                        <a:pt x="665782" y="438156"/>
                      </a:lnTo>
                      <a:lnTo>
                        <a:pt x="673409" y="421004"/>
                      </a:lnTo>
                      <a:cubicBezTo>
                        <a:pt x="675307" y="416241"/>
                        <a:pt x="680069" y="414343"/>
                        <a:pt x="684832" y="416241"/>
                      </a:cubicBezTo>
                      <a:lnTo>
                        <a:pt x="755302" y="446751"/>
                      </a:lnTo>
                      <a:lnTo>
                        <a:pt x="755307" y="446752"/>
                      </a:lnTo>
                      <a:cubicBezTo>
                        <a:pt x="760069" y="448649"/>
                        <a:pt x="762004" y="454342"/>
                        <a:pt x="760106" y="459142"/>
                      </a:cubicBezTo>
                      <a:cubicBezTo>
                        <a:pt x="758209" y="463905"/>
                        <a:pt x="753447" y="465802"/>
                        <a:pt x="748684" y="463905"/>
                      </a:cubicBezTo>
                      <a:lnTo>
                        <a:pt x="685804" y="437227"/>
                      </a:lnTo>
                      <a:lnTo>
                        <a:pt x="678176" y="455309"/>
                      </a:lnTo>
                      <a:lnTo>
                        <a:pt x="580059" y="685805"/>
                      </a:lnTo>
                      <a:lnTo>
                        <a:pt x="643869" y="712445"/>
                      </a:lnTo>
                      <a:cubicBezTo>
                        <a:pt x="648632" y="714343"/>
                        <a:pt x="650529" y="719105"/>
                        <a:pt x="648632" y="723868"/>
                      </a:cubicBezTo>
                      <a:cubicBezTo>
                        <a:pt x="646734" y="727700"/>
                        <a:pt x="643869" y="729597"/>
                        <a:pt x="640074" y="729597"/>
                      </a:cubicBezTo>
                      <a:cubicBezTo>
                        <a:pt x="638177" y="729597"/>
                        <a:pt x="637246" y="729597"/>
                        <a:pt x="636279" y="728630"/>
                      </a:cubicBezTo>
                      <a:lnTo>
                        <a:pt x="564841" y="698158"/>
                      </a:lnTo>
                      <a:cubicBezTo>
                        <a:pt x="562944" y="697190"/>
                        <a:pt x="561046" y="695293"/>
                        <a:pt x="560079" y="693395"/>
                      </a:cubicBezTo>
                      <a:cubicBezTo>
                        <a:pt x="559112" y="691498"/>
                        <a:pt x="559112" y="688633"/>
                        <a:pt x="560079" y="686735"/>
                      </a:cubicBezTo>
                      <a:lnTo>
                        <a:pt x="568637" y="666717"/>
                      </a:lnTo>
                      <a:lnTo>
                        <a:pt x="554349" y="662922"/>
                      </a:lnTo>
                      <a:cubicBezTo>
                        <a:pt x="543894" y="660057"/>
                        <a:pt x="532472" y="659127"/>
                        <a:pt x="521979" y="661025"/>
                      </a:cubicBezTo>
                      <a:lnTo>
                        <a:pt x="392420" y="682940"/>
                      </a:lnTo>
                      <a:cubicBezTo>
                        <a:pt x="388588" y="683907"/>
                        <a:pt x="383825" y="683907"/>
                        <a:pt x="380030" y="683907"/>
                      </a:cubicBezTo>
                      <a:cubicBezTo>
                        <a:pt x="362877" y="683907"/>
                        <a:pt x="345725" y="678215"/>
                        <a:pt x="332405" y="665825"/>
                      </a:cubicBezTo>
                      <a:lnTo>
                        <a:pt x="16185" y="390533"/>
                      </a:lnTo>
                      <a:cubicBezTo>
                        <a:pt x="5730" y="381008"/>
                        <a:pt x="0" y="367650"/>
                        <a:pt x="0" y="354331"/>
                      </a:cubicBezTo>
                      <a:cubicBezTo>
                        <a:pt x="0" y="340973"/>
                        <a:pt x="5730" y="327653"/>
                        <a:pt x="15255" y="318128"/>
                      </a:cubicBezTo>
                      <a:cubicBezTo>
                        <a:pt x="23348" y="310519"/>
                        <a:pt x="34063" y="306240"/>
                        <a:pt x="45016" y="305529"/>
                      </a:cubicBezTo>
                      <a:close/>
                      <a:moveTo>
                        <a:pt x="170489" y="196230"/>
                      </a:moveTo>
                      <a:lnTo>
                        <a:pt x="170489" y="293375"/>
                      </a:lnTo>
                      <a:lnTo>
                        <a:pt x="521943" y="293375"/>
                      </a:lnTo>
                      <a:lnTo>
                        <a:pt x="521950" y="196230"/>
                      </a:lnTo>
                      <a:cubicBezTo>
                        <a:pt x="503868" y="221940"/>
                        <a:pt x="475293" y="238125"/>
                        <a:pt x="441956" y="238125"/>
                      </a:cubicBezTo>
                      <a:lnTo>
                        <a:pt x="250484" y="238125"/>
                      </a:lnTo>
                      <a:cubicBezTo>
                        <a:pt x="217147" y="238125"/>
                        <a:pt x="188572" y="221010"/>
                        <a:pt x="170489" y="196230"/>
                      </a:cubicBezTo>
                      <a:close/>
                      <a:moveTo>
                        <a:pt x="339107" y="95288"/>
                      </a:moveTo>
                      <a:lnTo>
                        <a:pt x="339107" y="123863"/>
                      </a:lnTo>
                      <a:cubicBezTo>
                        <a:pt x="339107" y="128626"/>
                        <a:pt x="335312" y="132421"/>
                        <a:pt x="330549" y="132421"/>
                      </a:cubicBezTo>
                      <a:lnTo>
                        <a:pt x="301974" y="132421"/>
                      </a:lnTo>
                      <a:lnTo>
                        <a:pt x="301974" y="148606"/>
                      </a:lnTo>
                      <a:lnTo>
                        <a:pt x="330549" y="148606"/>
                      </a:lnTo>
                      <a:cubicBezTo>
                        <a:pt x="335312" y="148606"/>
                        <a:pt x="339107" y="152401"/>
                        <a:pt x="339107" y="157163"/>
                      </a:cubicBezTo>
                      <a:lnTo>
                        <a:pt x="339107" y="185738"/>
                      </a:lnTo>
                      <a:lnTo>
                        <a:pt x="355292" y="185738"/>
                      </a:lnTo>
                      <a:lnTo>
                        <a:pt x="355292" y="157163"/>
                      </a:lnTo>
                      <a:cubicBezTo>
                        <a:pt x="355292" y="152401"/>
                        <a:pt x="359087" y="148606"/>
                        <a:pt x="363849" y="148606"/>
                      </a:cubicBezTo>
                      <a:lnTo>
                        <a:pt x="392424" y="148606"/>
                      </a:lnTo>
                      <a:lnTo>
                        <a:pt x="392424" y="132421"/>
                      </a:lnTo>
                      <a:lnTo>
                        <a:pt x="363849" y="132421"/>
                      </a:lnTo>
                      <a:cubicBezTo>
                        <a:pt x="359087" y="132421"/>
                        <a:pt x="355292" y="128626"/>
                        <a:pt x="355292" y="123863"/>
                      </a:cubicBezTo>
                      <a:lnTo>
                        <a:pt x="355292" y="95288"/>
                      </a:lnTo>
                      <a:close/>
                      <a:moveTo>
                        <a:pt x="329544" y="77168"/>
                      </a:moveTo>
                      <a:lnTo>
                        <a:pt x="363849" y="77168"/>
                      </a:lnTo>
                      <a:cubicBezTo>
                        <a:pt x="368612" y="77168"/>
                        <a:pt x="372407" y="80963"/>
                        <a:pt x="372407" y="85725"/>
                      </a:cubicBezTo>
                      <a:lnTo>
                        <a:pt x="372407" y="114300"/>
                      </a:lnTo>
                      <a:lnTo>
                        <a:pt x="400982" y="114300"/>
                      </a:lnTo>
                      <a:cubicBezTo>
                        <a:pt x="405744" y="114300"/>
                        <a:pt x="409577" y="118133"/>
                        <a:pt x="409540" y="122858"/>
                      </a:cubicBezTo>
                      <a:lnTo>
                        <a:pt x="409540" y="157163"/>
                      </a:lnTo>
                      <a:cubicBezTo>
                        <a:pt x="409540" y="161926"/>
                        <a:pt x="405744" y="165721"/>
                        <a:pt x="400982" y="165721"/>
                      </a:cubicBezTo>
                      <a:lnTo>
                        <a:pt x="372407" y="165721"/>
                      </a:lnTo>
                      <a:lnTo>
                        <a:pt x="372407" y="194296"/>
                      </a:lnTo>
                      <a:cubicBezTo>
                        <a:pt x="372407" y="199058"/>
                        <a:pt x="368612" y="202854"/>
                        <a:pt x="363849" y="202854"/>
                      </a:cubicBezTo>
                      <a:lnTo>
                        <a:pt x="329544" y="202854"/>
                      </a:lnTo>
                      <a:cubicBezTo>
                        <a:pt x="324782" y="202854"/>
                        <a:pt x="320986" y="199058"/>
                        <a:pt x="320986" y="194296"/>
                      </a:cubicBezTo>
                      <a:lnTo>
                        <a:pt x="320986" y="165721"/>
                      </a:lnTo>
                      <a:lnTo>
                        <a:pt x="292411" y="165721"/>
                      </a:lnTo>
                      <a:cubicBezTo>
                        <a:pt x="287649" y="165721"/>
                        <a:pt x="283854" y="161926"/>
                        <a:pt x="283854" y="157163"/>
                      </a:cubicBezTo>
                      <a:lnTo>
                        <a:pt x="283854" y="122858"/>
                      </a:lnTo>
                      <a:cubicBezTo>
                        <a:pt x="283854" y="118096"/>
                        <a:pt x="287649" y="114300"/>
                        <a:pt x="292411" y="114300"/>
                      </a:cubicBezTo>
                      <a:lnTo>
                        <a:pt x="320986" y="114300"/>
                      </a:lnTo>
                      <a:lnTo>
                        <a:pt x="320986" y="85725"/>
                      </a:lnTo>
                      <a:cubicBezTo>
                        <a:pt x="320986" y="80963"/>
                        <a:pt x="324782" y="77168"/>
                        <a:pt x="329544" y="77168"/>
                      </a:cubicBezTo>
                      <a:close/>
                      <a:moveTo>
                        <a:pt x="469555" y="58117"/>
                      </a:moveTo>
                      <a:lnTo>
                        <a:pt x="469555" y="73373"/>
                      </a:lnTo>
                      <a:lnTo>
                        <a:pt x="488605" y="73373"/>
                      </a:lnTo>
                      <a:lnTo>
                        <a:pt x="488605" y="58117"/>
                      </a:lnTo>
                      <a:close/>
                      <a:moveTo>
                        <a:pt x="203827" y="58117"/>
                      </a:moveTo>
                      <a:lnTo>
                        <a:pt x="203827" y="73373"/>
                      </a:lnTo>
                      <a:lnTo>
                        <a:pt x="222877" y="73373"/>
                      </a:lnTo>
                      <a:lnTo>
                        <a:pt x="222877" y="58117"/>
                      </a:lnTo>
                      <a:close/>
                      <a:moveTo>
                        <a:pt x="170486" y="58117"/>
                      </a:moveTo>
                      <a:lnTo>
                        <a:pt x="170486" y="140048"/>
                      </a:lnTo>
                      <a:cubicBezTo>
                        <a:pt x="170486" y="183840"/>
                        <a:pt x="206651" y="220042"/>
                        <a:pt x="250481" y="220042"/>
                      </a:cubicBezTo>
                      <a:lnTo>
                        <a:pt x="440981" y="220042"/>
                      </a:lnTo>
                      <a:cubicBezTo>
                        <a:pt x="484773" y="220042"/>
                        <a:pt x="520976" y="183878"/>
                        <a:pt x="520976" y="140048"/>
                      </a:cubicBezTo>
                      <a:lnTo>
                        <a:pt x="520976" y="58117"/>
                      </a:lnTo>
                      <a:lnTo>
                        <a:pt x="505721" y="58117"/>
                      </a:lnTo>
                      <a:lnTo>
                        <a:pt x="505721" y="81930"/>
                      </a:lnTo>
                      <a:cubicBezTo>
                        <a:pt x="505721" y="86692"/>
                        <a:pt x="501925" y="90488"/>
                        <a:pt x="497163" y="90488"/>
                      </a:cubicBezTo>
                      <a:lnTo>
                        <a:pt x="460031" y="90488"/>
                      </a:lnTo>
                      <a:cubicBezTo>
                        <a:pt x="455268" y="90488"/>
                        <a:pt x="451473" y="86692"/>
                        <a:pt x="451473" y="81930"/>
                      </a:cubicBezTo>
                      <a:lnTo>
                        <a:pt x="451473" y="58117"/>
                      </a:lnTo>
                      <a:lnTo>
                        <a:pt x="239989" y="58117"/>
                      </a:lnTo>
                      <a:lnTo>
                        <a:pt x="239989" y="81930"/>
                      </a:lnTo>
                      <a:cubicBezTo>
                        <a:pt x="239989" y="86692"/>
                        <a:pt x="236194" y="90488"/>
                        <a:pt x="231431" y="90488"/>
                      </a:cubicBezTo>
                      <a:lnTo>
                        <a:pt x="194299" y="90488"/>
                      </a:lnTo>
                      <a:cubicBezTo>
                        <a:pt x="189537" y="90488"/>
                        <a:pt x="185742" y="86692"/>
                        <a:pt x="185742" y="81930"/>
                      </a:cubicBezTo>
                      <a:lnTo>
                        <a:pt x="185742" y="58117"/>
                      </a:lnTo>
                      <a:close/>
                      <a:moveTo>
                        <a:pt x="297180" y="18082"/>
                      </a:moveTo>
                      <a:cubicBezTo>
                        <a:pt x="290520" y="18082"/>
                        <a:pt x="285757" y="22845"/>
                        <a:pt x="285757" y="28575"/>
                      </a:cubicBezTo>
                      <a:lnTo>
                        <a:pt x="285761" y="39997"/>
                      </a:lnTo>
                      <a:lnTo>
                        <a:pt x="406719" y="39997"/>
                      </a:lnTo>
                      <a:lnTo>
                        <a:pt x="406719" y="28575"/>
                      </a:lnTo>
                      <a:cubicBezTo>
                        <a:pt x="406719" y="22845"/>
                        <a:pt x="401957" y="18082"/>
                        <a:pt x="395297" y="18082"/>
                      </a:cubicBezTo>
                      <a:close/>
                      <a:moveTo>
                        <a:pt x="297178" y="0"/>
                      </a:moveTo>
                      <a:lnTo>
                        <a:pt x="395295" y="0"/>
                      </a:lnTo>
                      <a:lnTo>
                        <a:pt x="395292" y="1"/>
                      </a:lnTo>
                      <a:cubicBezTo>
                        <a:pt x="411478" y="1"/>
                        <a:pt x="424797" y="13358"/>
                        <a:pt x="424797" y="28576"/>
                      </a:cubicBezTo>
                      <a:lnTo>
                        <a:pt x="424797" y="39998"/>
                      </a:lnTo>
                      <a:lnTo>
                        <a:pt x="531506" y="40035"/>
                      </a:lnTo>
                      <a:cubicBezTo>
                        <a:pt x="536268" y="40035"/>
                        <a:pt x="540064" y="43830"/>
                        <a:pt x="540064" y="48593"/>
                      </a:cubicBezTo>
                      <a:lnTo>
                        <a:pt x="540064" y="301939"/>
                      </a:lnTo>
                      <a:cubicBezTo>
                        <a:pt x="540064" y="306701"/>
                        <a:pt x="536268" y="310496"/>
                        <a:pt x="531506" y="310496"/>
                      </a:cubicBezTo>
                      <a:lnTo>
                        <a:pt x="161926" y="310496"/>
                      </a:lnTo>
                      <a:cubicBezTo>
                        <a:pt x="157164" y="310496"/>
                        <a:pt x="153369" y="306701"/>
                        <a:pt x="153369" y="301939"/>
                      </a:cubicBezTo>
                      <a:lnTo>
                        <a:pt x="153369" y="48555"/>
                      </a:lnTo>
                      <a:cubicBezTo>
                        <a:pt x="153369" y="43792"/>
                        <a:pt x="157164" y="39997"/>
                        <a:pt x="161926" y="39997"/>
                      </a:cubicBezTo>
                      <a:lnTo>
                        <a:pt x="267635" y="39997"/>
                      </a:lnTo>
                      <a:lnTo>
                        <a:pt x="267635" y="28575"/>
                      </a:lnTo>
                      <a:cubicBezTo>
                        <a:pt x="267635" y="12390"/>
                        <a:pt x="280993" y="0"/>
                        <a:pt x="29717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215697F-9193-422E-8FB5-69770AF5D9B9}"/>
                </a:ext>
              </a:extLst>
            </p:cNvPr>
            <p:cNvGrpSpPr/>
            <p:nvPr/>
          </p:nvGrpSpPr>
          <p:grpSpPr>
            <a:xfrm>
              <a:off x="5935034" y="1739995"/>
              <a:ext cx="2322182" cy="4186034"/>
              <a:chOff x="5708788" y="1937958"/>
              <a:chExt cx="2322182" cy="4186034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36362CD-2003-4E57-BFF1-B03D4FE38EF5}"/>
                  </a:ext>
                </a:extLst>
              </p:cNvPr>
              <p:cNvGrpSpPr/>
              <p:nvPr/>
            </p:nvGrpSpPr>
            <p:grpSpPr>
              <a:xfrm>
                <a:off x="5708788" y="3938862"/>
                <a:ext cx="2322182" cy="2185130"/>
                <a:chOff x="5708788" y="4033400"/>
                <a:chExt cx="2322182" cy="2185130"/>
              </a:xfrm>
            </p:grpSpPr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703A29A6-CCBC-5D7B-82A8-9A8FEE32DD9E}"/>
                    </a:ext>
                  </a:extLst>
                </p:cNvPr>
                <p:cNvSpPr txBox="1"/>
                <p:nvPr/>
              </p:nvSpPr>
              <p:spPr>
                <a:xfrm>
                  <a:off x="5708788" y="4279538"/>
                  <a:ext cx="2322182" cy="193899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. 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. </a:t>
                  </a: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83AEB959-F309-2006-FCA2-157015E9BD7A}"/>
                    </a:ext>
                  </a:extLst>
                </p:cNvPr>
                <p:cNvSpPr txBox="1"/>
                <p:nvPr/>
              </p:nvSpPr>
              <p:spPr>
                <a:xfrm>
                  <a:off x="5771862" y="4033400"/>
                  <a:ext cx="2196034" cy="33855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EEC824E-FF57-4FED-8FBB-53E4BC8854D6}"/>
                  </a:ext>
                </a:extLst>
              </p:cNvPr>
              <p:cNvGrpSpPr/>
              <p:nvPr/>
            </p:nvGrpSpPr>
            <p:grpSpPr>
              <a:xfrm>
                <a:off x="6101679" y="1937958"/>
                <a:ext cx="1536400" cy="1536400"/>
                <a:chOff x="5141919" y="1873872"/>
                <a:chExt cx="623996" cy="623996"/>
              </a:xfrm>
            </p:grpSpPr>
            <p:sp>
              <p:nvSpPr>
                <p:cNvPr id="86" name="Google Shape;306;p20">
                  <a:extLst>
                    <a:ext uri="{FF2B5EF4-FFF2-40B4-BE49-F238E27FC236}">
                      <a16:creationId xmlns:a16="http://schemas.microsoft.com/office/drawing/2014/main" id="{D9F55AD4-FFCE-4ED0-87B1-EECF52D4B08B}"/>
                    </a:ext>
                  </a:extLst>
                </p:cNvPr>
                <p:cNvSpPr/>
                <p:nvPr/>
              </p:nvSpPr>
              <p:spPr>
                <a:xfrm rot="2700000">
                  <a:off x="5141919" y="1873872"/>
                  <a:ext cx="623996" cy="623996"/>
                </a:xfrm>
                <a:prstGeom prst="roundRect">
                  <a:avLst/>
                </a:prstGeom>
                <a:solidFill>
                  <a:schemeClr val="accent1"/>
                </a:solidFill>
                <a:ln w="6350">
                  <a:noFill/>
                  <a:prstDash val="dash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A638D489-654A-4508-A2F4-33BA676925C3}"/>
                    </a:ext>
                  </a:extLst>
                </p:cNvPr>
                <p:cNvSpPr/>
                <p:nvPr/>
              </p:nvSpPr>
              <p:spPr>
                <a:xfrm>
                  <a:off x="5203992" y="1975139"/>
                  <a:ext cx="499850" cy="421462"/>
                </a:xfrm>
                <a:custGeom>
                  <a:avLst/>
                  <a:gdLst>
                    <a:gd name="connsiteX0" fmla="*/ 401169 w 1092345"/>
                    <a:gd name="connsiteY0" fmla="*/ 295776 h 921039"/>
                    <a:gd name="connsiteX1" fmla="*/ 365386 w 1092345"/>
                    <a:gd name="connsiteY1" fmla="*/ 416310 h 921039"/>
                    <a:gd name="connsiteX2" fmla="*/ 346552 w 1092345"/>
                    <a:gd name="connsiteY2" fmla="*/ 429494 h 921039"/>
                    <a:gd name="connsiteX3" fmla="*/ 109240 w 1092345"/>
                    <a:gd name="connsiteY3" fmla="*/ 429494 h 921039"/>
                    <a:gd name="connsiteX4" fmla="*/ 161973 w 1092345"/>
                    <a:gd name="connsiteY4" fmla="*/ 502945 h 921039"/>
                    <a:gd name="connsiteX5" fmla="*/ 538644 w 1092345"/>
                    <a:gd name="connsiteY5" fmla="*/ 881493 h 921039"/>
                    <a:gd name="connsiteX6" fmla="*/ 551828 w 1092345"/>
                    <a:gd name="connsiteY6" fmla="*/ 881493 h 921039"/>
                    <a:gd name="connsiteX7" fmla="*/ 928498 w 1092345"/>
                    <a:gd name="connsiteY7" fmla="*/ 502945 h 921039"/>
                    <a:gd name="connsiteX8" fmla="*/ 928503 w 1092345"/>
                    <a:gd name="connsiteY8" fmla="*/ 502939 h 921039"/>
                    <a:gd name="connsiteX9" fmla="*/ 979354 w 1092345"/>
                    <a:gd name="connsiteY9" fmla="*/ 427605 h 921039"/>
                    <a:gd name="connsiteX10" fmla="*/ 683672 w 1092345"/>
                    <a:gd name="connsiteY10" fmla="*/ 427605 h 921039"/>
                    <a:gd name="connsiteX11" fmla="*/ 668605 w 1092345"/>
                    <a:gd name="connsiteY11" fmla="*/ 420072 h 921039"/>
                    <a:gd name="connsiteX12" fmla="*/ 647889 w 1092345"/>
                    <a:gd name="connsiteY12" fmla="*/ 389938 h 921039"/>
                    <a:gd name="connsiteX13" fmla="*/ 610222 w 1092345"/>
                    <a:gd name="connsiteY13" fmla="*/ 463389 h 921039"/>
                    <a:gd name="connsiteX14" fmla="*/ 593271 w 1092345"/>
                    <a:gd name="connsiteY14" fmla="*/ 472806 h 921039"/>
                    <a:gd name="connsiteX15" fmla="*/ 576321 w 1092345"/>
                    <a:gd name="connsiteY15" fmla="*/ 461506 h 921039"/>
                    <a:gd name="connsiteX16" fmla="*/ 548071 w 1092345"/>
                    <a:gd name="connsiteY16" fmla="*/ 386172 h 921039"/>
                    <a:gd name="connsiteX17" fmla="*/ 510404 w 1092345"/>
                    <a:gd name="connsiteY17" fmla="*/ 533083 h 921039"/>
                    <a:gd name="connsiteX18" fmla="*/ 493454 w 1092345"/>
                    <a:gd name="connsiteY18" fmla="*/ 548150 h 921039"/>
                    <a:gd name="connsiteX19" fmla="*/ 474620 w 1092345"/>
                    <a:gd name="connsiteY19" fmla="*/ 534967 h 921039"/>
                    <a:gd name="connsiteX20" fmla="*/ 749575 w 1092345"/>
                    <a:gd name="connsiteY20" fmla="*/ 75418 h 921039"/>
                    <a:gd name="connsiteX21" fmla="*/ 920965 w 1092345"/>
                    <a:gd name="connsiteY21" fmla="*/ 154519 h 921039"/>
                    <a:gd name="connsiteX22" fmla="*/ 919081 w 1092345"/>
                    <a:gd name="connsiteY22" fmla="*/ 180886 h 921039"/>
                    <a:gd name="connsiteX23" fmla="*/ 905898 w 1092345"/>
                    <a:gd name="connsiteY23" fmla="*/ 184652 h 921039"/>
                    <a:gd name="connsiteX24" fmla="*/ 890831 w 1092345"/>
                    <a:gd name="connsiteY24" fmla="*/ 179002 h 921039"/>
                    <a:gd name="connsiteX25" fmla="*/ 747696 w 1092345"/>
                    <a:gd name="connsiteY25" fmla="*/ 113085 h 921039"/>
                    <a:gd name="connsiteX26" fmla="*/ 747691 w 1092345"/>
                    <a:gd name="connsiteY26" fmla="*/ 113085 h 921039"/>
                    <a:gd name="connsiteX27" fmla="*/ 730741 w 1092345"/>
                    <a:gd name="connsiteY27" fmla="*/ 94252 h 921039"/>
                    <a:gd name="connsiteX28" fmla="*/ 749575 w 1092345"/>
                    <a:gd name="connsiteY28" fmla="*/ 75418 h 921039"/>
                    <a:gd name="connsiteX29" fmla="*/ 337135 w 1092345"/>
                    <a:gd name="connsiteY29" fmla="*/ 37746 h 921039"/>
                    <a:gd name="connsiteX30" fmla="*/ 145023 w 1092345"/>
                    <a:gd name="connsiteY30" fmla="*/ 130031 h 921039"/>
                    <a:gd name="connsiteX31" fmla="*/ 145038 w 1092345"/>
                    <a:gd name="connsiteY31" fmla="*/ 130026 h 921039"/>
                    <a:gd name="connsiteX32" fmla="*/ 96071 w 1092345"/>
                    <a:gd name="connsiteY32" fmla="*/ 395573 h 921039"/>
                    <a:gd name="connsiteX33" fmla="*/ 335262 w 1092345"/>
                    <a:gd name="connsiteY33" fmla="*/ 395573 h 921039"/>
                    <a:gd name="connsiteX34" fmla="*/ 386113 w 1092345"/>
                    <a:gd name="connsiteY34" fmla="*/ 227960 h 921039"/>
                    <a:gd name="connsiteX35" fmla="*/ 404946 w 1092345"/>
                    <a:gd name="connsiteY35" fmla="*/ 214776 h 921039"/>
                    <a:gd name="connsiteX36" fmla="*/ 423780 w 1092345"/>
                    <a:gd name="connsiteY36" fmla="*/ 227960 h 921039"/>
                    <a:gd name="connsiteX37" fmla="*/ 495347 w 1092345"/>
                    <a:gd name="connsiteY37" fmla="*/ 463374 h 921039"/>
                    <a:gd name="connsiteX38" fmla="*/ 531131 w 1092345"/>
                    <a:gd name="connsiteY38" fmla="*/ 324016 h 921039"/>
                    <a:gd name="connsiteX39" fmla="*/ 548081 w 1092345"/>
                    <a:gd name="connsiteY39" fmla="*/ 308949 h 921039"/>
                    <a:gd name="connsiteX40" fmla="*/ 566914 w 1092345"/>
                    <a:gd name="connsiteY40" fmla="*/ 320249 h 921039"/>
                    <a:gd name="connsiteX41" fmla="*/ 600815 w 1092345"/>
                    <a:gd name="connsiteY41" fmla="*/ 410650 h 921039"/>
                    <a:gd name="connsiteX42" fmla="*/ 632832 w 1092345"/>
                    <a:gd name="connsiteY42" fmla="*/ 346616 h 921039"/>
                    <a:gd name="connsiteX43" fmla="*/ 647899 w 1092345"/>
                    <a:gd name="connsiteY43" fmla="*/ 337199 h 921039"/>
                    <a:gd name="connsiteX44" fmla="*/ 664849 w 1092345"/>
                    <a:gd name="connsiteY44" fmla="*/ 344733 h 921039"/>
                    <a:gd name="connsiteX45" fmla="*/ 696866 w 1092345"/>
                    <a:gd name="connsiteY45" fmla="*/ 393700 h 921039"/>
                    <a:gd name="connsiteX46" fmla="*/ 998207 w 1092345"/>
                    <a:gd name="connsiteY46" fmla="*/ 393700 h 921039"/>
                    <a:gd name="connsiteX47" fmla="*/ 949240 w 1092345"/>
                    <a:gd name="connsiteY47" fmla="*/ 130031 h 921039"/>
                    <a:gd name="connsiteX48" fmla="*/ 757123 w 1092345"/>
                    <a:gd name="connsiteY48" fmla="*/ 37746 h 921039"/>
                    <a:gd name="connsiteX49" fmla="*/ 561254 w 1092345"/>
                    <a:gd name="connsiteY49" fmla="*/ 116847 h 921039"/>
                    <a:gd name="connsiteX50" fmla="*/ 534887 w 1092345"/>
                    <a:gd name="connsiteY50" fmla="*/ 116847 h 921039"/>
                    <a:gd name="connsiteX51" fmla="*/ 346552 w 1092345"/>
                    <a:gd name="connsiteY51" fmla="*/ 37746 h 921039"/>
                    <a:gd name="connsiteX52" fmla="*/ 335237 w 1092345"/>
                    <a:gd name="connsiteY52" fmla="*/ 94 h 921039"/>
                    <a:gd name="connsiteX53" fmla="*/ 546172 w 1092345"/>
                    <a:gd name="connsiteY53" fmla="*/ 77312 h 921039"/>
                    <a:gd name="connsiteX54" fmla="*/ 757108 w 1092345"/>
                    <a:gd name="connsiteY54" fmla="*/ 94 h 921039"/>
                    <a:gd name="connsiteX55" fmla="*/ 975577 w 1092345"/>
                    <a:gd name="connsiteY55" fmla="*/ 103674 h 921039"/>
                    <a:gd name="connsiteX56" fmla="*/ 1035844 w 1092345"/>
                    <a:gd name="connsiteY56" fmla="*/ 391822 h 921039"/>
                    <a:gd name="connsiteX57" fmla="*/ 1073511 w 1092345"/>
                    <a:gd name="connsiteY57" fmla="*/ 391822 h 921039"/>
                    <a:gd name="connsiteX58" fmla="*/ 1092345 w 1092345"/>
                    <a:gd name="connsiteY58" fmla="*/ 410655 h 921039"/>
                    <a:gd name="connsiteX59" fmla="*/ 1073511 w 1092345"/>
                    <a:gd name="connsiteY59" fmla="*/ 429489 h 921039"/>
                    <a:gd name="connsiteX60" fmla="*/ 1026422 w 1092345"/>
                    <a:gd name="connsiteY60" fmla="*/ 429489 h 921039"/>
                    <a:gd name="connsiteX61" fmla="*/ 958622 w 1092345"/>
                    <a:gd name="connsiteY61" fmla="*/ 529306 h 921039"/>
                    <a:gd name="connsiteX62" fmla="*/ 581956 w 1092345"/>
                    <a:gd name="connsiteY62" fmla="*/ 907860 h 921039"/>
                    <a:gd name="connsiteX63" fmla="*/ 548056 w 1092345"/>
                    <a:gd name="connsiteY63" fmla="*/ 921039 h 921039"/>
                    <a:gd name="connsiteX64" fmla="*/ 514155 w 1092345"/>
                    <a:gd name="connsiteY64" fmla="*/ 907860 h 921039"/>
                    <a:gd name="connsiteX65" fmla="*/ 137485 w 1092345"/>
                    <a:gd name="connsiteY65" fmla="*/ 529306 h 921039"/>
                    <a:gd name="connsiteX66" fmla="*/ 69684 w 1092345"/>
                    <a:gd name="connsiteY66" fmla="*/ 429489 h 921039"/>
                    <a:gd name="connsiteX67" fmla="*/ 18834 w 1092345"/>
                    <a:gd name="connsiteY67" fmla="*/ 429489 h 921039"/>
                    <a:gd name="connsiteX68" fmla="*/ 0 w 1092345"/>
                    <a:gd name="connsiteY68" fmla="*/ 410655 h 921039"/>
                    <a:gd name="connsiteX69" fmla="*/ 18834 w 1092345"/>
                    <a:gd name="connsiteY69" fmla="*/ 391822 h 921039"/>
                    <a:gd name="connsiteX70" fmla="*/ 56501 w 1092345"/>
                    <a:gd name="connsiteY70" fmla="*/ 391822 h 921039"/>
                    <a:gd name="connsiteX71" fmla="*/ 116768 w 1092345"/>
                    <a:gd name="connsiteY71" fmla="*/ 103674 h 921039"/>
                    <a:gd name="connsiteX72" fmla="*/ 335237 w 1092345"/>
                    <a:gd name="connsiteY72" fmla="*/ 94 h 921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1092345" h="921039">
                      <a:moveTo>
                        <a:pt x="401169" y="295776"/>
                      </a:moveTo>
                      <a:lnTo>
                        <a:pt x="365386" y="416310"/>
                      </a:lnTo>
                      <a:cubicBezTo>
                        <a:pt x="361619" y="423844"/>
                        <a:pt x="354085" y="429494"/>
                        <a:pt x="346552" y="429494"/>
                      </a:cubicBezTo>
                      <a:lnTo>
                        <a:pt x="109240" y="429494"/>
                      </a:lnTo>
                      <a:cubicBezTo>
                        <a:pt x="122423" y="455861"/>
                        <a:pt x="139373" y="480344"/>
                        <a:pt x="161973" y="502945"/>
                      </a:cubicBezTo>
                      <a:lnTo>
                        <a:pt x="538644" y="881493"/>
                      </a:lnTo>
                      <a:cubicBezTo>
                        <a:pt x="542411" y="885260"/>
                        <a:pt x="548061" y="885260"/>
                        <a:pt x="551828" y="881493"/>
                      </a:cubicBezTo>
                      <a:lnTo>
                        <a:pt x="928498" y="502945"/>
                      </a:lnTo>
                      <a:lnTo>
                        <a:pt x="928503" y="502939"/>
                      </a:lnTo>
                      <a:cubicBezTo>
                        <a:pt x="951108" y="482223"/>
                        <a:pt x="968054" y="455856"/>
                        <a:pt x="979354" y="427605"/>
                      </a:cubicBezTo>
                      <a:lnTo>
                        <a:pt x="683672" y="427605"/>
                      </a:lnTo>
                      <a:cubicBezTo>
                        <a:pt x="678022" y="427605"/>
                        <a:pt x="672372" y="425722"/>
                        <a:pt x="668605" y="420072"/>
                      </a:cubicBezTo>
                      <a:lnTo>
                        <a:pt x="647889" y="389938"/>
                      </a:lnTo>
                      <a:lnTo>
                        <a:pt x="610222" y="463389"/>
                      </a:lnTo>
                      <a:cubicBezTo>
                        <a:pt x="608338" y="469039"/>
                        <a:pt x="600805" y="472806"/>
                        <a:pt x="593271" y="472806"/>
                      </a:cubicBezTo>
                      <a:cubicBezTo>
                        <a:pt x="585738" y="472806"/>
                        <a:pt x="578205" y="469039"/>
                        <a:pt x="576321" y="461506"/>
                      </a:cubicBezTo>
                      <a:lnTo>
                        <a:pt x="548071" y="386172"/>
                      </a:lnTo>
                      <a:lnTo>
                        <a:pt x="510404" y="533083"/>
                      </a:lnTo>
                      <a:cubicBezTo>
                        <a:pt x="508520" y="542500"/>
                        <a:pt x="500987" y="548150"/>
                        <a:pt x="493454" y="548150"/>
                      </a:cubicBezTo>
                      <a:cubicBezTo>
                        <a:pt x="484037" y="548150"/>
                        <a:pt x="476503" y="542500"/>
                        <a:pt x="474620" y="534967"/>
                      </a:cubicBezTo>
                      <a:close/>
                      <a:moveTo>
                        <a:pt x="749575" y="75418"/>
                      </a:moveTo>
                      <a:cubicBezTo>
                        <a:pt x="815497" y="75418"/>
                        <a:pt x="877648" y="103668"/>
                        <a:pt x="920965" y="154519"/>
                      </a:cubicBezTo>
                      <a:cubicBezTo>
                        <a:pt x="928498" y="162052"/>
                        <a:pt x="926615" y="173352"/>
                        <a:pt x="919081" y="180886"/>
                      </a:cubicBezTo>
                      <a:cubicBezTo>
                        <a:pt x="915315" y="182769"/>
                        <a:pt x="909665" y="184652"/>
                        <a:pt x="905898" y="184652"/>
                      </a:cubicBezTo>
                      <a:cubicBezTo>
                        <a:pt x="900248" y="184652"/>
                        <a:pt x="894598" y="182769"/>
                        <a:pt x="890831" y="179002"/>
                      </a:cubicBezTo>
                      <a:cubicBezTo>
                        <a:pt x="855052" y="137569"/>
                        <a:pt x="802313" y="113085"/>
                        <a:pt x="747696" y="113085"/>
                      </a:cubicBezTo>
                      <a:lnTo>
                        <a:pt x="747691" y="113085"/>
                      </a:lnTo>
                      <a:cubicBezTo>
                        <a:pt x="736391" y="113085"/>
                        <a:pt x="730741" y="105552"/>
                        <a:pt x="730741" y="94252"/>
                      </a:cubicBezTo>
                      <a:cubicBezTo>
                        <a:pt x="730741" y="82951"/>
                        <a:pt x="738274" y="75418"/>
                        <a:pt x="749575" y="75418"/>
                      </a:cubicBezTo>
                      <a:close/>
                      <a:moveTo>
                        <a:pt x="337135" y="37746"/>
                      </a:moveTo>
                      <a:cubicBezTo>
                        <a:pt x="261791" y="41513"/>
                        <a:pt x="193990" y="73530"/>
                        <a:pt x="145023" y="130031"/>
                      </a:cubicBezTo>
                      <a:lnTo>
                        <a:pt x="145038" y="130026"/>
                      </a:lnTo>
                      <a:cubicBezTo>
                        <a:pt x="81004" y="201583"/>
                        <a:pt x="65937" y="303289"/>
                        <a:pt x="96071" y="395573"/>
                      </a:cubicBezTo>
                      <a:lnTo>
                        <a:pt x="335262" y="395573"/>
                      </a:lnTo>
                      <a:lnTo>
                        <a:pt x="386113" y="227960"/>
                      </a:lnTo>
                      <a:cubicBezTo>
                        <a:pt x="389879" y="220426"/>
                        <a:pt x="397413" y="214776"/>
                        <a:pt x="404946" y="214776"/>
                      </a:cubicBezTo>
                      <a:cubicBezTo>
                        <a:pt x="414363" y="214776"/>
                        <a:pt x="421896" y="220426"/>
                        <a:pt x="423780" y="227960"/>
                      </a:cubicBezTo>
                      <a:lnTo>
                        <a:pt x="495347" y="463374"/>
                      </a:lnTo>
                      <a:lnTo>
                        <a:pt x="531131" y="324016"/>
                      </a:lnTo>
                      <a:cubicBezTo>
                        <a:pt x="533014" y="314599"/>
                        <a:pt x="540548" y="308949"/>
                        <a:pt x="548081" y="308949"/>
                      </a:cubicBezTo>
                      <a:cubicBezTo>
                        <a:pt x="555614" y="307066"/>
                        <a:pt x="563148" y="312716"/>
                        <a:pt x="566914" y="320249"/>
                      </a:cubicBezTo>
                      <a:lnTo>
                        <a:pt x="600815" y="410650"/>
                      </a:lnTo>
                      <a:lnTo>
                        <a:pt x="632832" y="346616"/>
                      </a:lnTo>
                      <a:cubicBezTo>
                        <a:pt x="634715" y="340966"/>
                        <a:pt x="640365" y="337199"/>
                        <a:pt x="647899" y="337199"/>
                      </a:cubicBezTo>
                      <a:cubicBezTo>
                        <a:pt x="655432" y="335316"/>
                        <a:pt x="661082" y="339083"/>
                        <a:pt x="664849" y="344733"/>
                      </a:cubicBezTo>
                      <a:lnTo>
                        <a:pt x="696866" y="393700"/>
                      </a:lnTo>
                      <a:lnTo>
                        <a:pt x="998207" y="393700"/>
                      </a:lnTo>
                      <a:cubicBezTo>
                        <a:pt x="1028341" y="303299"/>
                        <a:pt x="1013274" y="203481"/>
                        <a:pt x="949240" y="130031"/>
                      </a:cubicBezTo>
                      <a:cubicBezTo>
                        <a:pt x="900258" y="73530"/>
                        <a:pt x="830578" y="39630"/>
                        <a:pt x="757123" y="37746"/>
                      </a:cubicBezTo>
                      <a:cubicBezTo>
                        <a:pt x="683667" y="35863"/>
                        <a:pt x="613988" y="64113"/>
                        <a:pt x="561254" y="116847"/>
                      </a:cubicBezTo>
                      <a:cubicBezTo>
                        <a:pt x="553721" y="124380"/>
                        <a:pt x="542421" y="124380"/>
                        <a:pt x="534887" y="116847"/>
                      </a:cubicBezTo>
                      <a:cubicBezTo>
                        <a:pt x="484032" y="65997"/>
                        <a:pt x="418119" y="37746"/>
                        <a:pt x="346552" y="37746"/>
                      </a:cubicBezTo>
                      <a:close/>
                      <a:moveTo>
                        <a:pt x="335237" y="94"/>
                      </a:moveTo>
                      <a:cubicBezTo>
                        <a:pt x="412449" y="-1789"/>
                        <a:pt x="487788" y="26461"/>
                        <a:pt x="546172" y="77312"/>
                      </a:cubicBezTo>
                      <a:cubicBezTo>
                        <a:pt x="604561" y="24578"/>
                        <a:pt x="679891" y="-1789"/>
                        <a:pt x="757108" y="94"/>
                      </a:cubicBezTo>
                      <a:cubicBezTo>
                        <a:pt x="841854" y="1973"/>
                        <a:pt x="919076" y="39640"/>
                        <a:pt x="975577" y="103674"/>
                      </a:cubicBezTo>
                      <a:cubicBezTo>
                        <a:pt x="1045266" y="184643"/>
                        <a:pt x="1064090" y="293887"/>
                        <a:pt x="1035844" y="391822"/>
                      </a:cubicBezTo>
                      <a:lnTo>
                        <a:pt x="1073511" y="391822"/>
                      </a:lnTo>
                      <a:cubicBezTo>
                        <a:pt x="1084811" y="391822"/>
                        <a:pt x="1092345" y="399355"/>
                        <a:pt x="1092345" y="410655"/>
                      </a:cubicBezTo>
                      <a:cubicBezTo>
                        <a:pt x="1092345" y="421955"/>
                        <a:pt x="1084811" y="429489"/>
                        <a:pt x="1073511" y="429489"/>
                      </a:cubicBezTo>
                      <a:lnTo>
                        <a:pt x="1026422" y="429489"/>
                      </a:lnTo>
                      <a:cubicBezTo>
                        <a:pt x="1009477" y="465272"/>
                        <a:pt x="988755" y="499173"/>
                        <a:pt x="958622" y="529306"/>
                      </a:cubicBezTo>
                      <a:lnTo>
                        <a:pt x="581956" y="907860"/>
                      </a:lnTo>
                      <a:cubicBezTo>
                        <a:pt x="572539" y="915394"/>
                        <a:pt x="561239" y="921039"/>
                        <a:pt x="548056" y="921039"/>
                      </a:cubicBezTo>
                      <a:cubicBezTo>
                        <a:pt x="534872" y="921039"/>
                        <a:pt x="523572" y="917272"/>
                        <a:pt x="514155" y="907860"/>
                      </a:cubicBezTo>
                      <a:lnTo>
                        <a:pt x="137485" y="529306"/>
                      </a:lnTo>
                      <a:cubicBezTo>
                        <a:pt x="107351" y="499173"/>
                        <a:pt x="84751" y="465272"/>
                        <a:pt x="69684" y="429489"/>
                      </a:cubicBezTo>
                      <a:lnTo>
                        <a:pt x="18834" y="429489"/>
                      </a:lnTo>
                      <a:cubicBezTo>
                        <a:pt x="7533" y="429489"/>
                        <a:pt x="0" y="421955"/>
                        <a:pt x="0" y="410655"/>
                      </a:cubicBezTo>
                      <a:cubicBezTo>
                        <a:pt x="0" y="399355"/>
                        <a:pt x="7533" y="391822"/>
                        <a:pt x="18834" y="391822"/>
                      </a:cubicBezTo>
                      <a:lnTo>
                        <a:pt x="56501" y="391822"/>
                      </a:lnTo>
                      <a:cubicBezTo>
                        <a:pt x="28250" y="292009"/>
                        <a:pt x="47084" y="184658"/>
                        <a:pt x="116768" y="103674"/>
                      </a:cubicBezTo>
                      <a:cubicBezTo>
                        <a:pt x="173258" y="39645"/>
                        <a:pt x="250486" y="1978"/>
                        <a:pt x="335237" y="94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10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/>
                </a:p>
              </p:txBody>
            </p:sp>
          </p:grpSp>
        </p:grpSp>
      </p:grp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716DE29C-DBD3-42C1-9F6E-E9A383A3D03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8764A9A-6720-9B73-85E6-455D744CF63A}"/>
              </a:ext>
            </a:extLst>
          </p:cNvPr>
          <p:cNvGrpSpPr/>
          <p:nvPr/>
        </p:nvGrpSpPr>
        <p:grpSpPr>
          <a:xfrm>
            <a:off x="3761179" y="5087496"/>
            <a:ext cx="1940767" cy="744339"/>
            <a:chOff x="-53759" y="4953753"/>
            <a:chExt cx="1940767" cy="74433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89A47F6-1AA9-F2FD-7F9F-D1D4D1C8211E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B19A1D61-9985-BD4D-935B-F333AB1E640E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5A1C73F6-9334-AD20-E3D9-5C39FEED239C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0" name="Google Shape;520;p30">
              <a:extLst>
                <a:ext uri="{FF2B5EF4-FFF2-40B4-BE49-F238E27FC236}">
                  <a16:creationId xmlns:a16="http://schemas.microsoft.com/office/drawing/2014/main" id="{02196369-9D37-9C51-DA03-36A3D21A360E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11" name="Google Shape;521;p30">
                <a:extLst>
                  <a:ext uri="{FF2B5EF4-FFF2-40B4-BE49-F238E27FC236}">
                    <a16:creationId xmlns:a16="http://schemas.microsoft.com/office/drawing/2014/main" id="{34FC930A-58E2-A119-FA5D-98EC7D300B0C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522;p30">
                <a:extLst>
                  <a:ext uri="{FF2B5EF4-FFF2-40B4-BE49-F238E27FC236}">
                    <a16:creationId xmlns:a16="http://schemas.microsoft.com/office/drawing/2014/main" id="{DB8DB240-41DA-60B8-D872-FC1D7E76BB7D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798530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E5A0-BD82-454F-9ED2-7B80AB8F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dirty="0">
                <a:latin typeface="+mj-lt"/>
              </a:rPr>
              <a:t>Medical Timeline</a:t>
            </a:r>
            <a:endParaRPr lang="en-IN" sz="280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A77C43-EBB8-4AA3-9229-7E41CE5D7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BD78D-4B2C-4527-B2B9-F47AA792D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2EC3FE1-7CAD-4C65-BD40-0C8D940902BF}"/>
              </a:ext>
            </a:extLst>
          </p:cNvPr>
          <p:cNvGrpSpPr/>
          <p:nvPr/>
        </p:nvGrpSpPr>
        <p:grpSpPr>
          <a:xfrm>
            <a:off x="558497" y="1317531"/>
            <a:ext cx="11075006" cy="4590228"/>
            <a:chOff x="566036" y="1176126"/>
            <a:chExt cx="11075006" cy="4590228"/>
          </a:xfrm>
        </p:grpSpPr>
        <p:sp>
          <p:nvSpPr>
            <p:cNvPr id="53" name="Arrow: Pentagon 52">
              <a:extLst>
                <a:ext uri="{FF2B5EF4-FFF2-40B4-BE49-F238E27FC236}">
                  <a16:creationId xmlns:a16="http://schemas.microsoft.com/office/drawing/2014/main" id="{2F376098-855D-4407-8B1C-E09A72371D5D}"/>
                </a:ext>
              </a:extLst>
            </p:cNvPr>
            <p:cNvSpPr/>
            <p:nvPr/>
          </p:nvSpPr>
          <p:spPr>
            <a:xfrm>
              <a:off x="566036" y="3454400"/>
              <a:ext cx="11075006" cy="141402"/>
            </a:xfrm>
            <a:prstGeom prst="homePlat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/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5BCCD7A-C353-4346-A2E2-29EBF7049978}"/>
                </a:ext>
              </a:extLst>
            </p:cNvPr>
            <p:cNvGrpSpPr/>
            <p:nvPr/>
          </p:nvGrpSpPr>
          <p:grpSpPr>
            <a:xfrm>
              <a:off x="877447" y="1176126"/>
              <a:ext cx="10452184" cy="4590228"/>
              <a:chOff x="941766" y="1176126"/>
              <a:chExt cx="10452184" cy="4590228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DB6ADFDA-2982-492C-8943-ADAF55D17148}"/>
                  </a:ext>
                </a:extLst>
              </p:cNvPr>
              <p:cNvGrpSpPr/>
              <p:nvPr/>
            </p:nvGrpSpPr>
            <p:grpSpPr>
              <a:xfrm>
                <a:off x="941766" y="1176126"/>
                <a:ext cx="1748712" cy="2774231"/>
                <a:chOff x="941766" y="1176126"/>
                <a:chExt cx="1748712" cy="2774231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B27FB094-765A-8166-AC78-CB71FC8268A8}"/>
                    </a:ext>
                  </a:extLst>
                </p:cNvPr>
                <p:cNvSpPr txBox="1"/>
                <p:nvPr/>
              </p:nvSpPr>
              <p:spPr>
                <a:xfrm>
                  <a:off x="941766" y="1176126"/>
                  <a:ext cx="1748712" cy="118494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>
                    <a:defRPr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</a:rPr>
                    <a:t>Lorem ipsum </a:t>
                  </a:r>
                  <a:b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</a:rPr>
                  </a:b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adipisicing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labore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et dolore magna.</a:t>
                  </a:r>
                  <a:endParaRPr lang="en-CA" sz="1100" dirty="0">
                    <a:solidFill>
                      <a:schemeClr val="tx2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grpSp>
              <p:nvGrpSpPr>
                <p:cNvPr id="16" name="7">
                  <a:extLst>
                    <a:ext uri="{FF2B5EF4-FFF2-40B4-BE49-F238E27FC236}">
                      <a16:creationId xmlns:a16="http://schemas.microsoft.com/office/drawing/2014/main" id="{5D4EC4E1-A8E6-811D-CE7D-1F2A163463E1}"/>
                    </a:ext>
                  </a:extLst>
                </p:cNvPr>
                <p:cNvGrpSpPr/>
                <p:nvPr/>
              </p:nvGrpSpPr>
              <p:grpSpPr>
                <a:xfrm>
                  <a:off x="1374873" y="3099846"/>
                  <a:ext cx="882499" cy="850511"/>
                  <a:chOff x="7499897" y="1954654"/>
                  <a:chExt cx="985040" cy="949335"/>
                </a:xfrm>
              </p:grpSpPr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id="{A770BE5B-9FF1-E829-4CA8-BF63DCE183C8}"/>
                      </a:ext>
                    </a:extLst>
                  </p:cNvPr>
                  <p:cNvSpPr/>
                  <p:nvPr/>
                </p:nvSpPr>
                <p:spPr>
                  <a:xfrm>
                    <a:off x="7608053" y="2038854"/>
                    <a:ext cx="748197" cy="748493"/>
                  </a:xfrm>
                  <a:custGeom>
                    <a:avLst/>
                    <a:gdLst>
                      <a:gd name="connsiteX0" fmla="*/ 130539 w 748197"/>
                      <a:gd name="connsiteY0" fmla="*/ 90140 h 748493"/>
                      <a:gd name="connsiteX1" fmla="*/ 658053 w 748197"/>
                      <a:gd name="connsiteY1" fmla="*/ 130179 h 748493"/>
                      <a:gd name="connsiteX2" fmla="*/ 618028 w 748197"/>
                      <a:gd name="connsiteY2" fmla="*/ 657693 h 748493"/>
                      <a:gd name="connsiteX3" fmla="*/ 90514 w 748197"/>
                      <a:gd name="connsiteY3" fmla="*/ 617654 h 748493"/>
                      <a:gd name="connsiteX4" fmla="*/ 130539 w 748197"/>
                      <a:gd name="connsiteY4" fmla="*/ 90140 h 748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7" h="748493">
                        <a:moveTo>
                          <a:pt x="130539" y="90140"/>
                        </a:moveTo>
                        <a:cubicBezTo>
                          <a:pt x="287106" y="-44180"/>
                          <a:pt x="523724" y="-26389"/>
                          <a:pt x="658053" y="130179"/>
                        </a:cubicBezTo>
                        <a:cubicBezTo>
                          <a:pt x="792382" y="286732"/>
                          <a:pt x="774582" y="523364"/>
                          <a:pt x="618028" y="657693"/>
                        </a:cubicBezTo>
                        <a:cubicBezTo>
                          <a:pt x="461460" y="792901"/>
                          <a:pt x="224828" y="775115"/>
                          <a:pt x="90514" y="617654"/>
                        </a:cubicBezTo>
                        <a:cubicBezTo>
                          <a:pt x="-44708" y="461100"/>
                          <a:pt x="-26029" y="225362"/>
                          <a:pt x="130539" y="9014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1DA18EBE-5B47-C3C0-8437-6695A0478952}"/>
                      </a:ext>
                    </a:extLst>
                  </p:cNvPr>
                  <p:cNvSpPr/>
                  <p:nvPr/>
                </p:nvSpPr>
                <p:spPr>
                  <a:xfrm>
                    <a:off x="8315038" y="2451022"/>
                    <a:ext cx="169899" cy="307788"/>
                  </a:xfrm>
                  <a:custGeom>
                    <a:avLst/>
                    <a:gdLst>
                      <a:gd name="connsiteX0" fmla="*/ 0 w 169899"/>
                      <a:gd name="connsiteY0" fmla="*/ 295336 h 307788"/>
                      <a:gd name="connsiteX1" fmla="*/ 10666 w 169899"/>
                      <a:gd name="connsiteY1" fmla="*/ 307789 h 307788"/>
                      <a:gd name="connsiteX2" fmla="*/ 169900 w 169899"/>
                      <a:gd name="connsiteY2" fmla="*/ 5333 h 307788"/>
                      <a:gd name="connsiteX3" fmla="*/ 152994 w 169899"/>
                      <a:gd name="connsiteY3" fmla="*/ 0 h 307788"/>
                      <a:gd name="connsiteX4" fmla="*/ 0 w 169899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899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0" y="5333"/>
                        </a:cubicBezTo>
                        <a:cubicBezTo>
                          <a:pt x="163967" y="3560"/>
                          <a:pt x="158340" y="1773"/>
                          <a:pt x="152994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E357BB87-0918-47DD-3343-340579A4B239}"/>
                      </a:ext>
                    </a:extLst>
                  </p:cNvPr>
                  <p:cNvSpPr/>
                  <p:nvPr/>
                </p:nvSpPr>
                <p:spPr>
                  <a:xfrm>
                    <a:off x="7647862" y="2126327"/>
                    <a:ext cx="774581" cy="727055"/>
                  </a:xfrm>
                  <a:custGeom>
                    <a:avLst/>
                    <a:gdLst>
                      <a:gd name="connsiteX0" fmla="*/ 621804 w 774581"/>
                      <a:gd name="connsiteY0" fmla="*/ 620910 h 727055"/>
                      <a:gd name="connsiteX1" fmla="*/ 668055 w 774581"/>
                      <a:gd name="connsiteY1" fmla="*/ 0 h 727055"/>
                      <a:gd name="connsiteX2" fmla="*/ 656496 w 774581"/>
                      <a:gd name="connsiteY2" fmla="*/ 9786 h 727055"/>
                      <a:gd name="connsiteX3" fmla="*/ 611124 w 774581"/>
                      <a:gd name="connsiteY3" fmla="*/ 608457 h 727055"/>
                      <a:gd name="connsiteX4" fmla="*/ 12453 w 774581"/>
                      <a:gd name="connsiteY4" fmla="*/ 563100 h 727055"/>
                      <a:gd name="connsiteX5" fmla="*/ 0 w 774581"/>
                      <a:gd name="connsiteY5" fmla="*/ 573765 h 727055"/>
                      <a:gd name="connsiteX6" fmla="*/ 621804 w 774581"/>
                      <a:gd name="connsiteY6" fmla="*/ 620910 h 727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1" h="727055">
                        <a:moveTo>
                          <a:pt x="621804" y="620910"/>
                        </a:moveTo>
                        <a:cubicBezTo>
                          <a:pt x="805944" y="462569"/>
                          <a:pt x="826410" y="184140"/>
                          <a:pt x="668055" y="0"/>
                        </a:cubicBezTo>
                        <a:lnTo>
                          <a:pt x="656496" y="9786"/>
                        </a:lnTo>
                        <a:cubicBezTo>
                          <a:pt x="808610" y="187700"/>
                          <a:pt x="788158" y="456343"/>
                          <a:pt x="611124" y="608457"/>
                        </a:cubicBezTo>
                        <a:cubicBezTo>
                          <a:pt x="433210" y="761465"/>
                          <a:pt x="164567" y="741013"/>
                          <a:pt x="12453" y="563100"/>
                        </a:cubicBezTo>
                        <a:lnTo>
                          <a:pt x="0" y="573765"/>
                        </a:lnTo>
                        <a:cubicBezTo>
                          <a:pt x="158341" y="757905"/>
                          <a:pt x="436770" y="779265"/>
                          <a:pt x="621804" y="62091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id="{23A3514F-0BE0-BB21-270E-CA111E0AF1AD}"/>
                      </a:ext>
                    </a:extLst>
                  </p:cNvPr>
                  <p:cNvSpPr/>
                  <p:nvPr/>
                </p:nvSpPr>
                <p:spPr>
                  <a:xfrm>
                    <a:off x="7832002" y="1954654"/>
                    <a:ext cx="271309" cy="37361"/>
                  </a:xfrm>
                  <a:custGeom>
                    <a:avLst/>
                    <a:gdLst>
                      <a:gd name="connsiteX0" fmla="*/ 265083 w 271309"/>
                      <a:gd name="connsiteY0" fmla="*/ 36472 h 37361"/>
                      <a:gd name="connsiteX1" fmla="*/ 271310 w 271309"/>
                      <a:gd name="connsiteY1" fmla="*/ 21350 h 37361"/>
                      <a:gd name="connsiteX2" fmla="*/ 0 w 271309"/>
                      <a:gd name="connsiteY2" fmla="*/ 21350 h 37361"/>
                      <a:gd name="connsiteX3" fmla="*/ 1773 w 271309"/>
                      <a:gd name="connsiteY3" fmla="*/ 37362 h 37361"/>
                      <a:gd name="connsiteX4" fmla="*/ 265083 w 271309"/>
                      <a:gd name="connsiteY4" fmla="*/ 36472 h 37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09" h="37361">
                        <a:moveTo>
                          <a:pt x="265083" y="36472"/>
                        </a:moveTo>
                        <a:cubicBezTo>
                          <a:pt x="267456" y="31729"/>
                          <a:pt x="269537" y="26687"/>
                          <a:pt x="271310" y="21350"/>
                        </a:cubicBezTo>
                        <a:cubicBezTo>
                          <a:pt x="183247" y="-7117"/>
                          <a:pt x="88063" y="-7117"/>
                          <a:pt x="0" y="21350"/>
                        </a:cubicBezTo>
                        <a:cubicBezTo>
                          <a:pt x="586" y="26687"/>
                          <a:pt x="1187" y="32025"/>
                          <a:pt x="1773" y="37362"/>
                        </a:cubicBezTo>
                        <a:cubicBezTo>
                          <a:pt x="88063" y="8896"/>
                          <a:pt x="180580" y="9785"/>
                          <a:pt x="265083" y="3647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4004C26B-829A-E4D4-FDEC-2E9BEAD9013A}"/>
                      </a:ext>
                    </a:extLst>
                  </p:cNvPr>
                  <p:cNvSpPr/>
                  <p:nvPr/>
                </p:nvSpPr>
                <p:spPr>
                  <a:xfrm>
                    <a:off x="8200282" y="2024024"/>
                    <a:ext cx="100515" cy="94289"/>
                  </a:xfrm>
                  <a:custGeom>
                    <a:avLst/>
                    <a:gdLst>
                      <a:gd name="connsiteX0" fmla="*/ 88063 w 100515"/>
                      <a:gd name="connsiteY0" fmla="*/ 94290 h 94289"/>
                      <a:gd name="connsiteX1" fmla="*/ 100516 w 100515"/>
                      <a:gd name="connsiteY1" fmla="*/ 83610 h 94289"/>
                      <a:gd name="connsiteX2" fmla="*/ 3560 w 100515"/>
                      <a:gd name="connsiteY2" fmla="*/ 0 h 94289"/>
                      <a:gd name="connsiteX3" fmla="*/ 0 w 100515"/>
                      <a:gd name="connsiteY3" fmla="*/ 16892 h 94289"/>
                      <a:gd name="connsiteX4" fmla="*/ 88063 w 100515"/>
                      <a:gd name="connsiteY4" fmla="*/ 94290 h 9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5" h="94289">
                        <a:moveTo>
                          <a:pt x="88063" y="94290"/>
                        </a:moveTo>
                        <a:lnTo>
                          <a:pt x="100516" y="83610"/>
                        </a:lnTo>
                        <a:cubicBezTo>
                          <a:pt x="72050" y="50705"/>
                          <a:pt x="39131" y="22239"/>
                          <a:pt x="3560" y="0"/>
                        </a:cubicBezTo>
                        <a:cubicBezTo>
                          <a:pt x="2666" y="5333"/>
                          <a:pt x="1773" y="10666"/>
                          <a:pt x="0" y="16892"/>
                        </a:cubicBezTo>
                        <a:cubicBezTo>
                          <a:pt x="32026" y="38252"/>
                          <a:pt x="62264" y="64051"/>
                          <a:pt x="88063" y="9429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6C4A72C2-1C71-3DFE-EEBF-4E791F3C715D}"/>
                      </a:ext>
                    </a:extLst>
                  </p:cNvPr>
                  <p:cNvSpPr/>
                  <p:nvPr/>
                </p:nvSpPr>
                <p:spPr>
                  <a:xfrm>
                    <a:off x="7499897" y="2060531"/>
                    <a:ext cx="792008" cy="843458"/>
                  </a:xfrm>
                  <a:custGeom>
                    <a:avLst/>
                    <a:gdLst>
                      <a:gd name="connsiteX0" fmla="*/ 792008 w 792008"/>
                      <a:gd name="connsiteY0" fmla="*/ 727667 h 843458"/>
                      <a:gd name="connsiteX1" fmla="*/ 780449 w 792008"/>
                      <a:gd name="connsiteY1" fmla="*/ 714320 h 843458"/>
                      <a:gd name="connsiteX2" fmla="*/ 128393 w 792008"/>
                      <a:gd name="connsiteY2" fmla="*/ 665402 h 843458"/>
                      <a:gd name="connsiteX3" fmla="*/ 178204 w 792008"/>
                      <a:gd name="connsiteY3" fmla="*/ 13346 h 843458"/>
                      <a:gd name="connsiteX4" fmla="*/ 166645 w 792008"/>
                      <a:gd name="connsiteY4" fmla="*/ 0 h 843458"/>
                      <a:gd name="connsiteX5" fmla="*/ 115047 w 792008"/>
                      <a:gd name="connsiteY5" fmla="*/ 676962 h 843458"/>
                      <a:gd name="connsiteX6" fmla="*/ 792008 w 792008"/>
                      <a:gd name="connsiteY6" fmla="*/ 727667 h 843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08" h="843458">
                        <a:moveTo>
                          <a:pt x="792008" y="727667"/>
                        </a:moveTo>
                        <a:lnTo>
                          <a:pt x="780449" y="714320"/>
                        </a:lnTo>
                        <a:cubicBezTo>
                          <a:pt x="587402" y="880675"/>
                          <a:pt x="294733" y="858435"/>
                          <a:pt x="128393" y="665402"/>
                        </a:cubicBezTo>
                        <a:cubicBezTo>
                          <a:pt x="-37068" y="471476"/>
                          <a:pt x="-14829" y="179687"/>
                          <a:pt x="178204" y="13346"/>
                        </a:cubicBezTo>
                        <a:lnTo>
                          <a:pt x="166645" y="0"/>
                        </a:lnTo>
                        <a:cubicBezTo>
                          <a:pt x="-33508" y="172581"/>
                          <a:pt x="-56641" y="475916"/>
                          <a:pt x="115047" y="676962"/>
                        </a:cubicBezTo>
                        <a:cubicBezTo>
                          <a:pt x="287627" y="877115"/>
                          <a:pt x="591856" y="900247"/>
                          <a:pt x="792008" y="727667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A78E15BC-11B1-96E2-2C91-A8534F511266}"/>
                      </a:ext>
                    </a:extLst>
                  </p:cNvPr>
                  <p:cNvSpPr/>
                  <p:nvPr/>
                </p:nvSpPr>
                <p:spPr>
                  <a:xfrm>
                    <a:off x="7605221" y="1998663"/>
                    <a:ext cx="123141" cy="123132"/>
                  </a:xfrm>
                  <a:custGeom>
                    <a:avLst/>
                    <a:gdLst>
                      <a:gd name="connsiteX0" fmla="*/ 21282 w 123141"/>
                      <a:gd name="connsiteY0" fmla="*/ 14681 h 123132"/>
                      <a:gd name="connsiteX1" fmla="*/ 108465 w 123141"/>
                      <a:gd name="connsiteY1" fmla="*/ 21787 h 123132"/>
                      <a:gd name="connsiteX2" fmla="*/ 101345 w 123141"/>
                      <a:gd name="connsiteY2" fmla="*/ 108077 h 123132"/>
                      <a:gd name="connsiteX3" fmla="*/ 15055 w 123141"/>
                      <a:gd name="connsiteY3" fmla="*/ 101851 h 123132"/>
                      <a:gd name="connsiteX4" fmla="*/ 21282 w 123141"/>
                      <a:gd name="connsiteY4" fmla="*/ 14681 h 123132"/>
                      <a:gd name="connsiteX5" fmla="*/ 96013 w 123141"/>
                      <a:gd name="connsiteY5" fmla="*/ 101851 h 123132"/>
                      <a:gd name="connsiteX6" fmla="*/ 101345 w 123141"/>
                      <a:gd name="connsiteY6" fmla="*/ 27134 h 123132"/>
                      <a:gd name="connsiteX7" fmla="*/ 26629 w 123141"/>
                      <a:gd name="connsiteY7" fmla="*/ 21787 h 123132"/>
                      <a:gd name="connsiteX8" fmla="*/ 21282 w 123141"/>
                      <a:gd name="connsiteY8" fmla="*/ 96518 h 123132"/>
                      <a:gd name="connsiteX9" fmla="*/ 96013 w 123141"/>
                      <a:gd name="connsiteY9" fmla="*/ 101851 h 123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41" h="123132">
                        <a:moveTo>
                          <a:pt x="21282" y="14681"/>
                        </a:moveTo>
                        <a:cubicBezTo>
                          <a:pt x="47081" y="-7562"/>
                          <a:pt x="86226" y="-4004"/>
                          <a:pt x="108465" y="21787"/>
                        </a:cubicBezTo>
                        <a:cubicBezTo>
                          <a:pt x="130705" y="47586"/>
                          <a:pt x="127145" y="85838"/>
                          <a:pt x="101345" y="108077"/>
                        </a:cubicBezTo>
                        <a:cubicBezTo>
                          <a:pt x="75546" y="130317"/>
                          <a:pt x="37295" y="127650"/>
                          <a:pt x="15055" y="101851"/>
                        </a:cubicBezTo>
                        <a:cubicBezTo>
                          <a:pt x="-7184" y="76052"/>
                          <a:pt x="-4517" y="36920"/>
                          <a:pt x="21282" y="14681"/>
                        </a:cubicBezTo>
                        <a:close/>
                        <a:moveTo>
                          <a:pt x="96013" y="101851"/>
                        </a:moveTo>
                        <a:cubicBezTo>
                          <a:pt x="118252" y="83172"/>
                          <a:pt x="120918" y="49373"/>
                          <a:pt x="101345" y="27134"/>
                        </a:cubicBezTo>
                        <a:cubicBezTo>
                          <a:pt x="82666" y="4892"/>
                          <a:pt x="48868" y="2223"/>
                          <a:pt x="26629" y="21787"/>
                        </a:cubicBezTo>
                        <a:cubicBezTo>
                          <a:pt x="4390" y="40480"/>
                          <a:pt x="2602" y="74279"/>
                          <a:pt x="21282" y="96518"/>
                        </a:cubicBezTo>
                        <a:cubicBezTo>
                          <a:pt x="39961" y="118757"/>
                          <a:pt x="73774" y="120530"/>
                          <a:pt x="96013" y="10185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42C99701-B2C5-E386-6EAA-20F0158656E7}"/>
                      </a:ext>
                    </a:extLst>
                  </p:cNvPr>
                  <p:cNvSpPr/>
                  <p:nvPr/>
                </p:nvSpPr>
                <p:spPr>
                  <a:xfrm>
                    <a:off x="7638538" y="2032444"/>
                    <a:ext cx="56075" cy="56075"/>
                  </a:xfrm>
                  <a:custGeom>
                    <a:avLst/>
                    <a:gdLst>
                      <a:gd name="connsiteX0" fmla="*/ 6644 w 56075"/>
                      <a:gd name="connsiteY0" fmla="*/ 45873 h 56075"/>
                      <a:gd name="connsiteX1" fmla="*/ 10203 w 56075"/>
                      <a:gd name="connsiteY1" fmla="*/ 6727 h 56075"/>
                      <a:gd name="connsiteX2" fmla="*/ 49349 w 56075"/>
                      <a:gd name="connsiteY2" fmla="*/ 9394 h 56075"/>
                      <a:gd name="connsiteX3" fmla="*/ 46682 w 56075"/>
                      <a:gd name="connsiteY3" fmla="*/ 49432 h 56075"/>
                      <a:gd name="connsiteX4" fmla="*/ 6644 w 56075"/>
                      <a:gd name="connsiteY4" fmla="*/ 45873 h 5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5" h="56075">
                        <a:moveTo>
                          <a:pt x="6644" y="45873"/>
                        </a:moveTo>
                        <a:cubicBezTo>
                          <a:pt x="-3143" y="34299"/>
                          <a:pt x="-2250" y="16513"/>
                          <a:pt x="10203" y="6727"/>
                        </a:cubicBezTo>
                        <a:cubicBezTo>
                          <a:pt x="21777" y="-3059"/>
                          <a:pt x="39563" y="-2166"/>
                          <a:pt x="49349" y="9394"/>
                        </a:cubicBezTo>
                        <a:cubicBezTo>
                          <a:pt x="59135" y="21846"/>
                          <a:pt x="58242" y="38753"/>
                          <a:pt x="46682" y="49432"/>
                        </a:cubicBezTo>
                        <a:cubicBezTo>
                          <a:pt x="35109" y="59219"/>
                          <a:pt x="17323" y="58325"/>
                          <a:pt x="6644" y="4587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F09DE547-8271-C500-8A6C-32FB58F739C8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641593" y="2112540"/>
                    <a:ext cx="681395" cy="635546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1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000" dirty="0">
                        <a:solidFill>
                          <a:schemeClr val="bg2"/>
                        </a:solidFill>
                      </a:rPr>
                      <a:t>0</a:t>
                    </a:r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1</a:t>
                    </a:r>
                  </a:p>
                </p:txBody>
              </p:sp>
            </p:grpSp>
            <p:cxnSp>
              <p:nvCxnSpPr>
                <p:cNvPr id="55" name="Straight Arrow Connector 54">
                  <a:extLst>
                    <a:ext uri="{FF2B5EF4-FFF2-40B4-BE49-F238E27FC236}">
                      <a16:creationId xmlns:a16="http://schemas.microsoft.com/office/drawing/2014/main" id="{6A75B305-F29F-4B14-A517-30E003379ECD}"/>
                    </a:ext>
                  </a:extLst>
                </p:cNvPr>
                <p:cNvCxnSpPr/>
                <p:nvPr/>
              </p:nvCxnSpPr>
              <p:spPr>
                <a:xfrm flipV="1">
                  <a:off x="1816122" y="2559157"/>
                  <a:ext cx="0" cy="537328"/>
                </a:xfrm>
                <a:prstGeom prst="straightConnector1">
                  <a:avLst/>
                </a:prstGeom>
                <a:ln w="127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BA7825C5-93B6-4CCE-9930-A2C084761DC4}"/>
                  </a:ext>
                </a:extLst>
              </p:cNvPr>
              <p:cNvGrpSpPr/>
              <p:nvPr/>
            </p:nvGrpSpPr>
            <p:grpSpPr>
              <a:xfrm>
                <a:off x="2392345" y="3099846"/>
                <a:ext cx="1748712" cy="2666508"/>
                <a:chOff x="2507228" y="3099846"/>
                <a:chExt cx="1748712" cy="2666508"/>
              </a:xfrm>
            </p:grpSpPr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B4D31996-80FA-4EDE-A385-3ED2F43CD2CF}"/>
                    </a:ext>
                  </a:extLst>
                </p:cNvPr>
                <p:cNvSpPr txBox="1"/>
                <p:nvPr/>
              </p:nvSpPr>
              <p:spPr>
                <a:xfrm>
                  <a:off x="2507228" y="4489081"/>
                  <a:ext cx="1748712" cy="1277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>
                    <a:defRPr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</a:rPr>
                    <a:t>Lorem ipsum </a:t>
                  </a:r>
                  <a:b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</a:rPr>
                  </a:b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Lorem ipsum dolor sit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amet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consectetur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adipisicing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elit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sed do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eiusmod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tempor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incididunt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labore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et dolore magna.</a:t>
                  </a:r>
                  <a:endParaRPr lang="en-CA" sz="1100" dirty="0">
                    <a:solidFill>
                      <a:schemeClr val="tx2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grpSp>
              <p:nvGrpSpPr>
                <p:cNvPr id="125" name="7">
                  <a:extLst>
                    <a:ext uri="{FF2B5EF4-FFF2-40B4-BE49-F238E27FC236}">
                      <a16:creationId xmlns:a16="http://schemas.microsoft.com/office/drawing/2014/main" id="{BC6E01A5-8A8C-427F-B215-EF0D26E5FC0F}"/>
                    </a:ext>
                  </a:extLst>
                </p:cNvPr>
                <p:cNvGrpSpPr/>
                <p:nvPr/>
              </p:nvGrpSpPr>
              <p:grpSpPr>
                <a:xfrm flipV="1">
                  <a:off x="2940335" y="3099846"/>
                  <a:ext cx="882499" cy="850511"/>
                  <a:chOff x="7499897" y="1954654"/>
                  <a:chExt cx="985040" cy="949335"/>
                </a:xfrm>
              </p:grpSpPr>
              <p:sp>
                <p:nvSpPr>
                  <p:cNvPr id="128" name="Freeform: Shape 127">
                    <a:extLst>
                      <a:ext uri="{FF2B5EF4-FFF2-40B4-BE49-F238E27FC236}">
                        <a16:creationId xmlns:a16="http://schemas.microsoft.com/office/drawing/2014/main" id="{275C669D-7638-45DC-B8AD-9D581ACD8A4E}"/>
                      </a:ext>
                    </a:extLst>
                  </p:cNvPr>
                  <p:cNvSpPr/>
                  <p:nvPr/>
                </p:nvSpPr>
                <p:spPr>
                  <a:xfrm>
                    <a:off x="7608053" y="2038854"/>
                    <a:ext cx="748197" cy="748493"/>
                  </a:xfrm>
                  <a:custGeom>
                    <a:avLst/>
                    <a:gdLst>
                      <a:gd name="connsiteX0" fmla="*/ 130539 w 748197"/>
                      <a:gd name="connsiteY0" fmla="*/ 90140 h 748493"/>
                      <a:gd name="connsiteX1" fmla="*/ 658053 w 748197"/>
                      <a:gd name="connsiteY1" fmla="*/ 130179 h 748493"/>
                      <a:gd name="connsiteX2" fmla="*/ 618028 w 748197"/>
                      <a:gd name="connsiteY2" fmla="*/ 657693 h 748493"/>
                      <a:gd name="connsiteX3" fmla="*/ 90514 w 748197"/>
                      <a:gd name="connsiteY3" fmla="*/ 617654 h 748493"/>
                      <a:gd name="connsiteX4" fmla="*/ 130539 w 748197"/>
                      <a:gd name="connsiteY4" fmla="*/ 90140 h 748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7" h="748493">
                        <a:moveTo>
                          <a:pt x="130539" y="90140"/>
                        </a:moveTo>
                        <a:cubicBezTo>
                          <a:pt x="287106" y="-44180"/>
                          <a:pt x="523724" y="-26389"/>
                          <a:pt x="658053" y="130179"/>
                        </a:cubicBezTo>
                        <a:cubicBezTo>
                          <a:pt x="792382" y="286732"/>
                          <a:pt x="774582" y="523364"/>
                          <a:pt x="618028" y="657693"/>
                        </a:cubicBezTo>
                        <a:cubicBezTo>
                          <a:pt x="461460" y="792901"/>
                          <a:pt x="224828" y="775115"/>
                          <a:pt x="90514" y="617654"/>
                        </a:cubicBezTo>
                        <a:cubicBezTo>
                          <a:pt x="-44708" y="461100"/>
                          <a:pt x="-26029" y="225362"/>
                          <a:pt x="130539" y="9014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29" name="Freeform: Shape 128">
                    <a:extLst>
                      <a:ext uri="{FF2B5EF4-FFF2-40B4-BE49-F238E27FC236}">
                        <a16:creationId xmlns:a16="http://schemas.microsoft.com/office/drawing/2014/main" id="{E1906D4D-1E47-46D2-9116-9115CD01C174}"/>
                      </a:ext>
                    </a:extLst>
                  </p:cNvPr>
                  <p:cNvSpPr/>
                  <p:nvPr/>
                </p:nvSpPr>
                <p:spPr>
                  <a:xfrm>
                    <a:off x="8315038" y="2451022"/>
                    <a:ext cx="169899" cy="307788"/>
                  </a:xfrm>
                  <a:custGeom>
                    <a:avLst/>
                    <a:gdLst>
                      <a:gd name="connsiteX0" fmla="*/ 0 w 169899"/>
                      <a:gd name="connsiteY0" fmla="*/ 295336 h 307788"/>
                      <a:gd name="connsiteX1" fmla="*/ 10666 w 169899"/>
                      <a:gd name="connsiteY1" fmla="*/ 307789 h 307788"/>
                      <a:gd name="connsiteX2" fmla="*/ 169900 w 169899"/>
                      <a:gd name="connsiteY2" fmla="*/ 5333 h 307788"/>
                      <a:gd name="connsiteX3" fmla="*/ 152994 w 169899"/>
                      <a:gd name="connsiteY3" fmla="*/ 0 h 307788"/>
                      <a:gd name="connsiteX4" fmla="*/ 0 w 169899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899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0" y="5333"/>
                        </a:cubicBezTo>
                        <a:cubicBezTo>
                          <a:pt x="163967" y="3560"/>
                          <a:pt x="158340" y="1773"/>
                          <a:pt x="152994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30" name="Freeform: Shape 129">
                    <a:extLst>
                      <a:ext uri="{FF2B5EF4-FFF2-40B4-BE49-F238E27FC236}">
                        <a16:creationId xmlns:a16="http://schemas.microsoft.com/office/drawing/2014/main" id="{A46A66AA-2C64-41A0-A44C-C4611C40C6CC}"/>
                      </a:ext>
                    </a:extLst>
                  </p:cNvPr>
                  <p:cNvSpPr/>
                  <p:nvPr/>
                </p:nvSpPr>
                <p:spPr>
                  <a:xfrm>
                    <a:off x="7647862" y="2126327"/>
                    <a:ext cx="774581" cy="727055"/>
                  </a:xfrm>
                  <a:custGeom>
                    <a:avLst/>
                    <a:gdLst>
                      <a:gd name="connsiteX0" fmla="*/ 621804 w 774581"/>
                      <a:gd name="connsiteY0" fmla="*/ 620910 h 727055"/>
                      <a:gd name="connsiteX1" fmla="*/ 668055 w 774581"/>
                      <a:gd name="connsiteY1" fmla="*/ 0 h 727055"/>
                      <a:gd name="connsiteX2" fmla="*/ 656496 w 774581"/>
                      <a:gd name="connsiteY2" fmla="*/ 9786 h 727055"/>
                      <a:gd name="connsiteX3" fmla="*/ 611124 w 774581"/>
                      <a:gd name="connsiteY3" fmla="*/ 608457 h 727055"/>
                      <a:gd name="connsiteX4" fmla="*/ 12453 w 774581"/>
                      <a:gd name="connsiteY4" fmla="*/ 563100 h 727055"/>
                      <a:gd name="connsiteX5" fmla="*/ 0 w 774581"/>
                      <a:gd name="connsiteY5" fmla="*/ 573765 h 727055"/>
                      <a:gd name="connsiteX6" fmla="*/ 621804 w 774581"/>
                      <a:gd name="connsiteY6" fmla="*/ 620910 h 727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1" h="727055">
                        <a:moveTo>
                          <a:pt x="621804" y="620910"/>
                        </a:moveTo>
                        <a:cubicBezTo>
                          <a:pt x="805944" y="462569"/>
                          <a:pt x="826410" y="184140"/>
                          <a:pt x="668055" y="0"/>
                        </a:cubicBezTo>
                        <a:lnTo>
                          <a:pt x="656496" y="9786"/>
                        </a:lnTo>
                        <a:cubicBezTo>
                          <a:pt x="808610" y="187700"/>
                          <a:pt x="788158" y="456343"/>
                          <a:pt x="611124" y="608457"/>
                        </a:cubicBezTo>
                        <a:cubicBezTo>
                          <a:pt x="433210" y="761465"/>
                          <a:pt x="164567" y="741013"/>
                          <a:pt x="12453" y="563100"/>
                        </a:cubicBezTo>
                        <a:lnTo>
                          <a:pt x="0" y="573765"/>
                        </a:lnTo>
                        <a:cubicBezTo>
                          <a:pt x="158341" y="757905"/>
                          <a:pt x="436770" y="779265"/>
                          <a:pt x="621804" y="62091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31" name="Freeform: Shape 130">
                    <a:extLst>
                      <a:ext uri="{FF2B5EF4-FFF2-40B4-BE49-F238E27FC236}">
                        <a16:creationId xmlns:a16="http://schemas.microsoft.com/office/drawing/2014/main" id="{273BDE9E-524B-495B-8641-520577287257}"/>
                      </a:ext>
                    </a:extLst>
                  </p:cNvPr>
                  <p:cNvSpPr/>
                  <p:nvPr/>
                </p:nvSpPr>
                <p:spPr>
                  <a:xfrm>
                    <a:off x="7832002" y="1954654"/>
                    <a:ext cx="271309" cy="37361"/>
                  </a:xfrm>
                  <a:custGeom>
                    <a:avLst/>
                    <a:gdLst>
                      <a:gd name="connsiteX0" fmla="*/ 265083 w 271309"/>
                      <a:gd name="connsiteY0" fmla="*/ 36472 h 37361"/>
                      <a:gd name="connsiteX1" fmla="*/ 271310 w 271309"/>
                      <a:gd name="connsiteY1" fmla="*/ 21350 h 37361"/>
                      <a:gd name="connsiteX2" fmla="*/ 0 w 271309"/>
                      <a:gd name="connsiteY2" fmla="*/ 21350 h 37361"/>
                      <a:gd name="connsiteX3" fmla="*/ 1773 w 271309"/>
                      <a:gd name="connsiteY3" fmla="*/ 37362 h 37361"/>
                      <a:gd name="connsiteX4" fmla="*/ 265083 w 271309"/>
                      <a:gd name="connsiteY4" fmla="*/ 36472 h 37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09" h="37361">
                        <a:moveTo>
                          <a:pt x="265083" y="36472"/>
                        </a:moveTo>
                        <a:cubicBezTo>
                          <a:pt x="267456" y="31729"/>
                          <a:pt x="269537" y="26687"/>
                          <a:pt x="271310" y="21350"/>
                        </a:cubicBezTo>
                        <a:cubicBezTo>
                          <a:pt x="183247" y="-7117"/>
                          <a:pt x="88063" y="-7117"/>
                          <a:pt x="0" y="21350"/>
                        </a:cubicBezTo>
                        <a:cubicBezTo>
                          <a:pt x="586" y="26687"/>
                          <a:pt x="1187" y="32025"/>
                          <a:pt x="1773" y="37362"/>
                        </a:cubicBezTo>
                        <a:cubicBezTo>
                          <a:pt x="88063" y="8896"/>
                          <a:pt x="180580" y="9785"/>
                          <a:pt x="265083" y="36472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32" name="Freeform: Shape 131">
                    <a:extLst>
                      <a:ext uri="{FF2B5EF4-FFF2-40B4-BE49-F238E27FC236}">
                        <a16:creationId xmlns:a16="http://schemas.microsoft.com/office/drawing/2014/main" id="{CF6EA6E2-4C26-4D77-B0C2-280FE0924951}"/>
                      </a:ext>
                    </a:extLst>
                  </p:cNvPr>
                  <p:cNvSpPr/>
                  <p:nvPr/>
                </p:nvSpPr>
                <p:spPr>
                  <a:xfrm>
                    <a:off x="8200282" y="2024024"/>
                    <a:ext cx="100515" cy="94289"/>
                  </a:xfrm>
                  <a:custGeom>
                    <a:avLst/>
                    <a:gdLst>
                      <a:gd name="connsiteX0" fmla="*/ 88063 w 100515"/>
                      <a:gd name="connsiteY0" fmla="*/ 94290 h 94289"/>
                      <a:gd name="connsiteX1" fmla="*/ 100516 w 100515"/>
                      <a:gd name="connsiteY1" fmla="*/ 83610 h 94289"/>
                      <a:gd name="connsiteX2" fmla="*/ 3560 w 100515"/>
                      <a:gd name="connsiteY2" fmla="*/ 0 h 94289"/>
                      <a:gd name="connsiteX3" fmla="*/ 0 w 100515"/>
                      <a:gd name="connsiteY3" fmla="*/ 16892 h 94289"/>
                      <a:gd name="connsiteX4" fmla="*/ 88063 w 100515"/>
                      <a:gd name="connsiteY4" fmla="*/ 94290 h 9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5" h="94289">
                        <a:moveTo>
                          <a:pt x="88063" y="94290"/>
                        </a:moveTo>
                        <a:lnTo>
                          <a:pt x="100516" y="83610"/>
                        </a:lnTo>
                        <a:cubicBezTo>
                          <a:pt x="72050" y="50705"/>
                          <a:pt x="39131" y="22239"/>
                          <a:pt x="3560" y="0"/>
                        </a:cubicBezTo>
                        <a:cubicBezTo>
                          <a:pt x="2666" y="5333"/>
                          <a:pt x="1773" y="10666"/>
                          <a:pt x="0" y="16892"/>
                        </a:cubicBezTo>
                        <a:cubicBezTo>
                          <a:pt x="32026" y="38252"/>
                          <a:pt x="62264" y="64051"/>
                          <a:pt x="88063" y="9429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33" name="Freeform: Shape 132">
                    <a:extLst>
                      <a:ext uri="{FF2B5EF4-FFF2-40B4-BE49-F238E27FC236}">
                        <a16:creationId xmlns:a16="http://schemas.microsoft.com/office/drawing/2014/main" id="{AC637A45-56EB-44D1-9814-2133A2651C20}"/>
                      </a:ext>
                    </a:extLst>
                  </p:cNvPr>
                  <p:cNvSpPr/>
                  <p:nvPr/>
                </p:nvSpPr>
                <p:spPr>
                  <a:xfrm>
                    <a:off x="7499897" y="2060531"/>
                    <a:ext cx="792008" cy="843458"/>
                  </a:xfrm>
                  <a:custGeom>
                    <a:avLst/>
                    <a:gdLst>
                      <a:gd name="connsiteX0" fmla="*/ 792008 w 792008"/>
                      <a:gd name="connsiteY0" fmla="*/ 727667 h 843458"/>
                      <a:gd name="connsiteX1" fmla="*/ 780449 w 792008"/>
                      <a:gd name="connsiteY1" fmla="*/ 714320 h 843458"/>
                      <a:gd name="connsiteX2" fmla="*/ 128393 w 792008"/>
                      <a:gd name="connsiteY2" fmla="*/ 665402 h 843458"/>
                      <a:gd name="connsiteX3" fmla="*/ 178204 w 792008"/>
                      <a:gd name="connsiteY3" fmla="*/ 13346 h 843458"/>
                      <a:gd name="connsiteX4" fmla="*/ 166645 w 792008"/>
                      <a:gd name="connsiteY4" fmla="*/ 0 h 843458"/>
                      <a:gd name="connsiteX5" fmla="*/ 115047 w 792008"/>
                      <a:gd name="connsiteY5" fmla="*/ 676962 h 843458"/>
                      <a:gd name="connsiteX6" fmla="*/ 792008 w 792008"/>
                      <a:gd name="connsiteY6" fmla="*/ 727667 h 843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08" h="843458">
                        <a:moveTo>
                          <a:pt x="792008" y="727667"/>
                        </a:moveTo>
                        <a:lnTo>
                          <a:pt x="780449" y="714320"/>
                        </a:lnTo>
                        <a:cubicBezTo>
                          <a:pt x="587402" y="880675"/>
                          <a:pt x="294733" y="858435"/>
                          <a:pt x="128393" y="665402"/>
                        </a:cubicBezTo>
                        <a:cubicBezTo>
                          <a:pt x="-37068" y="471476"/>
                          <a:pt x="-14829" y="179687"/>
                          <a:pt x="178204" y="13346"/>
                        </a:cubicBezTo>
                        <a:lnTo>
                          <a:pt x="166645" y="0"/>
                        </a:lnTo>
                        <a:cubicBezTo>
                          <a:pt x="-33508" y="172581"/>
                          <a:pt x="-56641" y="475916"/>
                          <a:pt x="115047" y="676962"/>
                        </a:cubicBezTo>
                        <a:cubicBezTo>
                          <a:pt x="287627" y="877115"/>
                          <a:pt x="591856" y="900247"/>
                          <a:pt x="792008" y="727667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34" name="Freeform: Shape 133">
                    <a:extLst>
                      <a:ext uri="{FF2B5EF4-FFF2-40B4-BE49-F238E27FC236}">
                        <a16:creationId xmlns:a16="http://schemas.microsoft.com/office/drawing/2014/main" id="{CF25D739-ED3C-4582-AC55-A8B8B9E877B7}"/>
                      </a:ext>
                    </a:extLst>
                  </p:cNvPr>
                  <p:cNvSpPr/>
                  <p:nvPr/>
                </p:nvSpPr>
                <p:spPr>
                  <a:xfrm>
                    <a:off x="7605221" y="1998663"/>
                    <a:ext cx="123141" cy="123132"/>
                  </a:xfrm>
                  <a:custGeom>
                    <a:avLst/>
                    <a:gdLst>
                      <a:gd name="connsiteX0" fmla="*/ 21282 w 123141"/>
                      <a:gd name="connsiteY0" fmla="*/ 14681 h 123132"/>
                      <a:gd name="connsiteX1" fmla="*/ 108465 w 123141"/>
                      <a:gd name="connsiteY1" fmla="*/ 21787 h 123132"/>
                      <a:gd name="connsiteX2" fmla="*/ 101345 w 123141"/>
                      <a:gd name="connsiteY2" fmla="*/ 108077 h 123132"/>
                      <a:gd name="connsiteX3" fmla="*/ 15055 w 123141"/>
                      <a:gd name="connsiteY3" fmla="*/ 101851 h 123132"/>
                      <a:gd name="connsiteX4" fmla="*/ 21282 w 123141"/>
                      <a:gd name="connsiteY4" fmla="*/ 14681 h 123132"/>
                      <a:gd name="connsiteX5" fmla="*/ 96013 w 123141"/>
                      <a:gd name="connsiteY5" fmla="*/ 101851 h 123132"/>
                      <a:gd name="connsiteX6" fmla="*/ 101345 w 123141"/>
                      <a:gd name="connsiteY6" fmla="*/ 27134 h 123132"/>
                      <a:gd name="connsiteX7" fmla="*/ 26629 w 123141"/>
                      <a:gd name="connsiteY7" fmla="*/ 21787 h 123132"/>
                      <a:gd name="connsiteX8" fmla="*/ 21282 w 123141"/>
                      <a:gd name="connsiteY8" fmla="*/ 96518 h 123132"/>
                      <a:gd name="connsiteX9" fmla="*/ 96013 w 123141"/>
                      <a:gd name="connsiteY9" fmla="*/ 101851 h 123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41" h="123132">
                        <a:moveTo>
                          <a:pt x="21282" y="14681"/>
                        </a:moveTo>
                        <a:cubicBezTo>
                          <a:pt x="47081" y="-7562"/>
                          <a:pt x="86226" y="-4004"/>
                          <a:pt x="108465" y="21787"/>
                        </a:cubicBezTo>
                        <a:cubicBezTo>
                          <a:pt x="130705" y="47586"/>
                          <a:pt x="127145" y="85838"/>
                          <a:pt x="101345" y="108077"/>
                        </a:cubicBezTo>
                        <a:cubicBezTo>
                          <a:pt x="75546" y="130317"/>
                          <a:pt x="37295" y="127650"/>
                          <a:pt x="15055" y="101851"/>
                        </a:cubicBezTo>
                        <a:cubicBezTo>
                          <a:pt x="-7184" y="76052"/>
                          <a:pt x="-4517" y="36920"/>
                          <a:pt x="21282" y="14681"/>
                        </a:cubicBezTo>
                        <a:close/>
                        <a:moveTo>
                          <a:pt x="96013" y="101851"/>
                        </a:moveTo>
                        <a:cubicBezTo>
                          <a:pt x="118252" y="83172"/>
                          <a:pt x="120918" y="49373"/>
                          <a:pt x="101345" y="27134"/>
                        </a:cubicBezTo>
                        <a:cubicBezTo>
                          <a:pt x="82666" y="4892"/>
                          <a:pt x="48868" y="2223"/>
                          <a:pt x="26629" y="21787"/>
                        </a:cubicBezTo>
                        <a:cubicBezTo>
                          <a:pt x="4390" y="40480"/>
                          <a:pt x="2602" y="74279"/>
                          <a:pt x="21282" y="96518"/>
                        </a:cubicBezTo>
                        <a:cubicBezTo>
                          <a:pt x="39961" y="118757"/>
                          <a:pt x="73774" y="120530"/>
                          <a:pt x="96013" y="10185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35" name="Freeform: Shape 134">
                    <a:extLst>
                      <a:ext uri="{FF2B5EF4-FFF2-40B4-BE49-F238E27FC236}">
                        <a16:creationId xmlns:a16="http://schemas.microsoft.com/office/drawing/2014/main" id="{82655329-EE9F-4ACD-8DDE-86E0D03C2B4C}"/>
                      </a:ext>
                    </a:extLst>
                  </p:cNvPr>
                  <p:cNvSpPr/>
                  <p:nvPr/>
                </p:nvSpPr>
                <p:spPr>
                  <a:xfrm>
                    <a:off x="7638538" y="2032444"/>
                    <a:ext cx="56075" cy="56075"/>
                  </a:xfrm>
                  <a:custGeom>
                    <a:avLst/>
                    <a:gdLst>
                      <a:gd name="connsiteX0" fmla="*/ 6644 w 56075"/>
                      <a:gd name="connsiteY0" fmla="*/ 45873 h 56075"/>
                      <a:gd name="connsiteX1" fmla="*/ 10203 w 56075"/>
                      <a:gd name="connsiteY1" fmla="*/ 6727 h 56075"/>
                      <a:gd name="connsiteX2" fmla="*/ 49349 w 56075"/>
                      <a:gd name="connsiteY2" fmla="*/ 9394 h 56075"/>
                      <a:gd name="connsiteX3" fmla="*/ 46682 w 56075"/>
                      <a:gd name="connsiteY3" fmla="*/ 49432 h 56075"/>
                      <a:gd name="connsiteX4" fmla="*/ 6644 w 56075"/>
                      <a:gd name="connsiteY4" fmla="*/ 45873 h 5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5" h="56075">
                        <a:moveTo>
                          <a:pt x="6644" y="45873"/>
                        </a:moveTo>
                        <a:cubicBezTo>
                          <a:pt x="-3143" y="34299"/>
                          <a:pt x="-2250" y="16513"/>
                          <a:pt x="10203" y="6727"/>
                        </a:cubicBezTo>
                        <a:cubicBezTo>
                          <a:pt x="21777" y="-3059"/>
                          <a:pt x="39563" y="-2166"/>
                          <a:pt x="49349" y="9394"/>
                        </a:cubicBezTo>
                        <a:cubicBezTo>
                          <a:pt x="59135" y="21846"/>
                          <a:pt x="58242" y="38753"/>
                          <a:pt x="46682" y="49432"/>
                        </a:cubicBezTo>
                        <a:cubicBezTo>
                          <a:pt x="35109" y="59219"/>
                          <a:pt x="17323" y="58325"/>
                          <a:pt x="6644" y="45873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37" name="TextBox 136">
                    <a:extLst>
                      <a:ext uri="{FF2B5EF4-FFF2-40B4-BE49-F238E27FC236}">
                        <a16:creationId xmlns:a16="http://schemas.microsoft.com/office/drawing/2014/main" id="{F31E40E4-4224-4A91-9735-6A3209582CB4}"/>
                      </a:ext>
                    </a:extLst>
                  </p:cNvPr>
                  <p:cNvSpPr txBox="1"/>
                  <p:nvPr/>
                </p:nvSpPr>
                <p:spPr>
                  <a:xfrm flipH="1" flipV="1">
                    <a:off x="7641593" y="2115512"/>
                    <a:ext cx="681395" cy="635546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1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000" dirty="0">
                        <a:solidFill>
                          <a:schemeClr val="bg2"/>
                        </a:solidFill>
                      </a:rPr>
                      <a:t>0</a:t>
                    </a:r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2</a:t>
                    </a:r>
                  </a:p>
                </p:txBody>
              </p:sp>
            </p:grpSp>
            <p:cxnSp>
              <p:nvCxnSpPr>
                <p:cNvPr id="126" name="Straight Arrow Connector 125">
                  <a:extLst>
                    <a:ext uri="{FF2B5EF4-FFF2-40B4-BE49-F238E27FC236}">
                      <a16:creationId xmlns:a16="http://schemas.microsoft.com/office/drawing/2014/main" id="{89F5D09B-438F-4952-A7BC-DD54F0AC11CD}"/>
                    </a:ext>
                  </a:extLst>
                </p:cNvPr>
                <p:cNvCxnSpPr/>
                <p:nvPr/>
              </p:nvCxnSpPr>
              <p:spPr>
                <a:xfrm>
                  <a:off x="3381584" y="3953717"/>
                  <a:ext cx="0" cy="537328"/>
                </a:xfrm>
                <a:prstGeom prst="straightConnector1">
                  <a:avLst/>
                </a:prstGeom>
                <a:ln w="12700">
                  <a:solidFill>
                    <a:schemeClr val="accent2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E4217A51-BA5C-4A5C-852C-F8344D55A6BA}"/>
                  </a:ext>
                </a:extLst>
              </p:cNvPr>
              <p:cNvGrpSpPr/>
              <p:nvPr/>
            </p:nvGrpSpPr>
            <p:grpSpPr>
              <a:xfrm>
                <a:off x="3842924" y="1176126"/>
                <a:ext cx="1748712" cy="2774231"/>
                <a:chOff x="941766" y="1176126"/>
                <a:chExt cx="1748712" cy="2774231"/>
              </a:xfrm>
            </p:grpSpPr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31ACA82D-E090-4B84-BB90-B095A2D78EF1}"/>
                    </a:ext>
                  </a:extLst>
                </p:cNvPr>
                <p:cNvSpPr txBox="1"/>
                <p:nvPr/>
              </p:nvSpPr>
              <p:spPr>
                <a:xfrm>
                  <a:off x="941766" y="1176126"/>
                  <a:ext cx="1748712" cy="118494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>
                    <a:defRPr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</a:rPr>
                    <a:t>Lorem ipsum </a:t>
                  </a:r>
                  <a:b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</a:rPr>
                  </a:b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adipisicing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labore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et dolore magna.</a:t>
                  </a:r>
                  <a:endParaRPr lang="en-CA" sz="1100" dirty="0">
                    <a:solidFill>
                      <a:schemeClr val="tx2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grpSp>
              <p:nvGrpSpPr>
                <p:cNvPr id="143" name="7">
                  <a:extLst>
                    <a:ext uri="{FF2B5EF4-FFF2-40B4-BE49-F238E27FC236}">
                      <a16:creationId xmlns:a16="http://schemas.microsoft.com/office/drawing/2014/main" id="{EA878CD7-382E-494A-A612-0C3A081C18C5}"/>
                    </a:ext>
                  </a:extLst>
                </p:cNvPr>
                <p:cNvGrpSpPr/>
                <p:nvPr/>
              </p:nvGrpSpPr>
              <p:grpSpPr>
                <a:xfrm>
                  <a:off x="1374873" y="3099846"/>
                  <a:ext cx="882499" cy="850511"/>
                  <a:chOff x="7499897" y="1954654"/>
                  <a:chExt cx="985040" cy="949335"/>
                </a:xfrm>
              </p:grpSpPr>
              <p:sp>
                <p:nvSpPr>
                  <p:cNvPr id="146" name="Freeform: Shape 145">
                    <a:extLst>
                      <a:ext uri="{FF2B5EF4-FFF2-40B4-BE49-F238E27FC236}">
                        <a16:creationId xmlns:a16="http://schemas.microsoft.com/office/drawing/2014/main" id="{0ACDE09F-9531-4412-AED9-58FBFDD7AAE9}"/>
                      </a:ext>
                    </a:extLst>
                  </p:cNvPr>
                  <p:cNvSpPr/>
                  <p:nvPr/>
                </p:nvSpPr>
                <p:spPr>
                  <a:xfrm>
                    <a:off x="7608053" y="2038854"/>
                    <a:ext cx="748197" cy="748493"/>
                  </a:xfrm>
                  <a:custGeom>
                    <a:avLst/>
                    <a:gdLst>
                      <a:gd name="connsiteX0" fmla="*/ 130539 w 748197"/>
                      <a:gd name="connsiteY0" fmla="*/ 90140 h 748493"/>
                      <a:gd name="connsiteX1" fmla="*/ 658053 w 748197"/>
                      <a:gd name="connsiteY1" fmla="*/ 130179 h 748493"/>
                      <a:gd name="connsiteX2" fmla="*/ 618028 w 748197"/>
                      <a:gd name="connsiteY2" fmla="*/ 657693 h 748493"/>
                      <a:gd name="connsiteX3" fmla="*/ 90514 w 748197"/>
                      <a:gd name="connsiteY3" fmla="*/ 617654 h 748493"/>
                      <a:gd name="connsiteX4" fmla="*/ 130539 w 748197"/>
                      <a:gd name="connsiteY4" fmla="*/ 90140 h 748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7" h="748493">
                        <a:moveTo>
                          <a:pt x="130539" y="90140"/>
                        </a:moveTo>
                        <a:cubicBezTo>
                          <a:pt x="287106" y="-44180"/>
                          <a:pt x="523724" y="-26389"/>
                          <a:pt x="658053" y="130179"/>
                        </a:cubicBezTo>
                        <a:cubicBezTo>
                          <a:pt x="792382" y="286732"/>
                          <a:pt x="774582" y="523364"/>
                          <a:pt x="618028" y="657693"/>
                        </a:cubicBezTo>
                        <a:cubicBezTo>
                          <a:pt x="461460" y="792901"/>
                          <a:pt x="224828" y="775115"/>
                          <a:pt x="90514" y="617654"/>
                        </a:cubicBezTo>
                        <a:cubicBezTo>
                          <a:pt x="-44708" y="461100"/>
                          <a:pt x="-26029" y="225362"/>
                          <a:pt x="130539" y="9014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 dirty="0"/>
                  </a:p>
                </p:txBody>
              </p:sp>
              <p:sp>
                <p:nvSpPr>
                  <p:cNvPr id="147" name="Freeform: Shape 146">
                    <a:extLst>
                      <a:ext uri="{FF2B5EF4-FFF2-40B4-BE49-F238E27FC236}">
                        <a16:creationId xmlns:a16="http://schemas.microsoft.com/office/drawing/2014/main" id="{6789F183-099E-4C52-B04D-173877D217CE}"/>
                      </a:ext>
                    </a:extLst>
                  </p:cNvPr>
                  <p:cNvSpPr/>
                  <p:nvPr/>
                </p:nvSpPr>
                <p:spPr>
                  <a:xfrm>
                    <a:off x="8315038" y="2451022"/>
                    <a:ext cx="169899" cy="307788"/>
                  </a:xfrm>
                  <a:custGeom>
                    <a:avLst/>
                    <a:gdLst>
                      <a:gd name="connsiteX0" fmla="*/ 0 w 169899"/>
                      <a:gd name="connsiteY0" fmla="*/ 295336 h 307788"/>
                      <a:gd name="connsiteX1" fmla="*/ 10666 w 169899"/>
                      <a:gd name="connsiteY1" fmla="*/ 307789 h 307788"/>
                      <a:gd name="connsiteX2" fmla="*/ 169900 w 169899"/>
                      <a:gd name="connsiteY2" fmla="*/ 5333 h 307788"/>
                      <a:gd name="connsiteX3" fmla="*/ 152994 w 169899"/>
                      <a:gd name="connsiteY3" fmla="*/ 0 h 307788"/>
                      <a:gd name="connsiteX4" fmla="*/ 0 w 169899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899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0" y="5333"/>
                        </a:cubicBezTo>
                        <a:cubicBezTo>
                          <a:pt x="163967" y="3560"/>
                          <a:pt x="158340" y="1773"/>
                          <a:pt x="152994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48" name="Freeform: Shape 147">
                    <a:extLst>
                      <a:ext uri="{FF2B5EF4-FFF2-40B4-BE49-F238E27FC236}">
                        <a16:creationId xmlns:a16="http://schemas.microsoft.com/office/drawing/2014/main" id="{10D7FA94-6E63-4BD1-A842-7BBDD4A2C209}"/>
                      </a:ext>
                    </a:extLst>
                  </p:cNvPr>
                  <p:cNvSpPr/>
                  <p:nvPr/>
                </p:nvSpPr>
                <p:spPr>
                  <a:xfrm>
                    <a:off x="7647862" y="2126327"/>
                    <a:ext cx="774581" cy="727055"/>
                  </a:xfrm>
                  <a:custGeom>
                    <a:avLst/>
                    <a:gdLst>
                      <a:gd name="connsiteX0" fmla="*/ 621804 w 774581"/>
                      <a:gd name="connsiteY0" fmla="*/ 620910 h 727055"/>
                      <a:gd name="connsiteX1" fmla="*/ 668055 w 774581"/>
                      <a:gd name="connsiteY1" fmla="*/ 0 h 727055"/>
                      <a:gd name="connsiteX2" fmla="*/ 656496 w 774581"/>
                      <a:gd name="connsiteY2" fmla="*/ 9786 h 727055"/>
                      <a:gd name="connsiteX3" fmla="*/ 611124 w 774581"/>
                      <a:gd name="connsiteY3" fmla="*/ 608457 h 727055"/>
                      <a:gd name="connsiteX4" fmla="*/ 12453 w 774581"/>
                      <a:gd name="connsiteY4" fmla="*/ 563100 h 727055"/>
                      <a:gd name="connsiteX5" fmla="*/ 0 w 774581"/>
                      <a:gd name="connsiteY5" fmla="*/ 573765 h 727055"/>
                      <a:gd name="connsiteX6" fmla="*/ 621804 w 774581"/>
                      <a:gd name="connsiteY6" fmla="*/ 620910 h 727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1" h="727055">
                        <a:moveTo>
                          <a:pt x="621804" y="620910"/>
                        </a:moveTo>
                        <a:cubicBezTo>
                          <a:pt x="805944" y="462569"/>
                          <a:pt x="826410" y="184140"/>
                          <a:pt x="668055" y="0"/>
                        </a:cubicBezTo>
                        <a:lnTo>
                          <a:pt x="656496" y="9786"/>
                        </a:lnTo>
                        <a:cubicBezTo>
                          <a:pt x="808610" y="187700"/>
                          <a:pt x="788158" y="456343"/>
                          <a:pt x="611124" y="608457"/>
                        </a:cubicBezTo>
                        <a:cubicBezTo>
                          <a:pt x="433210" y="761465"/>
                          <a:pt x="164567" y="741013"/>
                          <a:pt x="12453" y="563100"/>
                        </a:cubicBezTo>
                        <a:lnTo>
                          <a:pt x="0" y="573765"/>
                        </a:lnTo>
                        <a:cubicBezTo>
                          <a:pt x="158341" y="757905"/>
                          <a:pt x="436770" y="779265"/>
                          <a:pt x="621804" y="62091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49" name="Freeform: Shape 148">
                    <a:extLst>
                      <a:ext uri="{FF2B5EF4-FFF2-40B4-BE49-F238E27FC236}">
                        <a16:creationId xmlns:a16="http://schemas.microsoft.com/office/drawing/2014/main" id="{A2C8F0E3-84B5-4A92-83D5-5E452E5C8C59}"/>
                      </a:ext>
                    </a:extLst>
                  </p:cNvPr>
                  <p:cNvSpPr/>
                  <p:nvPr/>
                </p:nvSpPr>
                <p:spPr>
                  <a:xfrm>
                    <a:off x="7832002" y="1954654"/>
                    <a:ext cx="271309" cy="37361"/>
                  </a:xfrm>
                  <a:custGeom>
                    <a:avLst/>
                    <a:gdLst>
                      <a:gd name="connsiteX0" fmla="*/ 265083 w 271309"/>
                      <a:gd name="connsiteY0" fmla="*/ 36472 h 37361"/>
                      <a:gd name="connsiteX1" fmla="*/ 271310 w 271309"/>
                      <a:gd name="connsiteY1" fmla="*/ 21350 h 37361"/>
                      <a:gd name="connsiteX2" fmla="*/ 0 w 271309"/>
                      <a:gd name="connsiteY2" fmla="*/ 21350 h 37361"/>
                      <a:gd name="connsiteX3" fmla="*/ 1773 w 271309"/>
                      <a:gd name="connsiteY3" fmla="*/ 37362 h 37361"/>
                      <a:gd name="connsiteX4" fmla="*/ 265083 w 271309"/>
                      <a:gd name="connsiteY4" fmla="*/ 36472 h 37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09" h="37361">
                        <a:moveTo>
                          <a:pt x="265083" y="36472"/>
                        </a:moveTo>
                        <a:cubicBezTo>
                          <a:pt x="267456" y="31729"/>
                          <a:pt x="269537" y="26687"/>
                          <a:pt x="271310" y="21350"/>
                        </a:cubicBezTo>
                        <a:cubicBezTo>
                          <a:pt x="183247" y="-7117"/>
                          <a:pt x="88063" y="-7117"/>
                          <a:pt x="0" y="21350"/>
                        </a:cubicBezTo>
                        <a:cubicBezTo>
                          <a:pt x="586" y="26687"/>
                          <a:pt x="1187" y="32025"/>
                          <a:pt x="1773" y="37362"/>
                        </a:cubicBezTo>
                        <a:cubicBezTo>
                          <a:pt x="88063" y="8896"/>
                          <a:pt x="180580" y="9785"/>
                          <a:pt x="265083" y="36472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50" name="Freeform: Shape 149">
                    <a:extLst>
                      <a:ext uri="{FF2B5EF4-FFF2-40B4-BE49-F238E27FC236}">
                        <a16:creationId xmlns:a16="http://schemas.microsoft.com/office/drawing/2014/main" id="{C81C3ACD-0DBC-4523-AC3E-596D96DA6958}"/>
                      </a:ext>
                    </a:extLst>
                  </p:cNvPr>
                  <p:cNvSpPr/>
                  <p:nvPr/>
                </p:nvSpPr>
                <p:spPr>
                  <a:xfrm>
                    <a:off x="8200282" y="2024024"/>
                    <a:ext cx="100515" cy="94289"/>
                  </a:xfrm>
                  <a:custGeom>
                    <a:avLst/>
                    <a:gdLst>
                      <a:gd name="connsiteX0" fmla="*/ 88063 w 100515"/>
                      <a:gd name="connsiteY0" fmla="*/ 94290 h 94289"/>
                      <a:gd name="connsiteX1" fmla="*/ 100516 w 100515"/>
                      <a:gd name="connsiteY1" fmla="*/ 83610 h 94289"/>
                      <a:gd name="connsiteX2" fmla="*/ 3560 w 100515"/>
                      <a:gd name="connsiteY2" fmla="*/ 0 h 94289"/>
                      <a:gd name="connsiteX3" fmla="*/ 0 w 100515"/>
                      <a:gd name="connsiteY3" fmla="*/ 16892 h 94289"/>
                      <a:gd name="connsiteX4" fmla="*/ 88063 w 100515"/>
                      <a:gd name="connsiteY4" fmla="*/ 94290 h 9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5" h="94289">
                        <a:moveTo>
                          <a:pt x="88063" y="94290"/>
                        </a:moveTo>
                        <a:lnTo>
                          <a:pt x="100516" y="83610"/>
                        </a:lnTo>
                        <a:cubicBezTo>
                          <a:pt x="72050" y="50705"/>
                          <a:pt x="39131" y="22239"/>
                          <a:pt x="3560" y="0"/>
                        </a:cubicBezTo>
                        <a:cubicBezTo>
                          <a:pt x="2666" y="5333"/>
                          <a:pt x="1773" y="10666"/>
                          <a:pt x="0" y="16892"/>
                        </a:cubicBezTo>
                        <a:cubicBezTo>
                          <a:pt x="32026" y="38252"/>
                          <a:pt x="62264" y="64051"/>
                          <a:pt x="88063" y="9429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51" name="Freeform: Shape 150">
                    <a:extLst>
                      <a:ext uri="{FF2B5EF4-FFF2-40B4-BE49-F238E27FC236}">
                        <a16:creationId xmlns:a16="http://schemas.microsoft.com/office/drawing/2014/main" id="{5AB1B37C-85E5-4027-9006-307DECCA59E4}"/>
                      </a:ext>
                    </a:extLst>
                  </p:cNvPr>
                  <p:cNvSpPr/>
                  <p:nvPr/>
                </p:nvSpPr>
                <p:spPr>
                  <a:xfrm>
                    <a:off x="7499897" y="2060531"/>
                    <a:ext cx="792008" cy="843458"/>
                  </a:xfrm>
                  <a:custGeom>
                    <a:avLst/>
                    <a:gdLst>
                      <a:gd name="connsiteX0" fmla="*/ 792008 w 792008"/>
                      <a:gd name="connsiteY0" fmla="*/ 727667 h 843458"/>
                      <a:gd name="connsiteX1" fmla="*/ 780449 w 792008"/>
                      <a:gd name="connsiteY1" fmla="*/ 714320 h 843458"/>
                      <a:gd name="connsiteX2" fmla="*/ 128393 w 792008"/>
                      <a:gd name="connsiteY2" fmla="*/ 665402 h 843458"/>
                      <a:gd name="connsiteX3" fmla="*/ 178204 w 792008"/>
                      <a:gd name="connsiteY3" fmla="*/ 13346 h 843458"/>
                      <a:gd name="connsiteX4" fmla="*/ 166645 w 792008"/>
                      <a:gd name="connsiteY4" fmla="*/ 0 h 843458"/>
                      <a:gd name="connsiteX5" fmla="*/ 115047 w 792008"/>
                      <a:gd name="connsiteY5" fmla="*/ 676962 h 843458"/>
                      <a:gd name="connsiteX6" fmla="*/ 792008 w 792008"/>
                      <a:gd name="connsiteY6" fmla="*/ 727667 h 843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08" h="843458">
                        <a:moveTo>
                          <a:pt x="792008" y="727667"/>
                        </a:moveTo>
                        <a:lnTo>
                          <a:pt x="780449" y="714320"/>
                        </a:lnTo>
                        <a:cubicBezTo>
                          <a:pt x="587402" y="880675"/>
                          <a:pt x="294733" y="858435"/>
                          <a:pt x="128393" y="665402"/>
                        </a:cubicBezTo>
                        <a:cubicBezTo>
                          <a:pt x="-37068" y="471476"/>
                          <a:pt x="-14829" y="179687"/>
                          <a:pt x="178204" y="13346"/>
                        </a:cubicBezTo>
                        <a:lnTo>
                          <a:pt x="166645" y="0"/>
                        </a:lnTo>
                        <a:cubicBezTo>
                          <a:pt x="-33508" y="172581"/>
                          <a:pt x="-56641" y="475916"/>
                          <a:pt x="115047" y="676962"/>
                        </a:cubicBezTo>
                        <a:cubicBezTo>
                          <a:pt x="287627" y="877115"/>
                          <a:pt x="591856" y="900247"/>
                          <a:pt x="792008" y="727667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52" name="Freeform: Shape 151">
                    <a:extLst>
                      <a:ext uri="{FF2B5EF4-FFF2-40B4-BE49-F238E27FC236}">
                        <a16:creationId xmlns:a16="http://schemas.microsoft.com/office/drawing/2014/main" id="{FD0B4969-59E6-49FE-993C-598762329F7C}"/>
                      </a:ext>
                    </a:extLst>
                  </p:cNvPr>
                  <p:cNvSpPr/>
                  <p:nvPr/>
                </p:nvSpPr>
                <p:spPr>
                  <a:xfrm>
                    <a:off x="7605221" y="1998663"/>
                    <a:ext cx="123141" cy="123132"/>
                  </a:xfrm>
                  <a:custGeom>
                    <a:avLst/>
                    <a:gdLst>
                      <a:gd name="connsiteX0" fmla="*/ 21282 w 123141"/>
                      <a:gd name="connsiteY0" fmla="*/ 14681 h 123132"/>
                      <a:gd name="connsiteX1" fmla="*/ 108465 w 123141"/>
                      <a:gd name="connsiteY1" fmla="*/ 21787 h 123132"/>
                      <a:gd name="connsiteX2" fmla="*/ 101345 w 123141"/>
                      <a:gd name="connsiteY2" fmla="*/ 108077 h 123132"/>
                      <a:gd name="connsiteX3" fmla="*/ 15055 w 123141"/>
                      <a:gd name="connsiteY3" fmla="*/ 101851 h 123132"/>
                      <a:gd name="connsiteX4" fmla="*/ 21282 w 123141"/>
                      <a:gd name="connsiteY4" fmla="*/ 14681 h 123132"/>
                      <a:gd name="connsiteX5" fmla="*/ 96013 w 123141"/>
                      <a:gd name="connsiteY5" fmla="*/ 101851 h 123132"/>
                      <a:gd name="connsiteX6" fmla="*/ 101345 w 123141"/>
                      <a:gd name="connsiteY6" fmla="*/ 27134 h 123132"/>
                      <a:gd name="connsiteX7" fmla="*/ 26629 w 123141"/>
                      <a:gd name="connsiteY7" fmla="*/ 21787 h 123132"/>
                      <a:gd name="connsiteX8" fmla="*/ 21282 w 123141"/>
                      <a:gd name="connsiteY8" fmla="*/ 96518 h 123132"/>
                      <a:gd name="connsiteX9" fmla="*/ 96013 w 123141"/>
                      <a:gd name="connsiteY9" fmla="*/ 101851 h 123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41" h="123132">
                        <a:moveTo>
                          <a:pt x="21282" y="14681"/>
                        </a:moveTo>
                        <a:cubicBezTo>
                          <a:pt x="47081" y="-7562"/>
                          <a:pt x="86226" y="-4004"/>
                          <a:pt x="108465" y="21787"/>
                        </a:cubicBezTo>
                        <a:cubicBezTo>
                          <a:pt x="130705" y="47586"/>
                          <a:pt x="127145" y="85838"/>
                          <a:pt x="101345" y="108077"/>
                        </a:cubicBezTo>
                        <a:cubicBezTo>
                          <a:pt x="75546" y="130317"/>
                          <a:pt x="37295" y="127650"/>
                          <a:pt x="15055" y="101851"/>
                        </a:cubicBezTo>
                        <a:cubicBezTo>
                          <a:pt x="-7184" y="76052"/>
                          <a:pt x="-4517" y="36920"/>
                          <a:pt x="21282" y="14681"/>
                        </a:cubicBezTo>
                        <a:close/>
                        <a:moveTo>
                          <a:pt x="96013" y="101851"/>
                        </a:moveTo>
                        <a:cubicBezTo>
                          <a:pt x="118252" y="83172"/>
                          <a:pt x="120918" y="49373"/>
                          <a:pt x="101345" y="27134"/>
                        </a:cubicBezTo>
                        <a:cubicBezTo>
                          <a:pt x="82666" y="4892"/>
                          <a:pt x="48868" y="2223"/>
                          <a:pt x="26629" y="21787"/>
                        </a:cubicBezTo>
                        <a:cubicBezTo>
                          <a:pt x="4390" y="40480"/>
                          <a:pt x="2602" y="74279"/>
                          <a:pt x="21282" y="96518"/>
                        </a:cubicBezTo>
                        <a:cubicBezTo>
                          <a:pt x="39961" y="118757"/>
                          <a:pt x="73774" y="120530"/>
                          <a:pt x="96013" y="10185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53" name="Freeform: Shape 152">
                    <a:extLst>
                      <a:ext uri="{FF2B5EF4-FFF2-40B4-BE49-F238E27FC236}">
                        <a16:creationId xmlns:a16="http://schemas.microsoft.com/office/drawing/2014/main" id="{27ACC9AB-6324-4360-BDD9-F372A8637659}"/>
                      </a:ext>
                    </a:extLst>
                  </p:cNvPr>
                  <p:cNvSpPr/>
                  <p:nvPr/>
                </p:nvSpPr>
                <p:spPr>
                  <a:xfrm>
                    <a:off x="7638538" y="2032444"/>
                    <a:ext cx="56075" cy="56075"/>
                  </a:xfrm>
                  <a:custGeom>
                    <a:avLst/>
                    <a:gdLst>
                      <a:gd name="connsiteX0" fmla="*/ 6644 w 56075"/>
                      <a:gd name="connsiteY0" fmla="*/ 45873 h 56075"/>
                      <a:gd name="connsiteX1" fmla="*/ 10203 w 56075"/>
                      <a:gd name="connsiteY1" fmla="*/ 6727 h 56075"/>
                      <a:gd name="connsiteX2" fmla="*/ 49349 w 56075"/>
                      <a:gd name="connsiteY2" fmla="*/ 9394 h 56075"/>
                      <a:gd name="connsiteX3" fmla="*/ 46682 w 56075"/>
                      <a:gd name="connsiteY3" fmla="*/ 49432 h 56075"/>
                      <a:gd name="connsiteX4" fmla="*/ 6644 w 56075"/>
                      <a:gd name="connsiteY4" fmla="*/ 45873 h 5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5" h="56075">
                        <a:moveTo>
                          <a:pt x="6644" y="45873"/>
                        </a:moveTo>
                        <a:cubicBezTo>
                          <a:pt x="-3143" y="34299"/>
                          <a:pt x="-2250" y="16513"/>
                          <a:pt x="10203" y="6727"/>
                        </a:cubicBezTo>
                        <a:cubicBezTo>
                          <a:pt x="21777" y="-3059"/>
                          <a:pt x="39563" y="-2166"/>
                          <a:pt x="49349" y="9394"/>
                        </a:cubicBezTo>
                        <a:cubicBezTo>
                          <a:pt x="59135" y="21846"/>
                          <a:pt x="58242" y="38753"/>
                          <a:pt x="46682" y="49432"/>
                        </a:cubicBezTo>
                        <a:cubicBezTo>
                          <a:pt x="35109" y="59219"/>
                          <a:pt x="17323" y="58325"/>
                          <a:pt x="6644" y="45873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54" name="TextBox 153">
                    <a:extLst>
                      <a:ext uri="{FF2B5EF4-FFF2-40B4-BE49-F238E27FC236}">
                        <a16:creationId xmlns:a16="http://schemas.microsoft.com/office/drawing/2014/main" id="{AAB30C9E-32E8-40B1-B734-62A758FC7AB2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641593" y="2112540"/>
                    <a:ext cx="681395" cy="635546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1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000" dirty="0">
                        <a:solidFill>
                          <a:schemeClr val="bg2"/>
                        </a:solidFill>
                      </a:rPr>
                      <a:t>0</a:t>
                    </a:r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3</a:t>
                    </a:r>
                  </a:p>
                </p:txBody>
              </p:sp>
            </p:grpSp>
            <p:cxnSp>
              <p:nvCxnSpPr>
                <p:cNvPr id="144" name="Straight Arrow Connector 143">
                  <a:extLst>
                    <a:ext uri="{FF2B5EF4-FFF2-40B4-BE49-F238E27FC236}">
                      <a16:creationId xmlns:a16="http://schemas.microsoft.com/office/drawing/2014/main" id="{2D73050A-292F-4F3C-A419-D8AFE801C80D}"/>
                    </a:ext>
                  </a:extLst>
                </p:cNvPr>
                <p:cNvCxnSpPr/>
                <p:nvPr/>
              </p:nvCxnSpPr>
              <p:spPr>
                <a:xfrm flipV="1">
                  <a:off x="1816122" y="2559157"/>
                  <a:ext cx="0" cy="537328"/>
                </a:xfrm>
                <a:prstGeom prst="straightConnector1">
                  <a:avLst/>
                </a:prstGeom>
                <a:ln w="12700">
                  <a:solidFill>
                    <a:schemeClr val="accent3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1A39D9BA-B49C-4813-B254-1806413434E8}"/>
                  </a:ext>
                </a:extLst>
              </p:cNvPr>
              <p:cNvGrpSpPr/>
              <p:nvPr/>
            </p:nvGrpSpPr>
            <p:grpSpPr>
              <a:xfrm>
                <a:off x="5293503" y="3099846"/>
                <a:ext cx="1748712" cy="2666508"/>
                <a:chOff x="2507228" y="3099846"/>
                <a:chExt cx="1748712" cy="2666508"/>
              </a:xfrm>
            </p:grpSpPr>
            <p:sp>
              <p:nvSpPr>
                <p:cNvPr id="156" name="TextBox 155">
                  <a:extLst>
                    <a:ext uri="{FF2B5EF4-FFF2-40B4-BE49-F238E27FC236}">
                      <a16:creationId xmlns:a16="http://schemas.microsoft.com/office/drawing/2014/main" id="{CC192C94-4951-46B9-9682-78DD4012A692}"/>
                    </a:ext>
                  </a:extLst>
                </p:cNvPr>
                <p:cNvSpPr txBox="1"/>
                <p:nvPr/>
              </p:nvSpPr>
              <p:spPr>
                <a:xfrm>
                  <a:off x="2507228" y="4489081"/>
                  <a:ext cx="1748712" cy="1277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>
                    <a:defRPr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4"/>
                      </a:solidFill>
                      <a:effectLst/>
                      <a:uLnTx/>
                      <a:uFillTx/>
                    </a:rPr>
                    <a:t>Lorem ipsum </a:t>
                  </a:r>
                  <a:b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</a:rPr>
                  </a:b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Lorem ipsum dolor sit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amet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consectetur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adipisicing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elit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sed do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eiusmod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tempor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incididunt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labore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et dolore magna.</a:t>
                  </a:r>
                  <a:endParaRPr lang="en-CA" sz="1100" dirty="0">
                    <a:solidFill>
                      <a:schemeClr val="tx2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grpSp>
              <p:nvGrpSpPr>
                <p:cNvPr id="158" name="7">
                  <a:extLst>
                    <a:ext uri="{FF2B5EF4-FFF2-40B4-BE49-F238E27FC236}">
                      <a16:creationId xmlns:a16="http://schemas.microsoft.com/office/drawing/2014/main" id="{60E4F261-BFCA-46F4-8B29-2BEB600764C4}"/>
                    </a:ext>
                  </a:extLst>
                </p:cNvPr>
                <p:cNvGrpSpPr/>
                <p:nvPr/>
              </p:nvGrpSpPr>
              <p:grpSpPr>
                <a:xfrm flipV="1">
                  <a:off x="2940335" y="3099846"/>
                  <a:ext cx="882499" cy="850511"/>
                  <a:chOff x="7499897" y="1954654"/>
                  <a:chExt cx="985040" cy="949335"/>
                </a:xfrm>
              </p:grpSpPr>
              <p:sp>
                <p:nvSpPr>
                  <p:cNvPr id="161" name="Freeform: Shape 160">
                    <a:extLst>
                      <a:ext uri="{FF2B5EF4-FFF2-40B4-BE49-F238E27FC236}">
                        <a16:creationId xmlns:a16="http://schemas.microsoft.com/office/drawing/2014/main" id="{5B4D6B1D-4ECC-4F4E-BE1F-EB6F63A42304}"/>
                      </a:ext>
                    </a:extLst>
                  </p:cNvPr>
                  <p:cNvSpPr/>
                  <p:nvPr/>
                </p:nvSpPr>
                <p:spPr>
                  <a:xfrm>
                    <a:off x="7608053" y="2038854"/>
                    <a:ext cx="748197" cy="748493"/>
                  </a:xfrm>
                  <a:custGeom>
                    <a:avLst/>
                    <a:gdLst>
                      <a:gd name="connsiteX0" fmla="*/ 130539 w 748197"/>
                      <a:gd name="connsiteY0" fmla="*/ 90140 h 748493"/>
                      <a:gd name="connsiteX1" fmla="*/ 658053 w 748197"/>
                      <a:gd name="connsiteY1" fmla="*/ 130179 h 748493"/>
                      <a:gd name="connsiteX2" fmla="*/ 618028 w 748197"/>
                      <a:gd name="connsiteY2" fmla="*/ 657693 h 748493"/>
                      <a:gd name="connsiteX3" fmla="*/ 90514 w 748197"/>
                      <a:gd name="connsiteY3" fmla="*/ 617654 h 748493"/>
                      <a:gd name="connsiteX4" fmla="*/ 130539 w 748197"/>
                      <a:gd name="connsiteY4" fmla="*/ 90140 h 748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7" h="748493">
                        <a:moveTo>
                          <a:pt x="130539" y="90140"/>
                        </a:moveTo>
                        <a:cubicBezTo>
                          <a:pt x="287106" y="-44180"/>
                          <a:pt x="523724" y="-26389"/>
                          <a:pt x="658053" y="130179"/>
                        </a:cubicBezTo>
                        <a:cubicBezTo>
                          <a:pt x="792382" y="286732"/>
                          <a:pt x="774582" y="523364"/>
                          <a:pt x="618028" y="657693"/>
                        </a:cubicBezTo>
                        <a:cubicBezTo>
                          <a:pt x="461460" y="792901"/>
                          <a:pt x="224828" y="775115"/>
                          <a:pt x="90514" y="617654"/>
                        </a:cubicBezTo>
                        <a:cubicBezTo>
                          <a:pt x="-44708" y="461100"/>
                          <a:pt x="-26029" y="225362"/>
                          <a:pt x="130539" y="9014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62" name="Freeform: Shape 161">
                    <a:extLst>
                      <a:ext uri="{FF2B5EF4-FFF2-40B4-BE49-F238E27FC236}">
                        <a16:creationId xmlns:a16="http://schemas.microsoft.com/office/drawing/2014/main" id="{C6A8E59C-6D53-4BAF-B868-A337084DED6E}"/>
                      </a:ext>
                    </a:extLst>
                  </p:cNvPr>
                  <p:cNvSpPr/>
                  <p:nvPr/>
                </p:nvSpPr>
                <p:spPr>
                  <a:xfrm>
                    <a:off x="8315038" y="2451022"/>
                    <a:ext cx="169899" cy="307788"/>
                  </a:xfrm>
                  <a:custGeom>
                    <a:avLst/>
                    <a:gdLst>
                      <a:gd name="connsiteX0" fmla="*/ 0 w 169899"/>
                      <a:gd name="connsiteY0" fmla="*/ 295336 h 307788"/>
                      <a:gd name="connsiteX1" fmla="*/ 10666 w 169899"/>
                      <a:gd name="connsiteY1" fmla="*/ 307789 h 307788"/>
                      <a:gd name="connsiteX2" fmla="*/ 169900 w 169899"/>
                      <a:gd name="connsiteY2" fmla="*/ 5333 h 307788"/>
                      <a:gd name="connsiteX3" fmla="*/ 152994 w 169899"/>
                      <a:gd name="connsiteY3" fmla="*/ 0 h 307788"/>
                      <a:gd name="connsiteX4" fmla="*/ 0 w 169899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899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0" y="5333"/>
                        </a:cubicBezTo>
                        <a:cubicBezTo>
                          <a:pt x="163967" y="3560"/>
                          <a:pt x="158340" y="1773"/>
                          <a:pt x="152994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63" name="Freeform: Shape 162">
                    <a:extLst>
                      <a:ext uri="{FF2B5EF4-FFF2-40B4-BE49-F238E27FC236}">
                        <a16:creationId xmlns:a16="http://schemas.microsoft.com/office/drawing/2014/main" id="{22B2601D-EA04-4EE1-B8C0-EF495DA0C110}"/>
                      </a:ext>
                    </a:extLst>
                  </p:cNvPr>
                  <p:cNvSpPr/>
                  <p:nvPr/>
                </p:nvSpPr>
                <p:spPr>
                  <a:xfrm>
                    <a:off x="7647862" y="2126327"/>
                    <a:ext cx="774581" cy="727055"/>
                  </a:xfrm>
                  <a:custGeom>
                    <a:avLst/>
                    <a:gdLst>
                      <a:gd name="connsiteX0" fmla="*/ 621804 w 774581"/>
                      <a:gd name="connsiteY0" fmla="*/ 620910 h 727055"/>
                      <a:gd name="connsiteX1" fmla="*/ 668055 w 774581"/>
                      <a:gd name="connsiteY1" fmla="*/ 0 h 727055"/>
                      <a:gd name="connsiteX2" fmla="*/ 656496 w 774581"/>
                      <a:gd name="connsiteY2" fmla="*/ 9786 h 727055"/>
                      <a:gd name="connsiteX3" fmla="*/ 611124 w 774581"/>
                      <a:gd name="connsiteY3" fmla="*/ 608457 h 727055"/>
                      <a:gd name="connsiteX4" fmla="*/ 12453 w 774581"/>
                      <a:gd name="connsiteY4" fmla="*/ 563100 h 727055"/>
                      <a:gd name="connsiteX5" fmla="*/ 0 w 774581"/>
                      <a:gd name="connsiteY5" fmla="*/ 573765 h 727055"/>
                      <a:gd name="connsiteX6" fmla="*/ 621804 w 774581"/>
                      <a:gd name="connsiteY6" fmla="*/ 620910 h 727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1" h="727055">
                        <a:moveTo>
                          <a:pt x="621804" y="620910"/>
                        </a:moveTo>
                        <a:cubicBezTo>
                          <a:pt x="805944" y="462569"/>
                          <a:pt x="826410" y="184140"/>
                          <a:pt x="668055" y="0"/>
                        </a:cubicBezTo>
                        <a:lnTo>
                          <a:pt x="656496" y="9786"/>
                        </a:lnTo>
                        <a:cubicBezTo>
                          <a:pt x="808610" y="187700"/>
                          <a:pt x="788158" y="456343"/>
                          <a:pt x="611124" y="608457"/>
                        </a:cubicBezTo>
                        <a:cubicBezTo>
                          <a:pt x="433210" y="761465"/>
                          <a:pt x="164567" y="741013"/>
                          <a:pt x="12453" y="563100"/>
                        </a:cubicBezTo>
                        <a:lnTo>
                          <a:pt x="0" y="573765"/>
                        </a:lnTo>
                        <a:cubicBezTo>
                          <a:pt x="158341" y="757905"/>
                          <a:pt x="436770" y="779265"/>
                          <a:pt x="621804" y="62091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64" name="Freeform: Shape 163">
                    <a:extLst>
                      <a:ext uri="{FF2B5EF4-FFF2-40B4-BE49-F238E27FC236}">
                        <a16:creationId xmlns:a16="http://schemas.microsoft.com/office/drawing/2014/main" id="{9FC9C7A3-086F-4D29-80F1-D3E51548ECF0}"/>
                      </a:ext>
                    </a:extLst>
                  </p:cNvPr>
                  <p:cNvSpPr/>
                  <p:nvPr/>
                </p:nvSpPr>
                <p:spPr>
                  <a:xfrm>
                    <a:off x="7832002" y="1954654"/>
                    <a:ext cx="271309" cy="37361"/>
                  </a:xfrm>
                  <a:custGeom>
                    <a:avLst/>
                    <a:gdLst>
                      <a:gd name="connsiteX0" fmla="*/ 265083 w 271309"/>
                      <a:gd name="connsiteY0" fmla="*/ 36472 h 37361"/>
                      <a:gd name="connsiteX1" fmla="*/ 271310 w 271309"/>
                      <a:gd name="connsiteY1" fmla="*/ 21350 h 37361"/>
                      <a:gd name="connsiteX2" fmla="*/ 0 w 271309"/>
                      <a:gd name="connsiteY2" fmla="*/ 21350 h 37361"/>
                      <a:gd name="connsiteX3" fmla="*/ 1773 w 271309"/>
                      <a:gd name="connsiteY3" fmla="*/ 37362 h 37361"/>
                      <a:gd name="connsiteX4" fmla="*/ 265083 w 271309"/>
                      <a:gd name="connsiteY4" fmla="*/ 36472 h 37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09" h="37361">
                        <a:moveTo>
                          <a:pt x="265083" y="36472"/>
                        </a:moveTo>
                        <a:cubicBezTo>
                          <a:pt x="267456" y="31729"/>
                          <a:pt x="269537" y="26687"/>
                          <a:pt x="271310" y="21350"/>
                        </a:cubicBezTo>
                        <a:cubicBezTo>
                          <a:pt x="183247" y="-7117"/>
                          <a:pt x="88063" y="-7117"/>
                          <a:pt x="0" y="21350"/>
                        </a:cubicBezTo>
                        <a:cubicBezTo>
                          <a:pt x="586" y="26687"/>
                          <a:pt x="1187" y="32025"/>
                          <a:pt x="1773" y="37362"/>
                        </a:cubicBezTo>
                        <a:cubicBezTo>
                          <a:pt x="88063" y="8896"/>
                          <a:pt x="180580" y="9785"/>
                          <a:pt x="265083" y="3647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65" name="Freeform: Shape 164">
                    <a:extLst>
                      <a:ext uri="{FF2B5EF4-FFF2-40B4-BE49-F238E27FC236}">
                        <a16:creationId xmlns:a16="http://schemas.microsoft.com/office/drawing/2014/main" id="{3E34B409-16CA-4C97-9586-55E2FE4CE6DF}"/>
                      </a:ext>
                    </a:extLst>
                  </p:cNvPr>
                  <p:cNvSpPr/>
                  <p:nvPr/>
                </p:nvSpPr>
                <p:spPr>
                  <a:xfrm>
                    <a:off x="8200282" y="2024024"/>
                    <a:ext cx="100515" cy="94289"/>
                  </a:xfrm>
                  <a:custGeom>
                    <a:avLst/>
                    <a:gdLst>
                      <a:gd name="connsiteX0" fmla="*/ 88063 w 100515"/>
                      <a:gd name="connsiteY0" fmla="*/ 94290 h 94289"/>
                      <a:gd name="connsiteX1" fmla="*/ 100516 w 100515"/>
                      <a:gd name="connsiteY1" fmla="*/ 83610 h 94289"/>
                      <a:gd name="connsiteX2" fmla="*/ 3560 w 100515"/>
                      <a:gd name="connsiteY2" fmla="*/ 0 h 94289"/>
                      <a:gd name="connsiteX3" fmla="*/ 0 w 100515"/>
                      <a:gd name="connsiteY3" fmla="*/ 16892 h 94289"/>
                      <a:gd name="connsiteX4" fmla="*/ 88063 w 100515"/>
                      <a:gd name="connsiteY4" fmla="*/ 94290 h 9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5" h="94289">
                        <a:moveTo>
                          <a:pt x="88063" y="94290"/>
                        </a:moveTo>
                        <a:lnTo>
                          <a:pt x="100516" y="83610"/>
                        </a:lnTo>
                        <a:cubicBezTo>
                          <a:pt x="72050" y="50705"/>
                          <a:pt x="39131" y="22239"/>
                          <a:pt x="3560" y="0"/>
                        </a:cubicBezTo>
                        <a:cubicBezTo>
                          <a:pt x="2666" y="5333"/>
                          <a:pt x="1773" y="10666"/>
                          <a:pt x="0" y="16892"/>
                        </a:cubicBezTo>
                        <a:cubicBezTo>
                          <a:pt x="32026" y="38252"/>
                          <a:pt x="62264" y="64051"/>
                          <a:pt x="88063" y="9429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66" name="Freeform: Shape 165">
                    <a:extLst>
                      <a:ext uri="{FF2B5EF4-FFF2-40B4-BE49-F238E27FC236}">
                        <a16:creationId xmlns:a16="http://schemas.microsoft.com/office/drawing/2014/main" id="{53457680-079B-46F7-9B0A-8311523C1592}"/>
                      </a:ext>
                    </a:extLst>
                  </p:cNvPr>
                  <p:cNvSpPr/>
                  <p:nvPr/>
                </p:nvSpPr>
                <p:spPr>
                  <a:xfrm>
                    <a:off x="7499897" y="2060531"/>
                    <a:ext cx="792008" cy="843458"/>
                  </a:xfrm>
                  <a:custGeom>
                    <a:avLst/>
                    <a:gdLst>
                      <a:gd name="connsiteX0" fmla="*/ 792008 w 792008"/>
                      <a:gd name="connsiteY0" fmla="*/ 727667 h 843458"/>
                      <a:gd name="connsiteX1" fmla="*/ 780449 w 792008"/>
                      <a:gd name="connsiteY1" fmla="*/ 714320 h 843458"/>
                      <a:gd name="connsiteX2" fmla="*/ 128393 w 792008"/>
                      <a:gd name="connsiteY2" fmla="*/ 665402 h 843458"/>
                      <a:gd name="connsiteX3" fmla="*/ 178204 w 792008"/>
                      <a:gd name="connsiteY3" fmla="*/ 13346 h 843458"/>
                      <a:gd name="connsiteX4" fmla="*/ 166645 w 792008"/>
                      <a:gd name="connsiteY4" fmla="*/ 0 h 843458"/>
                      <a:gd name="connsiteX5" fmla="*/ 115047 w 792008"/>
                      <a:gd name="connsiteY5" fmla="*/ 676962 h 843458"/>
                      <a:gd name="connsiteX6" fmla="*/ 792008 w 792008"/>
                      <a:gd name="connsiteY6" fmla="*/ 727667 h 843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08" h="843458">
                        <a:moveTo>
                          <a:pt x="792008" y="727667"/>
                        </a:moveTo>
                        <a:lnTo>
                          <a:pt x="780449" y="714320"/>
                        </a:lnTo>
                        <a:cubicBezTo>
                          <a:pt x="587402" y="880675"/>
                          <a:pt x="294733" y="858435"/>
                          <a:pt x="128393" y="665402"/>
                        </a:cubicBezTo>
                        <a:cubicBezTo>
                          <a:pt x="-37068" y="471476"/>
                          <a:pt x="-14829" y="179687"/>
                          <a:pt x="178204" y="13346"/>
                        </a:cubicBezTo>
                        <a:lnTo>
                          <a:pt x="166645" y="0"/>
                        </a:lnTo>
                        <a:cubicBezTo>
                          <a:pt x="-33508" y="172581"/>
                          <a:pt x="-56641" y="475916"/>
                          <a:pt x="115047" y="676962"/>
                        </a:cubicBezTo>
                        <a:cubicBezTo>
                          <a:pt x="287627" y="877115"/>
                          <a:pt x="591856" y="900247"/>
                          <a:pt x="792008" y="72766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id="{D3AFD329-5989-4A54-9E13-9936193062B8}"/>
                      </a:ext>
                    </a:extLst>
                  </p:cNvPr>
                  <p:cNvSpPr/>
                  <p:nvPr/>
                </p:nvSpPr>
                <p:spPr>
                  <a:xfrm>
                    <a:off x="7605221" y="1998663"/>
                    <a:ext cx="123141" cy="123132"/>
                  </a:xfrm>
                  <a:custGeom>
                    <a:avLst/>
                    <a:gdLst>
                      <a:gd name="connsiteX0" fmla="*/ 21282 w 123141"/>
                      <a:gd name="connsiteY0" fmla="*/ 14681 h 123132"/>
                      <a:gd name="connsiteX1" fmla="*/ 108465 w 123141"/>
                      <a:gd name="connsiteY1" fmla="*/ 21787 h 123132"/>
                      <a:gd name="connsiteX2" fmla="*/ 101345 w 123141"/>
                      <a:gd name="connsiteY2" fmla="*/ 108077 h 123132"/>
                      <a:gd name="connsiteX3" fmla="*/ 15055 w 123141"/>
                      <a:gd name="connsiteY3" fmla="*/ 101851 h 123132"/>
                      <a:gd name="connsiteX4" fmla="*/ 21282 w 123141"/>
                      <a:gd name="connsiteY4" fmla="*/ 14681 h 123132"/>
                      <a:gd name="connsiteX5" fmla="*/ 96013 w 123141"/>
                      <a:gd name="connsiteY5" fmla="*/ 101851 h 123132"/>
                      <a:gd name="connsiteX6" fmla="*/ 101345 w 123141"/>
                      <a:gd name="connsiteY6" fmla="*/ 27134 h 123132"/>
                      <a:gd name="connsiteX7" fmla="*/ 26629 w 123141"/>
                      <a:gd name="connsiteY7" fmla="*/ 21787 h 123132"/>
                      <a:gd name="connsiteX8" fmla="*/ 21282 w 123141"/>
                      <a:gd name="connsiteY8" fmla="*/ 96518 h 123132"/>
                      <a:gd name="connsiteX9" fmla="*/ 96013 w 123141"/>
                      <a:gd name="connsiteY9" fmla="*/ 101851 h 123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41" h="123132">
                        <a:moveTo>
                          <a:pt x="21282" y="14681"/>
                        </a:moveTo>
                        <a:cubicBezTo>
                          <a:pt x="47081" y="-7562"/>
                          <a:pt x="86226" y="-4004"/>
                          <a:pt x="108465" y="21787"/>
                        </a:cubicBezTo>
                        <a:cubicBezTo>
                          <a:pt x="130705" y="47586"/>
                          <a:pt x="127145" y="85838"/>
                          <a:pt x="101345" y="108077"/>
                        </a:cubicBezTo>
                        <a:cubicBezTo>
                          <a:pt x="75546" y="130317"/>
                          <a:pt x="37295" y="127650"/>
                          <a:pt x="15055" y="101851"/>
                        </a:cubicBezTo>
                        <a:cubicBezTo>
                          <a:pt x="-7184" y="76052"/>
                          <a:pt x="-4517" y="36920"/>
                          <a:pt x="21282" y="14681"/>
                        </a:cubicBezTo>
                        <a:close/>
                        <a:moveTo>
                          <a:pt x="96013" y="101851"/>
                        </a:moveTo>
                        <a:cubicBezTo>
                          <a:pt x="118252" y="83172"/>
                          <a:pt x="120918" y="49373"/>
                          <a:pt x="101345" y="27134"/>
                        </a:cubicBezTo>
                        <a:cubicBezTo>
                          <a:pt x="82666" y="4892"/>
                          <a:pt x="48868" y="2223"/>
                          <a:pt x="26629" y="21787"/>
                        </a:cubicBezTo>
                        <a:cubicBezTo>
                          <a:pt x="4390" y="40480"/>
                          <a:pt x="2602" y="74279"/>
                          <a:pt x="21282" y="96518"/>
                        </a:cubicBezTo>
                        <a:cubicBezTo>
                          <a:pt x="39961" y="118757"/>
                          <a:pt x="73774" y="120530"/>
                          <a:pt x="96013" y="10185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04" name="Freeform: Shape 203">
                    <a:extLst>
                      <a:ext uri="{FF2B5EF4-FFF2-40B4-BE49-F238E27FC236}">
                        <a16:creationId xmlns:a16="http://schemas.microsoft.com/office/drawing/2014/main" id="{7C1C73AB-6A66-41D1-A865-7732DA1E052A}"/>
                      </a:ext>
                    </a:extLst>
                  </p:cNvPr>
                  <p:cNvSpPr/>
                  <p:nvPr/>
                </p:nvSpPr>
                <p:spPr>
                  <a:xfrm>
                    <a:off x="7638538" y="2032444"/>
                    <a:ext cx="56075" cy="56075"/>
                  </a:xfrm>
                  <a:custGeom>
                    <a:avLst/>
                    <a:gdLst>
                      <a:gd name="connsiteX0" fmla="*/ 6644 w 56075"/>
                      <a:gd name="connsiteY0" fmla="*/ 45873 h 56075"/>
                      <a:gd name="connsiteX1" fmla="*/ 10203 w 56075"/>
                      <a:gd name="connsiteY1" fmla="*/ 6727 h 56075"/>
                      <a:gd name="connsiteX2" fmla="*/ 49349 w 56075"/>
                      <a:gd name="connsiteY2" fmla="*/ 9394 h 56075"/>
                      <a:gd name="connsiteX3" fmla="*/ 46682 w 56075"/>
                      <a:gd name="connsiteY3" fmla="*/ 49432 h 56075"/>
                      <a:gd name="connsiteX4" fmla="*/ 6644 w 56075"/>
                      <a:gd name="connsiteY4" fmla="*/ 45873 h 5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5" h="56075">
                        <a:moveTo>
                          <a:pt x="6644" y="45873"/>
                        </a:moveTo>
                        <a:cubicBezTo>
                          <a:pt x="-3143" y="34299"/>
                          <a:pt x="-2250" y="16513"/>
                          <a:pt x="10203" y="6727"/>
                        </a:cubicBezTo>
                        <a:cubicBezTo>
                          <a:pt x="21777" y="-3059"/>
                          <a:pt x="39563" y="-2166"/>
                          <a:pt x="49349" y="9394"/>
                        </a:cubicBezTo>
                        <a:cubicBezTo>
                          <a:pt x="59135" y="21846"/>
                          <a:pt x="58242" y="38753"/>
                          <a:pt x="46682" y="49432"/>
                        </a:cubicBezTo>
                        <a:cubicBezTo>
                          <a:pt x="35109" y="59219"/>
                          <a:pt x="17323" y="58325"/>
                          <a:pt x="6644" y="4587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05" name="TextBox 204">
                    <a:extLst>
                      <a:ext uri="{FF2B5EF4-FFF2-40B4-BE49-F238E27FC236}">
                        <a16:creationId xmlns:a16="http://schemas.microsoft.com/office/drawing/2014/main" id="{4EACA040-8A04-4C81-BD92-38735C235949}"/>
                      </a:ext>
                    </a:extLst>
                  </p:cNvPr>
                  <p:cNvSpPr txBox="1"/>
                  <p:nvPr/>
                </p:nvSpPr>
                <p:spPr>
                  <a:xfrm flipH="1" flipV="1">
                    <a:off x="7641593" y="2115512"/>
                    <a:ext cx="681395" cy="635546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1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000" dirty="0">
                        <a:solidFill>
                          <a:schemeClr val="bg2"/>
                        </a:solidFill>
                      </a:rPr>
                      <a:t>0</a:t>
                    </a:r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4</a:t>
                    </a:r>
                  </a:p>
                </p:txBody>
              </p:sp>
            </p:grpSp>
            <p:cxnSp>
              <p:nvCxnSpPr>
                <p:cNvPr id="159" name="Straight Arrow Connector 158">
                  <a:extLst>
                    <a:ext uri="{FF2B5EF4-FFF2-40B4-BE49-F238E27FC236}">
                      <a16:creationId xmlns:a16="http://schemas.microsoft.com/office/drawing/2014/main" id="{3DB9C652-6929-4E2E-AB1A-E66981D7CE0C}"/>
                    </a:ext>
                  </a:extLst>
                </p:cNvPr>
                <p:cNvCxnSpPr/>
                <p:nvPr/>
              </p:nvCxnSpPr>
              <p:spPr>
                <a:xfrm>
                  <a:off x="3381584" y="3953717"/>
                  <a:ext cx="0" cy="537328"/>
                </a:xfrm>
                <a:prstGeom prst="straightConnector1">
                  <a:avLst/>
                </a:prstGeom>
                <a:ln w="12700">
                  <a:solidFill>
                    <a:schemeClr val="accent4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6" name="Group 205">
                <a:extLst>
                  <a:ext uri="{FF2B5EF4-FFF2-40B4-BE49-F238E27FC236}">
                    <a16:creationId xmlns:a16="http://schemas.microsoft.com/office/drawing/2014/main" id="{C239B5AD-F3AD-49CD-9226-844DBE2EAE94}"/>
                  </a:ext>
                </a:extLst>
              </p:cNvPr>
              <p:cNvGrpSpPr/>
              <p:nvPr/>
            </p:nvGrpSpPr>
            <p:grpSpPr>
              <a:xfrm>
                <a:off x="6744082" y="1176126"/>
                <a:ext cx="1748712" cy="2774231"/>
                <a:chOff x="941766" y="1176126"/>
                <a:chExt cx="1748712" cy="2774231"/>
              </a:xfrm>
            </p:grpSpPr>
            <p:sp>
              <p:nvSpPr>
                <p:cNvPr id="207" name="TextBox 206">
                  <a:extLst>
                    <a:ext uri="{FF2B5EF4-FFF2-40B4-BE49-F238E27FC236}">
                      <a16:creationId xmlns:a16="http://schemas.microsoft.com/office/drawing/2014/main" id="{C2065178-7B6C-457B-9675-4675BA7FEC50}"/>
                    </a:ext>
                  </a:extLst>
                </p:cNvPr>
                <p:cNvSpPr txBox="1"/>
                <p:nvPr/>
              </p:nvSpPr>
              <p:spPr>
                <a:xfrm>
                  <a:off x="941766" y="1176126"/>
                  <a:ext cx="1748712" cy="118494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>
                    <a:defRPr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</a:rPr>
                    <a:t>Lorem ipsum </a:t>
                  </a:r>
                  <a:b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</a:rPr>
                  </a:b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adipisicing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labore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et dolore magna.</a:t>
                  </a:r>
                  <a:endParaRPr lang="en-CA" sz="1100" dirty="0">
                    <a:solidFill>
                      <a:schemeClr val="tx2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grpSp>
              <p:nvGrpSpPr>
                <p:cNvPr id="208" name="7">
                  <a:extLst>
                    <a:ext uri="{FF2B5EF4-FFF2-40B4-BE49-F238E27FC236}">
                      <a16:creationId xmlns:a16="http://schemas.microsoft.com/office/drawing/2014/main" id="{154356A0-97B3-4FFE-8803-8C69335B3173}"/>
                    </a:ext>
                  </a:extLst>
                </p:cNvPr>
                <p:cNvGrpSpPr/>
                <p:nvPr/>
              </p:nvGrpSpPr>
              <p:grpSpPr>
                <a:xfrm>
                  <a:off x="1374873" y="3099846"/>
                  <a:ext cx="882499" cy="850511"/>
                  <a:chOff x="7499897" y="1954654"/>
                  <a:chExt cx="985040" cy="949335"/>
                </a:xfrm>
              </p:grpSpPr>
              <p:sp>
                <p:nvSpPr>
                  <p:cNvPr id="211" name="Freeform: Shape 210">
                    <a:extLst>
                      <a:ext uri="{FF2B5EF4-FFF2-40B4-BE49-F238E27FC236}">
                        <a16:creationId xmlns:a16="http://schemas.microsoft.com/office/drawing/2014/main" id="{BFC96244-998E-4742-A877-CB1315E09885}"/>
                      </a:ext>
                    </a:extLst>
                  </p:cNvPr>
                  <p:cNvSpPr/>
                  <p:nvPr/>
                </p:nvSpPr>
                <p:spPr>
                  <a:xfrm>
                    <a:off x="7608053" y="2038854"/>
                    <a:ext cx="748197" cy="748493"/>
                  </a:xfrm>
                  <a:custGeom>
                    <a:avLst/>
                    <a:gdLst>
                      <a:gd name="connsiteX0" fmla="*/ 130539 w 748197"/>
                      <a:gd name="connsiteY0" fmla="*/ 90140 h 748493"/>
                      <a:gd name="connsiteX1" fmla="*/ 658053 w 748197"/>
                      <a:gd name="connsiteY1" fmla="*/ 130179 h 748493"/>
                      <a:gd name="connsiteX2" fmla="*/ 618028 w 748197"/>
                      <a:gd name="connsiteY2" fmla="*/ 657693 h 748493"/>
                      <a:gd name="connsiteX3" fmla="*/ 90514 w 748197"/>
                      <a:gd name="connsiteY3" fmla="*/ 617654 h 748493"/>
                      <a:gd name="connsiteX4" fmla="*/ 130539 w 748197"/>
                      <a:gd name="connsiteY4" fmla="*/ 90140 h 748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7" h="748493">
                        <a:moveTo>
                          <a:pt x="130539" y="90140"/>
                        </a:moveTo>
                        <a:cubicBezTo>
                          <a:pt x="287106" y="-44180"/>
                          <a:pt x="523724" y="-26389"/>
                          <a:pt x="658053" y="130179"/>
                        </a:cubicBezTo>
                        <a:cubicBezTo>
                          <a:pt x="792382" y="286732"/>
                          <a:pt x="774582" y="523364"/>
                          <a:pt x="618028" y="657693"/>
                        </a:cubicBezTo>
                        <a:cubicBezTo>
                          <a:pt x="461460" y="792901"/>
                          <a:pt x="224828" y="775115"/>
                          <a:pt x="90514" y="617654"/>
                        </a:cubicBezTo>
                        <a:cubicBezTo>
                          <a:pt x="-44708" y="461100"/>
                          <a:pt x="-26029" y="225362"/>
                          <a:pt x="130539" y="9014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12" name="Freeform: Shape 211">
                    <a:extLst>
                      <a:ext uri="{FF2B5EF4-FFF2-40B4-BE49-F238E27FC236}">
                        <a16:creationId xmlns:a16="http://schemas.microsoft.com/office/drawing/2014/main" id="{C319EF68-43BF-4EF5-B086-15F6B323488E}"/>
                      </a:ext>
                    </a:extLst>
                  </p:cNvPr>
                  <p:cNvSpPr/>
                  <p:nvPr/>
                </p:nvSpPr>
                <p:spPr>
                  <a:xfrm>
                    <a:off x="8315038" y="2451022"/>
                    <a:ext cx="169899" cy="307788"/>
                  </a:xfrm>
                  <a:custGeom>
                    <a:avLst/>
                    <a:gdLst>
                      <a:gd name="connsiteX0" fmla="*/ 0 w 169899"/>
                      <a:gd name="connsiteY0" fmla="*/ 295336 h 307788"/>
                      <a:gd name="connsiteX1" fmla="*/ 10666 w 169899"/>
                      <a:gd name="connsiteY1" fmla="*/ 307789 h 307788"/>
                      <a:gd name="connsiteX2" fmla="*/ 169900 w 169899"/>
                      <a:gd name="connsiteY2" fmla="*/ 5333 h 307788"/>
                      <a:gd name="connsiteX3" fmla="*/ 152994 w 169899"/>
                      <a:gd name="connsiteY3" fmla="*/ 0 h 307788"/>
                      <a:gd name="connsiteX4" fmla="*/ 0 w 169899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899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0" y="5333"/>
                        </a:cubicBezTo>
                        <a:cubicBezTo>
                          <a:pt x="163967" y="3560"/>
                          <a:pt x="158340" y="1773"/>
                          <a:pt x="152994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13" name="Freeform: Shape 212">
                    <a:extLst>
                      <a:ext uri="{FF2B5EF4-FFF2-40B4-BE49-F238E27FC236}">
                        <a16:creationId xmlns:a16="http://schemas.microsoft.com/office/drawing/2014/main" id="{50EE8162-F17A-4FD3-80C7-638401C71DBB}"/>
                      </a:ext>
                    </a:extLst>
                  </p:cNvPr>
                  <p:cNvSpPr/>
                  <p:nvPr/>
                </p:nvSpPr>
                <p:spPr>
                  <a:xfrm>
                    <a:off x="7647862" y="2126327"/>
                    <a:ext cx="774581" cy="727055"/>
                  </a:xfrm>
                  <a:custGeom>
                    <a:avLst/>
                    <a:gdLst>
                      <a:gd name="connsiteX0" fmla="*/ 621804 w 774581"/>
                      <a:gd name="connsiteY0" fmla="*/ 620910 h 727055"/>
                      <a:gd name="connsiteX1" fmla="*/ 668055 w 774581"/>
                      <a:gd name="connsiteY1" fmla="*/ 0 h 727055"/>
                      <a:gd name="connsiteX2" fmla="*/ 656496 w 774581"/>
                      <a:gd name="connsiteY2" fmla="*/ 9786 h 727055"/>
                      <a:gd name="connsiteX3" fmla="*/ 611124 w 774581"/>
                      <a:gd name="connsiteY3" fmla="*/ 608457 h 727055"/>
                      <a:gd name="connsiteX4" fmla="*/ 12453 w 774581"/>
                      <a:gd name="connsiteY4" fmla="*/ 563100 h 727055"/>
                      <a:gd name="connsiteX5" fmla="*/ 0 w 774581"/>
                      <a:gd name="connsiteY5" fmla="*/ 573765 h 727055"/>
                      <a:gd name="connsiteX6" fmla="*/ 621804 w 774581"/>
                      <a:gd name="connsiteY6" fmla="*/ 620910 h 727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1" h="727055">
                        <a:moveTo>
                          <a:pt x="621804" y="620910"/>
                        </a:moveTo>
                        <a:cubicBezTo>
                          <a:pt x="805944" y="462569"/>
                          <a:pt x="826410" y="184140"/>
                          <a:pt x="668055" y="0"/>
                        </a:cubicBezTo>
                        <a:lnTo>
                          <a:pt x="656496" y="9786"/>
                        </a:lnTo>
                        <a:cubicBezTo>
                          <a:pt x="808610" y="187700"/>
                          <a:pt x="788158" y="456343"/>
                          <a:pt x="611124" y="608457"/>
                        </a:cubicBezTo>
                        <a:cubicBezTo>
                          <a:pt x="433210" y="761465"/>
                          <a:pt x="164567" y="741013"/>
                          <a:pt x="12453" y="563100"/>
                        </a:cubicBezTo>
                        <a:lnTo>
                          <a:pt x="0" y="573765"/>
                        </a:lnTo>
                        <a:cubicBezTo>
                          <a:pt x="158341" y="757905"/>
                          <a:pt x="436770" y="779265"/>
                          <a:pt x="621804" y="62091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14" name="Freeform: Shape 213">
                    <a:extLst>
                      <a:ext uri="{FF2B5EF4-FFF2-40B4-BE49-F238E27FC236}">
                        <a16:creationId xmlns:a16="http://schemas.microsoft.com/office/drawing/2014/main" id="{659A46F3-C763-4D2B-BE0C-8E062E43141E}"/>
                      </a:ext>
                    </a:extLst>
                  </p:cNvPr>
                  <p:cNvSpPr/>
                  <p:nvPr/>
                </p:nvSpPr>
                <p:spPr>
                  <a:xfrm>
                    <a:off x="7832002" y="1954654"/>
                    <a:ext cx="271309" cy="37361"/>
                  </a:xfrm>
                  <a:custGeom>
                    <a:avLst/>
                    <a:gdLst>
                      <a:gd name="connsiteX0" fmla="*/ 265083 w 271309"/>
                      <a:gd name="connsiteY0" fmla="*/ 36472 h 37361"/>
                      <a:gd name="connsiteX1" fmla="*/ 271310 w 271309"/>
                      <a:gd name="connsiteY1" fmla="*/ 21350 h 37361"/>
                      <a:gd name="connsiteX2" fmla="*/ 0 w 271309"/>
                      <a:gd name="connsiteY2" fmla="*/ 21350 h 37361"/>
                      <a:gd name="connsiteX3" fmla="*/ 1773 w 271309"/>
                      <a:gd name="connsiteY3" fmla="*/ 37362 h 37361"/>
                      <a:gd name="connsiteX4" fmla="*/ 265083 w 271309"/>
                      <a:gd name="connsiteY4" fmla="*/ 36472 h 37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09" h="37361">
                        <a:moveTo>
                          <a:pt x="265083" y="36472"/>
                        </a:moveTo>
                        <a:cubicBezTo>
                          <a:pt x="267456" y="31729"/>
                          <a:pt x="269537" y="26687"/>
                          <a:pt x="271310" y="21350"/>
                        </a:cubicBezTo>
                        <a:cubicBezTo>
                          <a:pt x="183247" y="-7117"/>
                          <a:pt x="88063" y="-7117"/>
                          <a:pt x="0" y="21350"/>
                        </a:cubicBezTo>
                        <a:cubicBezTo>
                          <a:pt x="586" y="26687"/>
                          <a:pt x="1187" y="32025"/>
                          <a:pt x="1773" y="37362"/>
                        </a:cubicBezTo>
                        <a:cubicBezTo>
                          <a:pt x="88063" y="8896"/>
                          <a:pt x="180580" y="9785"/>
                          <a:pt x="265083" y="3647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15" name="Freeform: Shape 214">
                    <a:extLst>
                      <a:ext uri="{FF2B5EF4-FFF2-40B4-BE49-F238E27FC236}">
                        <a16:creationId xmlns:a16="http://schemas.microsoft.com/office/drawing/2014/main" id="{D394AD7B-38D3-419A-97B5-DFB1FE20727A}"/>
                      </a:ext>
                    </a:extLst>
                  </p:cNvPr>
                  <p:cNvSpPr/>
                  <p:nvPr/>
                </p:nvSpPr>
                <p:spPr>
                  <a:xfrm>
                    <a:off x="8200282" y="2024024"/>
                    <a:ext cx="100515" cy="94289"/>
                  </a:xfrm>
                  <a:custGeom>
                    <a:avLst/>
                    <a:gdLst>
                      <a:gd name="connsiteX0" fmla="*/ 88063 w 100515"/>
                      <a:gd name="connsiteY0" fmla="*/ 94290 h 94289"/>
                      <a:gd name="connsiteX1" fmla="*/ 100516 w 100515"/>
                      <a:gd name="connsiteY1" fmla="*/ 83610 h 94289"/>
                      <a:gd name="connsiteX2" fmla="*/ 3560 w 100515"/>
                      <a:gd name="connsiteY2" fmla="*/ 0 h 94289"/>
                      <a:gd name="connsiteX3" fmla="*/ 0 w 100515"/>
                      <a:gd name="connsiteY3" fmla="*/ 16892 h 94289"/>
                      <a:gd name="connsiteX4" fmla="*/ 88063 w 100515"/>
                      <a:gd name="connsiteY4" fmla="*/ 94290 h 9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5" h="94289">
                        <a:moveTo>
                          <a:pt x="88063" y="94290"/>
                        </a:moveTo>
                        <a:lnTo>
                          <a:pt x="100516" y="83610"/>
                        </a:lnTo>
                        <a:cubicBezTo>
                          <a:pt x="72050" y="50705"/>
                          <a:pt x="39131" y="22239"/>
                          <a:pt x="3560" y="0"/>
                        </a:cubicBezTo>
                        <a:cubicBezTo>
                          <a:pt x="2666" y="5333"/>
                          <a:pt x="1773" y="10666"/>
                          <a:pt x="0" y="16892"/>
                        </a:cubicBezTo>
                        <a:cubicBezTo>
                          <a:pt x="32026" y="38252"/>
                          <a:pt x="62264" y="64051"/>
                          <a:pt x="88063" y="9429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16" name="Freeform: Shape 215">
                    <a:extLst>
                      <a:ext uri="{FF2B5EF4-FFF2-40B4-BE49-F238E27FC236}">
                        <a16:creationId xmlns:a16="http://schemas.microsoft.com/office/drawing/2014/main" id="{A0293FE7-8AF6-47F2-B237-F9100828E460}"/>
                      </a:ext>
                    </a:extLst>
                  </p:cNvPr>
                  <p:cNvSpPr/>
                  <p:nvPr/>
                </p:nvSpPr>
                <p:spPr>
                  <a:xfrm>
                    <a:off x="7499897" y="2060531"/>
                    <a:ext cx="792008" cy="843458"/>
                  </a:xfrm>
                  <a:custGeom>
                    <a:avLst/>
                    <a:gdLst>
                      <a:gd name="connsiteX0" fmla="*/ 792008 w 792008"/>
                      <a:gd name="connsiteY0" fmla="*/ 727667 h 843458"/>
                      <a:gd name="connsiteX1" fmla="*/ 780449 w 792008"/>
                      <a:gd name="connsiteY1" fmla="*/ 714320 h 843458"/>
                      <a:gd name="connsiteX2" fmla="*/ 128393 w 792008"/>
                      <a:gd name="connsiteY2" fmla="*/ 665402 h 843458"/>
                      <a:gd name="connsiteX3" fmla="*/ 178204 w 792008"/>
                      <a:gd name="connsiteY3" fmla="*/ 13346 h 843458"/>
                      <a:gd name="connsiteX4" fmla="*/ 166645 w 792008"/>
                      <a:gd name="connsiteY4" fmla="*/ 0 h 843458"/>
                      <a:gd name="connsiteX5" fmla="*/ 115047 w 792008"/>
                      <a:gd name="connsiteY5" fmla="*/ 676962 h 843458"/>
                      <a:gd name="connsiteX6" fmla="*/ 792008 w 792008"/>
                      <a:gd name="connsiteY6" fmla="*/ 727667 h 843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08" h="843458">
                        <a:moveTo>
                          <a:pt x="792008" y="727667"/>
                        </a:moveTo>
                        <a:lnTo>
                          <a:pt x="780449" y="714320"/>
                        </a:lnTo>
                        <a:cubicBezTo>
                          <a:pt x="587402" y="880675"/>
                          <a:pt x="294733" y="858435"/>
                          <a:pt x="128393" y="665402"/>
                        </a:cubicBezTo>
                        <a:cubicBezTo>
                          <a:pt x="-37068" y="471476"/>
                          <a:pt x="-14829" y="179687"/>
                          <a:pt x="178204" y="13346"/>
                        </a:cubicBezTo>
                        <a:lnTo>
                          <a:pt x="166645" y="0"/>
                        </a:lnTo>
                        <a:cubicBezTo>
                          <a:pt x="-33508" y="172581"/>
                          <a:pt x="-56641" y="475916"/>
                          <a:pt x="115047" y="676962"/>
                        </a:cubicBezTo>
                        <a:cubicBezTo>
                          <a:pt x="287627" y="877115"/>
                          <a:pt x="591856" y="900247"/>
                          <a:pt x="792008" y="727667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17" name="Freeform: Shape 216">
                    <a:extLst>
                      <a:ext uri="{FF2B5EF4-FFF2-40B4-BE49-F238E27FC236}">
                        <a16:creationId xmlns:a16="http://schemas.microsoft.com/office/drawing/2014/main" id="{85BB84A8-528C-4C0B-879A-2CC1FB79125D}"/>
                      </a:ext>
                    </a:extLst>
                  </p:cNvPr>
                  <p:cNvSpPr/>
                  <p:nvPr/>
                </p:nvSpPr>
                <p:spPr>
                  <a:xfrm>
                    <a:off x="7605221" y="1998663"/>
                    <a:ext cx="123141" cy="123132"/>
                  </a:xfrm>
                  <a:custGeom>
                    <a:avLst/>
                    <a:gdLst>
                      <a:gd name="connsiteX0" fmla="*/ 21282 w 123141"/>
                      <a:gd name="connsiteY0" fmla="*/ 14681 h 123132"/>
                      <a:gd name="connsiteX1" fmla="*/ 108465 w 123141"/>
                      <a:gd name="connsiteY1" fmla="*/ 21787 h 123132"/>
                      <a:gd name="connsiteX2" fmla="*/ 101345 w 123141"/>
                      <a:gd name="connsiteY2" fmla="*/ 108077 h 123132"/>
                      <a:gd name="connsiteX3" fmla="*/ 15055 w 123141"/>
                      <a:gd name="connsiteY3" fmla="*/ 101851 h 123132"/>
                      <a:gd name="connsiteX4" fmla="*/ 21282 w 123141"/>
                      <a:gd name="connsiteY4" fmla="*/ 14681 h 123132"/>
                      <a:gd name="connsiteX5" fmla="*/ 96013 w 123141"/>
                      <a:gd name="connsiteY5" fmla="*/ 101851 h 123132"/>
                      <a:gd name="connsiteX6" fmla="*/ 101345 w 123141"/>
                      <a:gd name="connsiteY6" fmla="*/ 27134 h 123132"/>
                      <a:gd name="connsiteX7" fmla="*/ 26629 w 123141"/>
                      <a:gd name="connsiteY7" fmla="*/ 21787 h 123132"/>
                      <a:gd name="connsiteX8" fmla="*/ 21282 w 123141"/>
                      <a:gd name="connsiteY8" fmla="*/ 96518 h 123132"/>
                      <a:gd name="connsiteX9" fmla="*/ 96013 w 123141"/>
                      <a:gd name="connsiteY9" fmla="*/ 101851 h 123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41" h="123132">
                        <a:moveTo>
                          <a:pt x="21282" y="14681"/>
                        </a:moveTo>
                        <a:cubicBezTo>
                          <a:pt x="47081" y="-7562"/>
                          <a:pt x="86226" y="-4004"/>
                          <a:pt x="108465" y="21787"/>
                        </a:cubicBezTo>
                        <a:cubicBezTo>
                          <a:pt x="130705" y="47586"/>
                          <a:pt x="127145" y="85838"/>
                          <a:pt x="101345" y="108077"/>
                        </a:cubicBezTo>
                        <a:cubicBezTo>
                          <a:pt x="75546" y="130317"/>
                          <a:pt x="37295" y="127650"/>
                          <a:pt x="15055" y="101851"/>
                        </a:cubicBezTo>
                        <a:cubicBezTo>
                          <a:pt x="-7184" y="76052"/>
                          <a:pt x="-4517" y="36920"/>
                          <a:pt x="21282" y="14681"/>
                        </a:cubicBezTo>
                        <a:close/>
                        <a:moveTo>
                          <a:pt x="96013" y="101851"/>
                        </a:moveTo>
                        <a:cubicBezTo>
                          <a:pt x="118252" y="83172"/>
                          <a:pt x="120918" y="49373"/>
                          <a:pt x="101345" y="27134"/>
                        </a:cubicBezTo>
                        <a:cubicBezTo>
                          <a:pt x="82666" y="4892"/>
                          <a:pt x="48868" y="2223"/>
                          <a:pt x="26629" y="21787"/>
                        </a:cubicBezTo>
                        <a:cubicBezTo>
                          <a:pt x="4390" y="40480"/>
                          <a:pt x="2602" y="74279"/>
                          <a:pt x="21282" y="96518"/>
                        </a:cubicBezTo>
                        <a:cubicBezTo>
                          <a:pt x="39961" y="118757"/>
                          <a:pt x="73774" y="120530"/>
                          <a:pt x="96013" y="10185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18" name="Freeform: Shape 217">
                    <a:extLst>
                      <a:ext uri="{FF2B5EF4-FFF2-40B4-BE49-F238E27FC236}">
                        <a16:creationId xmlns:a16="http://schemas.microsoft.com/office/drawing/2014/main" id="{289D502F-50B5-4BFD-A9E7-385D563128CA}"/>
                      </a:ext>
                    </a:extLst>
                  </p:cNvPr>
                  <p:cNvSpPr/>
                  <p:nvPr/>
                </p:nvSpPr>
                <p:spPr>
                  <a:xfrm>
                    <a:off x="7638538" y="2032444"/>
                    <a:ext cx="56075" cy="56075"/>
                  </a:xfrm>
                  <a:custGeom>
                    <a:avLst/>
                    <a:gdLst>
                      <a:gd name="connsiteX0" fmla="*/ 6644 w 56075"/>
                      <a:gd name="connsiteY0" fmla="*/ 45873 h 56075"/>
                      <a:gd name="connsiteX1" fmla="*/ 10203 w 56075"/>
                      <a:gd name="connsiteY1" fmla="*/ 6727 h 56075"/>
                      <a:gd name="connsiteX2" fmla="*/ 49349 w 56075"/>
                      <a:gd name="connsiteY2" fmla="*/ 9394 h 56075"/>
                      <a:gd name="connsiteX3" fmla="*/ 46682 w 56075"/>
                      <a:gd name="connsiteY3" fmla="*/ 49432 h 56075"/>
                      <a:gd name="connsiteX4" fmla="*/ 6644 w 56075"/>
                      <a:gd name="connsiteY4" fmla="*/ 45873 h 5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5" h="56075">
                        <a:moveTo>
                          <a:pt x="6644" y="45873"/>
                        </a:moveTo>
                        <a:cubicBezTo>
                          <a:pt x="-3143" y="34299"/>
                          <a:pt x="-2250" y="16513"/>
                          <a:pt x="10203" y="6727"/>
                        </a:cubicBezTo>
                        <a:cubicBezTo>
                          <a:pt x="21777" y="-3059"/>
                          <a:pt x="39563" y="-2166"/>
                          <a:pt x="49349" y="9394"/>
                        </a:cubicBezTo>
                        <a:cubicBezTo>
                          <a:pt x="59135" y="21846"/>
                          <a:pt x="58242" y="38753"/>
                          <a:pt x="46682" y="49432"/>
                        </a:cubicBezTo>
                        <a:cubicBezTo>
                          <a:pt x="35109" y="59219"/>
                          <a:pt x="17323" y="58325"/>
                          <a:pt x="6644" y="4587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19" name="TextBox 218">
                    <a:extLst>
                      <a:ext uri="{FF2B5EF4-FFF2-40B4-BE49-F238E27FC236}">
                        <a16:creationId xmlns:a16="http://schemas.microsoft.com/office/drawing/2014/main" id="{261729E8-A1AE-4D64-A157-2A44BCDF7248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641593" y="2112540"/>
                    <a:ext cx="681395" cy="635546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1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000" dirty="0">
                        <a:solidFill>
                          <a:schemeClr val="bg2"/>
                        </a:solidFill>
                      </a:rPr>
                      <a:t>0</a:t>
                    </a:r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5</a:t>
                    </a:r>
                  </a:p>
                </p:txBody>
              </p:sp>
            </p:grpSp>
            <p:cxnSp>
              <p:nvCxnSpPr>
                <p:cNvPr id="209" name="Straight Arrow Connector 208">
                  <a:extLst>
                    <a:ext uri="{FF2B5EF4-FFF2-40B4-BE49-F238E27FC236}">
                      <a16:creationId xmlns:a16="http://schemas.microsoft.com/office/drawing/2014/main" id="{27872AD7-8064-4A15-9B18-A70E1C229F6B}"/>
                    </a:ext>
                  </a:extLst>
                </p:cNvPr>
                <p:cNvCxnSpPr/>
                <p:nvPr/>
              </p:nvCxnSpPr>
              <p:spPr>
                <a:xfrm flipV="1">
                  <a:off x="1816122" y="2559157"/>
                  <a:ext cx="0" cy="537328"/>
                </a:xfrm>
                <a:prstGeom prst="straightConnector1">
                  <a:avLst/>
                </a:prstGeom>
                <a:ln w="127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10780769-5B41-489F-9D92-CA1E55225311}"/>
                  </a:ext>
                </a:extLst>
              </p:cNvPr>
              <p:cNvGrpSpPr/>
              <p:nvPr/>
            </p:nvGrpSpPr>
            <p:grpSpPr>
              <a:xfrm>
                <a:off x="8194661" y="3099846"/>
                <a:ext cx="1748712" cy="2666508"/>
                <a:chOff x="2507228" y="3099846"/>
                <a:chExt cx="1748712" cy="2666508"/>
              </a:xfrm>
            </p:grpSpPr>
            <p:sp>
              <p:nvSpPr>
                <p:cNvPr id="221" name="TextBox 220">
                  <a:extLst>
                    <a:ext uri="{FF2B5EF4-FFF2-40B4-BE49-F238E27FC236}">
                      <a16:creationId xmlns:a16="http://schemas.microsoft.com/office/drawing/2014/main" id="{17E5E746-4F52-4663-A084-56D856440C95}"/>
                    </a:ext>
                  </a:extLst>
                </p:cNvPr>
                <p:cNvSpPr txBox="1"/>
                <p:nvPr/>
              </p:nvSpPr>
              <p:spPr>
                <a:xfrm>
                  <a:off x="2507228" y="4489081"/>
                  <a:ext cx="1748712" cy="1277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>
                    <a:defRPr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</a:rPr>
                    <a:t>Lorem ipsum </a:t>
                  </a:r>
                  <a:b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</a:rPr>
                  </a:b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Lorem ipsum dolor sit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amet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consectetur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adipisicing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elit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sed do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eiusmod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tempor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incididunt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labore</a:t>
                  </a:r>
                  <a:r>
                    <a:rPr lang="en-CA" sz="105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et dolore magna.</a:t>
                  </a:r>
                  <a:endParaRPr lang="en-CA" sz="1100" dirty="0">
                    <a:solidFill>
                      <a:schemeClr val="tx2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grpSp>
              <p:nvGrpSpPr>
                <p:cNvPr id="222" name="7">
                  <a:extLst>
                    <a:ext uri="{FF2B5EF4-FFF2-40B4-BE49-F238E27FC236}">
                      <a16:creationId xmlns:a16="http://schemas.microsoft.com/office/drawing/2014/main" id="{80EFE147-CDE4-409B-8D87-53EECD9669F2}"/>
                    </a:ext>
                  </a:extLst>
                </p:cNvPr>
                <p:cNvGrpSpPr/>
                <p:nvPr/>
              </p:nvGrpSpPr>
              <p:grpSpPr>
                <a:xfrm flipV="1">
                  <a:off x="2940335" y="3099846"/>
                  <a:ext cx="882499" cy="850511"/>
                  <a:chOff x="7499897" y="1954654"/>
                  <a:chExt cx="985040" cy="949335"/>
                </a:xfrm>
              </p:grpSpPr>
              <p:sp>
                <p:nvSpPr>
                  <p:cNvPr id="225" name="Freeform: Shape 224">
                    <a:extLst>
                      <a:ext uri="{FF2B5EF4-FFF2-40B4-BE49-F238E27FC236}">
                        <a16:creationId xmlns:a16="http://schemas.microsoft.com/office/drawing/2014/main" id="{52043180-244A-472C-AF09-106436588A5C}"/>
                      </a:ext>
                    </a:extLst>
                  </p:cNvPr>
                  <p:cNvSpPr/>
                  <p:nvPr/>
                </p:nvSpPr>
                <p:spPr>
                  <a:xfrm>
                    <a:off x="7608053" y="2038854"/>
                    <a:ext cx="748197" cy="748493"/>
                  </a:xfrm>
                  <a:custGeom>
                    <a:avLst/>
                    <a:gdLst>
                      <a:gd name="connsiteX0" fmla="*/ 130539 w 748197"/>
                      <a:gd name="connsiteY0" fmla="*/ 90140 h 748493"/>
                      <a:gd name="connsiteX1" fmla="*/ 658053 w 748197"/>
                      <a:gd name="connsiteY1" fmla="*/ 130179 h 748493"/>
                      <a:gd name="connsiteX2" fmla="*/ 618028 w 748197"/>
                      <a:gd name="connsiteY2" fmla="*/ 657693 h 748493"/>
                      <a:gd name="connsiteX3" fmla="*/ 90514 w 748197"/>
                      <a:gd name="connsiteY3" fmla="*/ 617654 h 748493"/>
                      <a:gd name="connsiteX4" fmla="*/ 130539 w 748197"/>
                      <a:gd name="connsiteY4" fmla="*/ 90140 h 748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7" h="748493">
                        <a:moveTo>
                          <a:pt x="130539" y="90140"/>
                        </a:moveTo>
                        <a:cubicBezTo>
                          <a:pt x="287106" y="-44180"/>
                          <a:pt x="523724" y="-26389"/>
                          <a:pt x="658053" y="130179"/>
                        </a:cubicBezTo>
                        <a:cubicBezTo>
                          <a:pt x="792382" y="286732"/>
                          <a:pt x="774582" y="523364"/>
                          <a:pt x="618028" y="657693"/>
                        </a:cubicBezTo>
                        <a:cubicBezTo>
                          <a:pt x="461460" y="792901"/>
                          <a:pt x="224828" y="775115"/>
                          <a:pt x="90514" y="617654"/>
                        </a:cubicBezTo>
                        <a:cubicBezTo>
                          <a:pt x="-44708" y="461100"/>
                          <a:pt x="-26029" y="225362"/>
                          <a:pt x="130539" y="9014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26" name="Freeform: Shape 225">
                    <a:extLst>
                      <a:ext uri="{FF2B5EF4-FFF2-40B4-BE49-F238E27FC236}">
                        <a16:creationId xmlns:a16="http://schemas.microsoft.com/office/drawing/2014/main" id="{86B22034-CCE4-4C31-B78B-3ADC2A8F5430}"/>
                      </a:ext>
                    </a:extLst>
                  </p:cNvPr>
                  <p:cNvSpPr/>
                  <p:nvPr/>
                </p:nvSpPr>
                <p:spPr>
                  <a:xfrm>
                    <a:off x="8315038" y="2451022"/>
                    <a:ext cx="169899" cy="307788"/>
                  </a:xfrm>
                  <a:custGeom>
                    <a:avLst/>
                    <a:gdLst>
                      <a:gd name="connsiteX0" fmla="*/ 0 w 169899"/>
                      <a:gd name="connsiteY0" fmla="*/ 295336 h 307788"/>
                      <a:gd name="connsiteX1" fmla="*/ 10666 w 169899"/>
                      <a:gd name="connsiteY1" fmla="*/ 307789 h 307788"/>
                      <a:gd name="connsiteX2" fmla="*/ 169900 w 169899"/>
                      <a:gd name="connsiteY2" fmla="*/ 5333 h 307788"/>
                      <a:gd name="connsiteX3" fmla="*/ 152994 w 169899"/>
                      <a:gd name="connsiteY3" fmla="*/ 0 h 307788"/>
                      <a:gd name="connsiteX4" fmla="*/ 0 w 169899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899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0" y="5333"/>
                        </a:cubicBezTo>
                        <a:cubicBezTo>
                          <a:pt x="163967" y="3560"/>
                          <a:pt x="158340" y="1773"/>
                          <a:pt x="152994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27" name="Freeform: Shape 226">
                    <a:extLst>
                      <a:ext uri="{FF2B5EF4-FFF2-40B4-BE49-F238E27FC236}">
                        <a16:creationId xmlns:a16="http://schemas.microsoft.com/office/drawing/2014/main" id="{CEE05325-1695-41A8-9A9D-C45B313C108A}"/>
                      </a:ext>
                    </a:extLst>
                  </p:cNvPr>
                  <p:cNvSpPr/>
                  <p:nvPr/>
                </p:nvSpPr>
                <p:spPr>
                  <a:xfrm>
                    <a:off x="7647862" y="2126327"/>
                    <a:ext cx="774581" cy="727055"/>
                  </a:xfrm>
                  <a:custGeom>
                    <a:avLst/>
                    <a:gdLst>
                      <a:gd name="connsiteX0" fmla="*/ 621804 w 774581"/>
                      <a:gd name="connsiteY0" fmla="*/ 620910 h 727055"/>
                      <a:gd name="connsiteX1" fmla="*/ 668055 w 774581"/>
                      <a:gd name="connsiteY1" fmla="*/ 0 h 727055"/>
                      <a:gd name="connsiteX2" fmla="*/ 656496 w 774581"/>
                      <a:gd name="connsiteY2" fmla="*/ 9786 h 727055"/>
                      <a:gd name="connsiteX3" fmla="*/ 611124 w 774581"/>
                      <a:gd name="connsiteY3" fmla="*/ 608457 h 727055"/>
                      <a:gd name="connsiteX4" fmla="*/ 12453 w 774581"/>
                      <a:gd name="connsiteY4" fmla="*/ 563100 h 727055"/>
                      <a:gd name="connsiteX5" fmla="*/ 0 w 774581"/>
                      <a:gd name="connsiteY5" fmla="*/ 573765 h 727055"/>
                      <a:gd name="connsiteX6" fmla="*/ 621804 w 774581"/>
                      <a:gd name="connsiteY6" fmla="*/ 620910 h 727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1" h="727055">
                        <a:moveTo>
                          <a:pt x="621804" y="620910"/>
                        </a:moveTo>
                        <a:cubicBezTo>
                          <a:pt x="805944" y="462569"/>
                          <a:pt x="826410" y="184140"/>
                          <a:pt x="668055" y="0"/>
                        </a:cubicBezTo>
                        <a:lnTo>
                          <a:pt x="656496" y="9786"/>
                        </a:lnTo>
                        <a:cubicBezTo>
                          <a:pt x="808610" y="187700"/>
                          <a:pt x="788158" y="456343"/>
                          <a:pt x="611124" y="608457"/>
                        </a:cubicBezTo>
                        <a:cubicBezTo>
                          <a:pt x="433210" y="761465"/>
                          <a:pt x="164567" y="741013"/>
                          <a:pt x="12453" y="563100"/>
                        </a:cubicBezTo>
                        <a:lnTo>
                          <a:pt x="0" y="573765"/>
                        </a:lnTo>
                        <a:cubicBezTo>
                          <a:pt x="158341" y="757905"/>
                          <a:pt x="436770" y="779265"/>
                          <a:pt x="621804" y="62091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28" name="Freeform: Shape 227">
                    <a:extLst>
                      <a:ext uri="{FF2B5EF4-FFF2-40B4-BE49-F238E27FC236}">
                        <a16:creationId xmlns:a16="http://schemas.microsoft.com/office/drawing/2014/main" id="{CFAB1C7C-681F-477E-B888-9EA1A90CD024}"/>
                      </a:ext>
                    </a:extLst>
                  </p:cNvPr>
                  <p:cNvSpPr/>
                  <p:nvPr/>
                </p:nvSpPr>
                <p:spPr>
                  <a:xfrm>
                    <a:off x="7832002" y="1954654"/>
                    <a:ext cx="271309" cy="37361"/>
                  </a:xfrm>
                  <a:custGeom>
                    <a:avLst/>
                    <a:gdLst>
                      <a:gd name="connsiteX0" fmla="*/ 265083 w 271309"/>
                      <a:gd name="connsiteY0" fmla="*/ 36472 h 37361"/>
                      <a:gd name="connsiteX1" fmla="*/ 271310 w 271309"/>
                      <a:gd name="connsiteY1" fmla="*/ 21350 h 37361"/>
                      <a:gd name="connsiteX2" fmla="*/ 0 w 271309"/>
                      <a:gd name="connsiteY2" fmla="*/ 21350 h 37361"/>
                      <a:gd name="connsiteX3" fmla="*/ 1773 w 271309"/>
                      <a:gd name="connsiteY3" fmla="*/ 37362 h 37361"/>
                      <a:gd name="connsiteX4" fmla="*/ 265083 w 271309"/>
                      <a:gd name="connsiteY4" fmla="*/ 36472 h 37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09" h="37361">
                        <a:moveTo>
                          <a:pt x="265083" y="36472"/>
                        </a:moveTo>
                        <a:cubicBezTo>
                          <a:pt x="267456" y="31729"/>
                          <a:pt x="269537" y="26687"/>
                          <a:pt x="271310" y="21350"/>
                        </a:cubicBezTo>
                        <a:cubicBezTo>
                          <a:pt x="183247" y="-7117"/>
                          <a:pt x="88063" y="-7117"/>
                          <a:pt x="0" y="21350"/>
                        </a:cubicBezTo>
                        <a:cubicBezTo>
                          <a:pt x="586" y="26687"/>
                          <a:pt x="1187" y="32025"/>
                          <a:pt x="1773" y="37362"/>
                        </a:cubicBezTo>
                        <a:cubicBezTo>
                          <a:pt x="88063" y="8896"/>
                          <a:pt x="180580" y="9785"/>
                          <a:pt x="265083" y="36472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29" name="Freeform: Shape 228">
                    <a:extLst>
                      <a:ext uri="{FF2B5EF4-FFF2-40B4-BE49-F238E27FC236}">
                        <a16:creationId xmlns:a16="http://schemas.microsoft.com/office/drawing/2014/main" id="{49CBA71C-6968-497E-A31C-FF8BE13990A7}"/>
                      </a:ext>
                    </a:extLst>
                  </p:cNvPr>
                  <p:cNvSpPr/>
                  <p:nvPr/>
                </p:nvSpPr>
                <p:spPr>
                  <a:xfrm>
                    <a:off x="8200282" y="2024024"/>
                    <a:ext cx="100515" cy="94289"/>
                  </a:xfrm>
                  <a:custGeom>
                    <a:avLst/>
                    <a:gdLst>
                      <a:gd name="connsiteX0" fmla="*/ 88063 w 100515"/>
                      <a:gd name="connsiteY0" fmla="*/ 94290 h 94289"/>
                      <a:gd name="connsiteX1" fmla="*/ 100516 w 100515"/>
                      <a:gd name="connsiteY1" fmla="*/ 83610 h 94289"/>
                      <a:gd name="connsiteX2" fmla="*/ 3560 w 100515"/>
                      <a:gd name="connsiteY2" fmla="*/ 0 h 94289"/>
                      <a:gd name="connsiteX3" fmla="*/ 0 w 100515"/>
                      <a:gd name="connsiteY3" fmla="*/ 16892 h 94289"/>
                      <a:gd name="connsiteX4" fmla="*/ 88063 w 100515"/>
                      <a:gd name="connsiteY4" fmla="*/ 94290 h 9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5" h="94289">
                        <a:moveTo>
                          <a:pt x="88063" y="94290"/>
                        </a:moveTo>
                        <a:lnTo>
                          <a:pt x="100516" y="83610"/>
                        </a:lnTo>
                        <a:cubicBezTo>
                          <a:pt x="72050" y="50705"/>
                          <a:pt x="39131" y="22239"/>
                          <a:pt x="3560" y="0"/>
                        </a:cubicBezTo>
                        <a:cubicBezTo>
                          <a:pt x="2666" y="5333"/>
                          <a:pt x="1773" y="10666"/>
                          <a:pt x="0" y="16892"/>
                        </a:cubicBezTo>
                        <a:cubicBezTo>
                          <a:pt x="32026" y="38252"/>
                          <a:pt x="62264" y="64051"/>
                          <a:pt x="88063" y="9429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30" name="Freeform: Shape 229">
                    <a:extLst>
                      <a:ext uri="{FF2B5EF4-FFF2-40B4-BE49-F238E27FC236}">
                        <a16:creationId xmlns:a16="http://schemas.microsoft.com/office/drawing/2014/main" id="{A707CF1B-4239-4058-AC1F-B26EE575E7C1}"/>
                      </a:ext>
                    </a:extLst>
                  </p:cNvPr>
                  <p:cNvSpPr/>
                  <p:nvPr/>
                </p:nvSpPr>
                <p:spPr>
                  <a:xfrm>
                    <a:off x="7499897" y="2060531"/>
                    <a:ext cx="792008" cy="843458"/>
                  </a:xfrm>
                  <a:custGeom>
                    <a:avLst/>
                    <a:gdLst>
                      <a:gd name="connsiteX0" fmla="*/ 792008 w 792008"/>
                      <a:gd name="connsiteY0" fmla="*/ 727667 h 843458"/>
                      <a:gd name="connsiteX1" fmla="*/ 780449 w 792008"/>
                      <a:gd name="connsiteY1" fmla="*/ 714320 h 843458"/>
                      <a:gd name="connsiteX2" fmla="*/ 128393 w 792008"/>
                      <a:gd name="connsiteY2" fmla="*/ 665402 h 843458"/>
                      <a:gd name="connsiteX3" fmla="*/ 178204 w 792008"/>
                      <a:gd name="connsiteY3" fmla="*/ 13346 h 843458"/>
                      <a:gd name="connsiteX4" fmla="*/ 166645 w 792008"/>
                      <a:gd name="connsiteY4" fmla="*/ 0 h 843458"/>
                      <a:gd name="connsiteX5" fmla="*/ 115047 w 792008"/>
                      <a:gd name="connsiteY5" fmla="*/ 676962 h 843458"/>
                      <a:gd name="connsiteX6" fmla="*/ 792008 w 792008"/>
                      <a:gd name="connsiteY6" fmla="*/ 727667 h 843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08" h="843458">
                        <a:moveTo>
                          <a:pt x="792008" y="727667"/>
                        </a:moveTo>
                        <a:lnTo>
                          <a:pt x="780449" y="714320"/>
                        </a:lnTo>
                        <a:cubicBezTo>
                          <a:pt x="587402" y="880675"/>
                          <a:pt x="294733" y="858435"/>
                          <a:pt x="128393" y="665402"/>
                        </a:cubicBezTo>
                        <a:cubicBezTo>
                          <a:pt x="-37068" y="471476"/>
                          <a:pt x="-14829" y="179687"/>
                          <a:pt x="178204" y="13346"/>
                        </a:cubicBezTo>
                        <a:lnTo>
                          <a:pt x="166645" y="0"/>
                        </a:lnTo>
                        <a:cubicBezTo>
                          <a:pt x="-33508" y="172581"/>
                          <a:pt x="-56641" y="475916"/>
                          <a:pt x="115047" y="676962"/>
                        </a:cubicBezTo>
                        <a:cubicBezTo>
                          <a:pt x="287627" y="877115"/>
                          <a:pt x="591856" y="900247"/>
                          <a:pt x="792008" y="727667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31" name="Freeform: Shape 230">
                    <a:extLst>
                      <a:ext uri="{FF2B5EF4-FFF2-40B4-BE49-F238E27FC236}">
                        <a16:creationId xmlns:a16="http://schemas.microsoft.com/office/drawing/2014/main" id="{3219CFAB-DB76-4B2B-82C3-EE6D55B6C026}"/>
                      </a:ext>
                    </a:extLst>
                  </p:cNvPr>
                  <p:cNvSpPr/>
                  <p:nvPr/>
                </p:nvSpPr>
                <p:spPr>
                  <a:xfrm>
                    <a:off x="7605221" y="1998663"/>
                    <a:ext cx="123141" cy="123132"/>
                  </a:xfrm>
                  <a:custGeom>
                    <a:avLst/>
                    <a:gdLst>
                      <a:gd name="connsiteX0" fmla="*/ 21282 w 123141"/>
                      <a:gd name="connsiteY0" fmla="*/ 14681 h 123132"/>
                      <a:gd name="connsiteX1" fmla="*/ 108465 w 123141"/>
                      <a:gd name="connsiteY1" fmla="*/ 21787 h 123132"/>
                      <a:gd name="connsiteX2" fmla="*/ 101345 w 123141"/>
                      <a:gd name="connsiteY2" fmla="*/ 108077 h 123132"/>
                      <a:gd name="connsiteX3" fmla="*/ 15055 w 123141"/>
                      <a:gd name="connsiteY3" fmla="*/ 101851 h 123132"/>
                      <a:gd name="connsiteX4" fmla="*/ 21282 w 123141"/>
                      <a:gd name="connsiteY4" fmla="*/ 14681 h 123132"/>
                      <a:gd name="connsiteX5" fmla="*/ 96013 w 123141"/>
                      <a:gd name="connsiteY5" fmla="*/ 101851 h 123132"/>
                      <a:gd name="connsiteX6" fmla="*/ 101345 w 123141"/>
                      <a:gd name="connsiteY6" fmla="*/ 27134 h 123132"/>
                      <a:gd name="connsiteX7" fmla="*/ 26629 w 123141"/>
                      <a:gd name="connsiteY7" fmla="*/ 21787 h 123132"/>
                      <a:gd name="connsiteX8" fmla="*/ 21282 w 123141"/>
                      <a:gd name="connsiteY8" fmla="*/ 96518 h 123132"/>
                      <a:gd name="connsiteX9" fmla="*/ 96013 w 123141"/>
                      <a:gd name="connsiteY9" fmla="*/ 101851 h 123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41" h="123132">
                        <a:moveTo>
                          <a:pt x="21282" y="14681"/>
                        </a:moveTo>
                        <a:cubicBezTo>
                          <a:pt x="47081" y="-7562"/>
                          <a:pt x="86226" y="-4004"/>
                          <a:pt x="108465" y="21787"/>
                        </a:cubicBezTo>
                        <a:cubicBezTo>
                          <a:pt x="130705" y="47586"/>
                          <a:pt x="127145" y="85838"/>
                          <a:pt x="101345" y="108077"/>
                        </a:cubicBezTo>
                        <a:cubicBezTo>
                          <a:pt x="75546" y="130317"/>
                          <a:pt x="37295" y="127650"/>
                          <a:pt x="15055" y="101851"/>
                        </a:cubicBezTo>
                        <a:cubicBezTo>
                          <a:pt x="-7184" y="76052"/>
                          <a:pt x="-4517" y="36920"/>
                          <a:pt x="21282" y="14681"/>
                        </a:cubicBezTo>
                        <a:close/>
                        <a:moveTo>
                          <a:pt x="96013" y="101851"/>
                        </a:moveTo>
                        <a:cubicBezTo>
                          <a:pt x="118252" y="83172"/>
                          <a:pt x="120918" y="49373"/>
                          <a:pt x="101345" y="27134"/>
                        </a:cubicBezTo>
                        <a:cubicBezTo>
                          <a:pt x="82666" y="4892"/>
                          <a:pt x="48868" y="2223"/>
                          <a:pt x="26629" y="21787"/>
                        </a:cubicBezTo>
                        <a:cubicBezTo>
                          <a:pt x="4390" y="40480"/>
                          <a:pt x="2602" y="74279"/>
                          <a:pt x="21282" y="96518"/>
                        </a:cubicBezTo>
                        <a:cubicBezTo>
                          <a:pt x="39961" y="118757"/>
                          <a:pt x="73774" y="120530"/>
                          <a:pt x="96013" y="10185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32" name="Freeform: Shape 231">
                    <a:extLst>
                      <a:ext uri="{FF2B5EF4-FFF2-40B4-BE49-F238E27FC236}">
                        <a16:creationId xmlns:a16="http://schemas.microsoft.com/office/drawing/2014/main" id="{0B6B5C62-FB28-4FCC-9293-082BC88CC945}"/>
                      </a:ext>
                    </a:extLst>
                  </p:cNvPr>
                  <p:cNvSpPr/>
                  <p:nvPr/>
                </p:nvSpPr>
                <p:spPr>
                  <a:xfrm>
                    <a:off x="7638538" y="2032444"/>
                    <a:ext cx="56075" cy="56075"/>
                  </a:xfrm>
                  <a:custGeom>
                    <a:avLst/>
                    <a:gdLst>
                      <a:gd name="connsiteX0" fmla="*/ 6644 w 56075"/>
                      <a:gd name="connsiteY0" fmla="*/ 45873 h 56075"/>
                      <a:gd name="connsiteX1" fmla="*/ 10203 w 56075"/>
                      <a:gd name="connsiteY1" fmla="*/ 6727 h 56075"/>
                      <a:gd name="connsiteX2" fmla="*/ 49349 w 56075"/>
                      <a:gd name="connsiteY2" fmla="*/ 9394 h 56075"/>
                      <a:gd name="connsiteX3" fmla="*/ 46682 w 56075"/>
                      <a:gd name="connsiteY3" fmla="*/ 49432 h 56075"/>
                      <a:gd name="connsiteX4" fmla="*/ 6644 w 56075"/>
                      <a:gd name="connsiteY4" fmla="*/ 45873 h 5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5" h="56075">
                        <a:moveTo>
                          <a:pt x="6644" y="45873"/>
                        </a:moveTo>
                        <a:cubicBezTo>
                          <a:pt x="-3143" y="34299"/>
                          <a:pt x="-2250" y="16513"/>
                          <a:pt x="10203" y="6727"/>
                        </a:cubicBezTo>
                        <a:cubicBezTo>
                          <a:pt x="21777" y="-3059"/>
                          <a:pt x="39563" y="-2166"/>
                          <a:pt x="49349" y="9394"/>
                        </a:cubicBezTo>
                        <a:cubicBezTo>
                          <a:pt x="59135" y="21846"/>
                          <a:pt x="58242" y="38753"/>
                          <a:pt x="46682" y="49432"/>
                        </a:cubicBezTo>
                        <a:cubicBezTo>
                          <a:pt x="35109" y="59219"/>
                          <a:pt x="17323" y="58325"/>
                          <a:pt x="6644" y="45873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33" name="TextBox 232">
                    <a:extLst>
                      <a:ext uri="{FF2B5EF4-FFF2-40B4-BE49-F238E27FC236}">
                        <a16:creationId xmlns:a16="http://schemas.microsoft.com/office/drawing/2014/main" id="{4EF71514-38FA-40AC-8B9D-A20BF5213ED5}"/>
                      </a:ext>
                    </a:extLst>
                  </p:cNvPr>
                  <p:cNvSpPr txBox="1"/>
                  <p:nvPr/>
                </p:nvSpPr>
                <p:spPr>
                  <a:xfrm flipH="1" flipV="1">
                    <a:off x="7641593" y="2115512"/>
                    <a:ext cx="681395" cy="635546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1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000" dirty="0">
                        <a:solidFill>
                          <a:schemeClr val="bg2"/>
                        </a:solidFill>
                      </a:rPr>
                      <a:t>0</a:t>
                    </a:r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6</a:t>
                    </a:r>
                  </a:p>
                </p:txBody>
              </p:sp>
            </p:grpSp>
            <p:cxnSp>
              <p:nvCxnSpPr>
                <p:cNvPr id="223" name="Straight Arrow Connector 222">
                  <a:extLst>
                    <a:ext uri="{FF2B5EF4-FFF2-40B4-BE49-F238E27FC236}">
                      <a16:creationId xmlns:a16="http://schemas.microsoft.com/office/drawing/2014/main" id="{0A92126D-24B1-4F45-9873-40CA3782E938}"/>
                    </a:ext>
                  </a:extLst>
                </p:cNvPr>
                <p:cNvCxnSpPr/>
                <p:nvPr/>
              </p:nvCxnSpPr>
              <p:spPr>
                <a:xfrm>
                  <a:off x="3381584" y="3953717"/>
                  <a:ext cx="0" cy="537328"/>
                </a:xfrm>
                <a:prstGeom prst="straightConnector1">
                  <a:avLst/>
                </a:prstGeom>
                <a:ln w="12700">
                  <a:solidFill>
                    <a:schemeClr val="accent2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4" name="Group 233">
                <a:extLst>
                  <a:ext uri="{FF2B5EF4-FFF2-40B4-BE49-F238E27FC236}">
                    <a16:creationId xmlns:a16="http://schemas.microsoft.com/office/drawing/2014/main" id="{F48F8D5E-2EDA-41F9-BB7A-7B8D54D87ED6}"/>
                  </a:ext>
                </a:extLst>
              </p:cNvPr>
              <p:cNvGrpSpPr/>
              <p:nvPr/>
            </p:nvGrpSpPr>
            <p:grpSpPr>
              <a:xfrm>
                <a:off x="9645238" y="1176126"/>
                <a:ext cx="1748712" cy="2774231"/>
                <a:chOff x="941766" y="1176126"/>
                <a:chExt cx="1748712" cy="2774231"/>
              </a:xfrm>
            </p:grpSpPr>
            <p:sp>
              <p:nvSpPr>
                <p:cNvPr id="235" name="TextBox 234">
                  <a:extLst>
                    <a:ext uri="{FF2B5EF4-FFF2-40B4-BE49-F238E27FC236}">
                      <a16:creationId xmlns:a16="http://schemas.microsoft.com/office/drawing/2014/main" id="{75A7D408-CF38-4E4A-835F-BD4BA803D2F1}"/>
                    </a:ext>
                  </a:extLst>
                </p:cNvPr>
                <p:cNvSpPr txBox="1"/>
                <p:nvPr/>
              </p:nvSpPr>
              <p:spPr>
                <a:xfrm>
                  <a:off x="941766" y="1176126"/>
                  <a:ext cx="1748712" cy="118494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>
                    <a:defRPr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</a:rPr>
                    <a:t>Lorem ipsum </a:t>
                  </a:r>
                  <a:b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3"/>
                      </a:solidFill>
                      <a:effectLst/>
                      <a:uLnTx/>
                      <a:uFillTx/>
                    </a:rPr>
                  </a:b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adipisicing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labore</a:t>
                  </a:r>
                  <a:r>
                    <a:rPr lang="en-CA" sz="1000" dirty="0">
                      <a:solidFill>
                        <a:schemeClr val="tx2">
                          <a:lumMod val="95000"/>
                          <a:lumOff val="5000"/>
                        </a:schemeClr>
                      </a:solidFill>
                    </a:rPr>
                    <a:t> et dolore magna.</a:t>
                  </a:r>
                  <a:endParaRPr lang="en-CA" sz="1100" dirty="0">
                    <a:solidFill>
                      <a:schemeClr val="tx2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grpSp>
              <p:nvGrpSpPr>
                <p:cNvPr id="236" name="7">
                  <a:extLst>
                    <a:ext uri="{FF2B5EF4-FFF2-40B4-BE49-F238E27FC236}">
                      <a16:creationId xmlns:a16="http://schemas.microsoft.com/office/drawing/2014/main" id="{3861B1B9-927D-49D5-9150-B58651DBA8E9}"/>
                    </a:ext>
                  </a:extLst>
                </p:cNvPr>
                <p:cNvGrpSpPr/>
                <p:nvPr/>
              </p:nvGrpSpPr>
              <p:grpSpPr>
                <a:xfrm>
                  <a:off x="1374873" y="3099846"/>
                  <a:ext cx="882499" cy="850511"/>
                  <a:chOff x="7499897" y="1954654"/>
                  <a:chExt cx="985040" cy="949335"/>
                </a:xfrm>
              </p:grpSpPr>
              <p:sp>
                <p:nvSpPr>
                  <p:cNvPr id="239" name="Freeform: Shape 238">
                    <a:extLst>
                      <a:ext uri="{FF2B5EF4-FFF2-40B4-BE49-F238E27FC236}">
                        <a16:creationId xmlns:a16="http://schemas.microsoft.com/office/drawing/2014/main" id="{01183469-47F5-40E2-8BF8-D8689ECFA0D2}"/>
                      </a:ext>
                    </a:extLst>
                  </p:cNvPr>
                  <p:cNvSpPr/>
                  <p:nvPr/>
                </p:nvSpPr>
                <p:spPr>
                  <a:xfrm>
                    <a:off x="7608053" y="2038854"/>
                    <a:ext cx="748197" cy="748493"/>
                  </a:xfrm>
                  <a:custGeom>
                    <a:avLst/>
                    <a:gdLst>
                      <a:gd name="connsiteX0" fmla="*/ 130539 w 748197"/>
                      <a:gd name="connsiteY0" fmla="*/ 90140 h 748493"/>
                      <a:gd name="connsiteX1" fmla="*/ 658053 w 748197"/>
                      <a:gd name="connsiteY1" fmla="*/ 130179 h 748493"/>
                      <a:gd name="connsiteX2" fmla="*/ 618028 w 748197"/>
                      <a:gd name="connsiteY2" fmla="*/ 657693 h 748493"/>
                      <a:gd name="connsiteX3" fmla="*/ 90514 w 748197"/>
                      <a:gd name="connsiteY3" fmla="*/ 617654 h 748493"/>
                      <a:gd name="connsiteX4" fmla="*/ 130539 w 748197"/>
                      <a:gd name="connsiteY4" fmla="*/ 90140 h 748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8197" h="748493">
                        <a:moveTo>
                          <a:pt x="130539" y="90140"/>
                        </a:moveTo>
                        <a:cubicBezTo>
                          <a:pt x="287106" y="-44180"/>
                          <a:pt x="523724" y="-26389"/>
                          <a:pt x="658053" y="130179"/>
                        </a:cubicBezTo>
                        <a:cubicBezTo>
                          <a:pt x="792382" y="286732"/>
                          <a:pt x="774582" y="523364"/>
                          <a:pt x="618028" y="657693"/>
                        </a:cubicBezTo>
                        <a:cubicBezTo>
                          <a:pt x="461460" y="792901"/>
                          <a:pt x="224828" y="775115"/>
                          <a:pt x="90514" y="617654"/>
                        </a:cubicBezTo>
                        <a:cubicBezTo>
                          <a:pt x="-44708" y="461100"/>
                          <a:pt x="-26029" y="225362"/>
                          <a:pt x="130539" y="9014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40" name="Freeform: Shape 239">
                    <a:extLst>
                      <a:ext uri="{FF2B5EF4-FFF2-40B4-BE49-F238E27FC236}">
                        <a16:creationId xmlns:a16="http://schemas.microsoft.com/office/drawing/2014/main" id="{F27F3C97-D57D-453E-BDFF-F946B1A738AF}"/>
                      </a:ext>
                    </a:extLst>
                  </p:cNvPr>
                  <p:cNvSpPr/>
                  <p:nvPr/>
                </p:nvSpPr>
                <p:spPr>
                  <a:xfrm>
                    <a:off x="8315038" y="2451022"/>
                    <a:ext cx="169899" cy="307788"/>
                  </a:xfrm>
                  <a:custGeom>
                    <a:avLst/>
                    <a:gdLst>
                      <a:gd name="connsiteX0" fmla="*/ 0 w 169899"/>
                      <a:gd name="connsiteY0" fmla="*/ 295336 h 307788"/>
                      <a:gd name="connsiteX1" fmla="*/ 10666 w 169899"/>
                      <a:gd name="connsiteY1" fmla="*/ 307789 h 307788"/>
                      <a:gd name="connsiteX2" fmla="*/ 169900 w 169899"/>
                      <a:gd name="connsiteY2" fmla="*/ 5333 h 307788"/>
                      <a:gd name="connsiteX3" fmla="*/ 152994 w 169899"/>
                      <a:gd name="connsiteY3" fmla="*/ 0 h 307788"/>
                      <a:gd name="connsiteX4" fmla="*/ 0 w 169899"/>
                      <a:gd name="connsiteY4" fmla="*/ 295336 h 307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899" h="307788">
                        <a:moveTo>
                          <a:pt x="0" y="295336"/>
                        </a:moveTo>
                        <a:lnTo>
                          <a:pt x="10666" y="307789"/>
                        </a:lnTo>
                        <a:cubicBezTo>
                          <a:pt x="104076" y="227725"/>
                          <a:pt x="157447" y="118302"/>
                          <a:pt x="169900" y="5333"/>
                        </a:cubicBezTo>
                        <a:cubicBezTo>
                          <a:pt x="163967" y="3560"/>
                          <a:pt x="158340" y="1773"/>
                          <a:pt x="152994" y="0"/>
                        </a:cubicBezTo>
                        <a:cubicBezTo>
                          <a:pt x="142328" y="110302"/>
                          <a:pt x="90730" y="217045"/>
                          <a:pt x="0" y="29533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41" name="Freeform: Shape 240">
                    <a:extLst>
                      <a:ext uri="{FF2B5EF4-FFF2-40B4-BE49-F238E27FC236}">
                        <a16:creationId xmlns:a16="http://schemas.microsoft.com/office/drawing/2014/main" id="{915F4945-C5DE-4E0B-8958-3DF18450DA00}"/>
                      </a:ext>
                    </a:extLst>
                  </p:cNvPr>
                  <p:cNvSpPr/>
                  <p:nvPr/>
                </p:nvSpPr>
                <p:spPr>
                  <a:xfrm>
                    <a:off x="7647862" y="2126327"/>
                    <a:ext cx="774581" cy="727055"/>
                  </a:xfrm>
                  <a:custGeom>
                    <a:avLst/>
                    <a:gdLst>
                      <a:gd name="connsiteX0" fmla="*/ 621804 w 774581"/>
                      <a:gd name="connsiteY0" fmla="*/ 620910 h 727055"/>
                      <a:gd name="connsiteX1" fmla="*/ 668055 w 774581"/>
                      <a:gd name="connsiteY1" fmla="*/ 0 h 727055"/>
                      <a:gd name="connsiteX2" fmla="*/ 656496 w 774581"/>
                      <a:gd name="connsiteY2" fmla="*/ 9786 h 727055"/>
                      <a:gd name="connsiteX3" fmla="*/ 611124 w 774581"/>
                      <a:gd name="connsiteY3" fmla="*/ 608457 h 727055"/>
                      <a:gd name="connsiteX4" fmla="*/ 12453 w 774581"/>
                      <a:gd name="connsiteY4" fmla="*/ 563100 h 727055"/>
                      <a:gd name="connsiteX5" fmla="*/ 0 w 774581"/>
                      <a:gd name="connsiteY5" fmla="*/ 573765 h 727055"/>
                      <a:gd name="connsiteX6" fmla="*/ 621804 w 774581"/>
                      <a:gd name="connsiteY6" fmla="*/ 620910 h 727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4581" h="727055">
                        <a:moveTo>
                          <a:pt x="621804" y="620910"/>
                        </a:moveTo>
                        <a:cubicBezTo>
                          <a:pt x="805944" y="462569"/>
                          <a:pt x="826410" y="184140"/>
                          <a:pt x="668055" y="0"/>
                        </a:cubicBezTo>
                        <a:lnTo>
                          <a:pt x="656496" y="9786"/>
                        </a:lnTo>
                        <a:cubicBezTo>
                          <a:pt x="808610" y="187700"/>
                          <a:pt x="788158" y="456343"/>
                          <a:pt x="611124" y="608457"/>
                        </a:cubicBezTo>
                        <a:cubicBezTo>
                          <a:pt x="433210" y="761465"/>
                          <a:pt x="164567" y="741013"/>
                          <a:pt x="12453" y="563100"/>
                        </a:cubicBezTo>
                        <a:lnTo>
                          <a:pt x="0" y="573765"/>
                        </a:lnTo>
                        <a:cubicBezTo>
                          <a:pt x="158341" y="757905"/>
                          <a:pt x="436770" y="779265"/>
                          <a:pt x="621804" y="62091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42" name="Freeform: Shape 241">
                    <a:extLst>
                      <a:ext uri="{FF2B5EF4-FFF2-40B4-BE49-F238E27FC236}">
                        <a16:creationId xmlns:a16="http://schemas.microsoft.com/office/drawing/2014/main" id="{62A5A9C6-109F-45DE-B09B-30FE6767B1CA}"/>
                      </a:ext>
                    </a:extLst>
                  </p:cNvPr>
                  <p:cNvSpPr/>
                  <p:nvPr/>
                </p:nvSpPr>
                <p:spPr>
                  <a:xfrm>
                    <a:off x="7832002" y="1954654"/>
                    <a:ext cx="271309" cy="37361"/>
                  </a:xfrm>
                  <a:custGeom>
                    <a:avLst/>
                    <a:gdLst>
                      <a:gd name="connsiteX0" fmla="*/ 265083 w 271309"/>
                      <a:gd name="connsiteY0" fmla="*/ 36472 h 37361"/>
                      <a:gd name="connsiteX1" fmla="*/ 271310 w 271309"/>
                      <a:gd name="connsiteY1" fmla="*/ 21350 h 37361"/>
                      <a:gd name="connsiteX2" fmla="*/ 0 w 271309"/>
                      <a:gd name="connsiteY2" fmla="*/ 21350 h 37361"/>
                      <a:gd name="connsiteX3" fmla="*/ 1773 w 271309"/>
                      <a:gd name="connsiteY3" fmla="*/ 37362 h 37361"/>
                      <a:gd name="connsiteX4" fmla="*/ 265083 w 271309"/>
                      <a:gd name="connsiteY4" fmla="*/ 36472 h 37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309" h="37361">
                        <a:moveTo>
                          <a:pt x="265083" y="36472"/>
                        </a:moveTo>
                        <a:cubicBezTo>
                          <a:pt x="267456" y="31729"/>
                          <a:pt x="269537" y="26687"/>
                          <a:pt x="271310" y="21350"/>
                        </a:cubicBezTo>
                        <a:cubicBezTo>
                          <a:pt x="183247" y="-7117"/>
                          <a:pt x="88063" y="-7117"/>
                          <a:pt x="0" y="21350"/>
                        </a:cubicBezTo>
                        <a:cubicBezTo>
                          <a:pt x="586" y="26687"/>
                          <a:pt x="1187" y="32025"/>
                          <a:pt x="1773" y="37362"/>
                        </a:cubicBezTo>
                        <a:cubicBezTo>
                          <a:pt x="88063" y="8896"/>
                          <a:pt x="180580" y="9785"/>
                          <a:pt x="265083" y="36472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43" name="Freeform: Shape 242">
                    <a:extLst>
                      <a:ext uri="{FF2B5EF4-FFF2-40B4-BE49-F238E27FC236}">
                        <a16:creationId xmlns:a16="http://schemas.microsoft.com/office/drawing/2014/main" id="{76880582-7A85-4120-B533-07E83574BE19}"/>
                      </a:ext>
                    </a:extLst>
                  </p:cNvPr>
                  <p:cNvSpPr/>
                  <p:nvPr/>
                </p:nvSpPr>
                <p:spPr>
                  <a:xfrm>
                    <a:off x="8200282" y="2024024"/>
                    <a:ext cx="100515" cy="94289"/>
                  </a:xfrm>
                  <a:custGeom>
                    <a:avLst/>
                    <a:gdLst>
                      <a:gd name="connsiteX0" fmla="*/ 88063 w 100515"/>
                      <a:gd name="connsiteY0" fmla="*/ 94290 h 94289"/>
                      <a:gd name="connsiteX1" fmla="*/ 100516 w 100515"/>
                      <a:gd name="connsiteY1" fmla="*/ 83610 h 94289"/>
                      <a:gd name="connsiteX2" fmla="*/ 3560 w 100515"/>
                      <a:gd name="connsiteY2" fmla="*/ 0 h 94289"/>
                      <a:gd name="connsiteX3" fmla="*/ 0 w 100515"/>
                      <a:gd name="connsiteY3" fmla="*/ 16892 h 94289"/>
                      <a:gd name="connsiteX4" fmla="*/ 88063 w 100515"/>
                      <a:gd name="connsiteY4" fmla="*/ 94290 h 9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515" h="94289">
                        <a:moveTo>
                          <a:pt x="88063" y="94290"/>
                        </a:moveTo>
                        <a:lnTo>
                          <a:pt x="100516" y="83610"/>
                        </a:lnTo>
                        <a:cubicBezTo>
                          <a:pt x="72050" y="50705"/>
                          <a:pt x="39131" y="22239"/>
                          <a:pt x="3560" y="0"/>
                        </a:cubicBezTo>
                        <a:cubicBezTo>
                          <a:pt x="2666" y="5333"/>
                          <a:pt x="1773" y="10666"/>
                          <a:pt x="0" y="16892"/>
                        </a:cubicBezTo>
                        <a:cubicBezTo>
                          <a:pt x="32026" y="38252"/>
                          <a:pt x="62264" y="64051"/>
                          <a:pt x="88063" y="9429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44" name="Freeform: Shape 243">
                    <a:extLst>
                      <a:ext uri="{FF2B5EF4-FFF2-40B4-BE49-F238E27FC236}">
                        <a16:creationId xmlns:a16="http://schemas.microsoft.com/office/drawing/2014/main" id="{4B35BAF0-CFC0-4CFA-9790-CA738B3BEE35}"/>
                      </a:ext>
                    </a:extLst>
                  </p:cNvPr>
                  <p:cNvSpPr/>
                  <p:nvPr/>
                </p:nvSpPr>
                <p:spPr>
                  <a:xfrm>
                    <a:off x="7499897" y="2060531"/>
                    <a:ext cx="792008" cy="843458"/>
                  </a:xfrm>
                  <a:custGeom>
                    <a:avLst/>
                    <a:gdLst>
                      <a:gd name="connsiteX0" fmla="*/ 792008 w 792008"/>
                      <a:gd name="connsiteY0" fmla="*/ 727667 h 843458"/>
                      <a:gd name="connsiteX1" fmla="*/ 780449 w 792008"/>
                      <a:gd name="connsiteY1" fmla="*/ 714320 h 843458"/>
                      <a:gd name="connsiteX2" fmla="*/ 128393 w 792008"/>
                      <a:gd name="connsiteY2" fmla="*/ 665402 h 843458"/>
                      <a:gd name="connsiteX3" fmla="*/ 178204 w 792008"/>
                      <a:gd name="connsiteY3" fmla="*/ 13346 h 843458"/>
                      <a:gd name="connsiteX4" fmla="*/ 166645 w 792008"/>
                      <a:gd name="connsiteY4" fmla="*/ 0 h 843458"/>
                      <a:gd name="connsiteX5" fmla="*/ 115047 w 792008"/>
                      <a:gd name="connsiteY5" fmla="*/ 676962 h 843458"/>
                      <a:gd name="connsiteX6" fmla="*/ 792008 w 792008"/>
                      <a:gd name="connsiteY6" fmla="*/ 727667 h 843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2008" h="843458">
                        <a:moveTo>
                          <a:pt x="792008" y="727667"/>
                        </a:moveTo>
                        <a:lnTo>
                          <a:pt x="780449" y="714320"/>
                        </a:lnTo>
                        <a:cubicBezTo>
                          <a:pt x="587402" y="880675"/>
                          <a:pt x="294733" y="858435"/>
                          <a:pt x="128393" y="665402"/>
                        </a:cubicBezTo>
                        <a:cubicBezTo>
                          <a:pt x="-37068" y="471476"/>
                          <a:pt x="-14829" y="179687"/>
                          <a:pt x="178204" y="13346"/>
                        </a:cubicBezTo>
                        <a:lnTo>
                          <a:pt x="166645" y="0"/>
                        </a:lnTo>
                        <a:cubicBezTo>
                          <a:pt x="-33508" y="172581"/>
                          <a:pt x="-56641" y="475916"/>
                          <a:pt x="115047" y="676962"/>
                        </a:cubicBezTo>
                        <a:cubicBezTo>
                          <a:pt x="287627" y="877115"/>
                          <a:pt x="591856" y="900247"/>
                          <a:pt x="792008" y="727667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45" name="Freeform: Shape 244">
                    <a:extLst>
                      <a:ext uri="{FF2B5EF4-FFF2-40B4-BE49-F238E27FC236}">
                        <a16:creationId xmlns:a16="http://schemas.microsoft.com/office/drawing/2014/main" id="{B49D3ED1-2D79-4355-B9FD-29DD59102349}"/>
                      </a:ext>
                    </a:extLst>
                  </p:cNvPr>
                  <p:cNvSpPr/>
                  <p:nvPr/>
                </p:nvSpPr>
                <p:spPr>
                  <a:xfrm>
                    <a:off x="7605221" y="1998663"/>
                    <a:ext cx="123141" cy="123132"/>
                  </a:xfrm>
                  <a:custGeom>
                    <a:avLst/>
                    <a:gdLst>
                      <a:gd name="connsiteX0" fmla="*/ 21282 w 123141"/>
                      <a:gd name="connsiteY0" fmla="*/ 14681 h 123132"/>
                      <a:gd name="connsiteX1" fmla="*/ 108465 w 123141"/>
                      <a:gd name="connsiteY1" fmla="*/ 21787 h 123132"/>
                      <a:gd name="connsiteX2" fmla="*/ 101345 w 123141"/>
                      <a:gd name="connsiteY2" fmla="*/ 108077 h 123132"/>
                      <a:gd name="connsiteX3" fmla="*/ 15055 w 123141"/>
                      <a:gd name="connsiteY3" fmla="*/ 101851 h 123132"/>
                      <a:gd name="connsiteX4" fmla="*/ 21282 w 123141"/>
                      <a:gd name="connsiteY4" fmla="*/ 14681 h 123132"/>
                      <a:gd name="connsiteX5" fmla="*/ 96013 w 123141"/>
                      <a:gd name="connsiteY5" fmla="*/ 101851 h 123132"/>
                      <a:gd name="connsiteX6" fmla="*/ 101345 w 123141"/>
                      <a:gd name="connsiteY6" fmla="*/ 27134 h 123132"/>
                      <a:gd name="connsiteX7" fmla="*/ 26629 w 123141"/>
                      <a:gd name="connsiteY7" fmla="*/ 21787 h 123132"/>
                      <a:gd name="connsiteX8" fmla="*/ 21282 w 123141"/>
                      <a:gd name="connsiteY8" fmla="*/ 96518 h 123132"/>
                      <a:gd name="connsiteX9" fmla="*/ 96013 w 123141"/>
                      <a:gd name="connsiteY9" fmla="*/ 101851 h 123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3141" h="123132">
                        <a:moveTo>
                          <a:pt x="21282" y="14681"/>
                        </a:moveTo>
                        <a:cubicBezTo>
                          <a:pt x="47081" y="-7562"/>
                          <a:pt x="86226" y="-4004"/>
                          <a:pt x="108465" y="21787"/>
                        </a:cubicBezTo>
                        <a:cubicBezTo>
                          <a:pt x="130705" y="47586"/>
                          <a:pt x="127145" y="85838"/>
                          <a:pt x="101345" y="108077"/>
                        </a:cubicBezTo>
                        <a:cubicBezTo>
                          <a:pt x="75546" y="130317"/>
                          <a:pt x="37295" y="127650"/>
                          <a:pt x="15055" y="101851"/>
                        </a:cubicBezTo>
                        <a:cubicBezTo>
                          <a:pt x="-7184" y="76052"/>
                          <a:pt x="-4517" y="36920"/>
                          <a:pt x="21282" y="14681"/>
                        </a:cubicBezTo>
                        <a:close/>
                        <a:moveTo>
                          <a:pt x="96013" y="101851"/>
                        </a:moveTo>
                        <a:cubicBezTo>
                          <a:pt x="118252" y="83172"/>
                          <a:pt x="120918" y="49373"/>
                          <a:pt x="101345" y="27134"/>
                        </a:cubicBezTo>
                        <a:cubicBezTo>
                          <a:pt x="82666" y="4892"/>
                          <a:pt x="48868" y="2223"/>
                          <a:pt x="26629" y="21787"/>
                        </a:cubicBezTo>
                        <a:cubicBezTo>
                          <a:pt x="4390" y="40480"/>
                          <a:pt x="2602" y="74279"/>
                          <a:pt x="21282" y="96518"/>
                        </a:cubicBezTo>
                        <a:cubicBezTo>
                          <a:pt x="39961" y="118757"/>
                          <a:pt x="73774" y="120530"/>
                          <a:pt x="96013" y="10185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46" name="Freeform: Shape 245">
                    <a:extLst>
                      <a:ext uri="{FF2B5EF4-FFF2-40B4-BE49-F238E27FC236}">
                        <a16:creationId xmlns:a16="http://schemas.microsoft.com/office/drawing/2014/main" id="{6D7238A1-6E7E-4AC6-89BE-2EF01F917E85}"/>
                      </a:ext>
                    </a:extLst>
                  </p:cNvPr>
                  <p:cNvSpPr/>
                  <p:nvPr/>
                </p:nvSpPr>
                <p:spPr>
                  <a:xfrm>
                    <a:off x="7638538" y="2032444"/>
                    <a:ext cx="56075" cy="56075"/>
                  </a:xfrm>
                  <a:custGeom>
                    <a:avLst/>
                    <a:gdLst>
                      <a:gd name="connsiteX0" fmla="*/ 6644 w 56075"/>
                      <a:gd name="connsiteY0" fmla="*/ 45873 h 56075"/>
                      <a:gd name="connsiteX1" fmla="*/ 10203 w 56075"/>
                      <a:gd name="connsiteY1" fmla="*/ 6727 h 56075"/>
                      <a:gd name="connsiteX2" fmla="*/ 49349 w 56075"/>
                      <a:gd name="connsiteY2" fmla="*/ 9394 h 56075"/>
                      <a:gd name="connsiteX3" fmla="*/ 46682 w 56075"/>
                      <a:gd name="connsiteY3" fmla="*/ 49432 h 56075"/>
                      <a:gd name="connsiteX4" fmla="*/ 6644 w 56075"/>
                      <a:gd name="connsiteY4" fmla="*/ 45873 h 5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075" h="56075">
                        <a:moveTo>
                          <a:pt x="6644" y="45873"/>
                        </a:moveTo>
                        <a:cubicBezTo>
                          <a:pt x="-3143" y="34299"/>
                          <a:pt x="-2250" y="16513"/>
                          <a:pt x="10203" y="6727"/>
                        </a:cubicBezTo>
                        <a:cubicBezTo>
                          <a:pt x="21777" y="-3059"/>
                          <a:pt x="39563" y="-2166"/>
                          <a:pt x="49349" y="9394"/>
                        </a:cubicBezTo>
                        <a:cubicBezTo>
                          <a:pt x="59135" y="21846"/>
                          <a:pt x="58242" y="38753"/>
                          <a:pt x="46682" y="49432"/>
                        </a:cubicBezTo>
                        <a:cubicBezTo>
                          <a:pt x="35109" y="59219"/>
                          <a:pt x="17323" y="58325"/>
                          <a:pt x="6644" y="45873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39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/>
                  </a:p>
                </p:txBody>
              </p:sp>
              <p:sp>
                <p:nvSpPr>
                  <p:cNvPr id="247" name="TextBox 246">
                    <a:extLst>
                      <a:ext uri="{FF2B5EF4-FFF2-40B4-BE49-F238E27FC236}">
                        <a16:creationId xmlns:a16="http://schemas.microsoft.com/office/drawing/2014/main" id="{36A5ACC1-808D-4A45-B9E7-33D857E85F51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641593" y="2112540"/>
                    <a:ext cx="681395" cy="635546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sz="1100" b="1" dirty="0">
                        <a:solidFill>
                          <a:schemeClr val="bg2"/>
                        </a:solidFill>
                      </a:rPr>
                      <a:t>STEP</a:t>
                    </a:r>
                  </a:p>
                  <a:p>
                    <a:pPr algn="ctr"/>
                    <a:r>
                      <a:rPr lang="en-US" sz="2000" dirty="0">
                        <a:solidFill>
                          <a:schemeClr val="bg2"/>
                        </a:solidFill>
                      </a:rPr>
                      <a:t>0</a:t>
                    </a:r>
                    <a:r>
                      <a:rPr lang="en-US" sz="2000" b="1" dirty="0">
                        <a:solidFill>
                          <a:schemeClr val="bg2"/>
                        </a:solidFill>
                      </a:rPr>
                      <a:t>7</a:t>
                    </a:r>
                  </a:p>
                </p:txBody>
              </p:sp>
            </p:grpSp>
            <p:cxnSp>
              <p:nvCxnSpPr>
                <p:cNvPr id="237" name="Straight Arrow Connector 236">
                  <a:extLst>
                    <a:ext uri="{FF2B5EF4-FFF2-40B4-BE49-F238E27FC236}">
                      <a16:creationId xmlns:a16="http://schemas.microsoft.com/office/drawing/2014/main" id="{7CE5D16F-5D84-448B-8BE4-4D2B86022435}"/>
                    </a:ext>
                  </a:extLst>
                </p:cNvPr>
                <p:cNvCxnSpPr/>
                <p:nvPr/>
              </p:nvCxnSpPr>
              <p:spPr>
                <a:xfrm flipV="1">
                  <a:off x="1816122" y="2559157"/>
                  <a:ext cx="0" cy="537328"/>
                </a:xfrm>
                <a:prstGeom prst="straightConnector1">
                  <a:avLst/>
                </a:prstGeom>
                <a:ln w="12700">
                  <a:solidFill>
                    <a:schemeClr val="accent3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822479D5-288F-479A-907A-3C0103C0B5CD}"/>
              </a:ext>
            </a:extLst>
          </p:cNvPr>
          <p:cNvGrpSpPr/>
          <p:nvPr/>
        </p:nvGrpSpPr>
        <p:grpSpPr>
          <a:xfrm>
            <a:off x="478508" y="1130605"/>
            <a:ext cx="11189964" cy="5122322"/>
            <a:chOff x="628249" y="-2803668"/>
            <a:chExt cx="11189964" cy="5122322"/>
          </a:xfrm>
        </p:grpSpPr>
        <p:sp>
          <p:nvSpPr>
            <p:cNvPr id="249" name="Google Shape;521;p30">
              <a:extLst>
                <a:ext uri="{FF2B5EF4-FFF2-40B4-BE49-F238E27FC236}">
                  <a16:creationId xmlns:a16="http://schemas.microsoft.com/office/drawing/2014/main" id="{4FF884EA-A067-4B89-9F8C-C708972302F4}"/>
                </a:ext>
              </a:extLst>
            </p:cNvPr>
            <p:cNvSpPr/>
            <p:nvPr/>
          </p:nvSpPr>
          <p:spPr>
            <a:xfrm rot="10800000">
              <a:off x="10851879" y="1352310"/>
              <a:ext cx="966334" cy="966344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522;p30">
              <a:extLst>
                <a:ext uri="{FF2B5EF4-FFF2-40B4-BE49-F238E27FC236}">
                  <a16:creationId xmlns:a16="http://schemas.microsoft.com/office/drawing/2014/main" id="{19A3BCC8-7CA8-4F50-9E72-B6437C1C4012}"/>
                </a:ext>
              </a:extLst>
            </p:cNvPr>
            <p:cNvSpPr/>
            <p:nvPr/>
          </p:nvSpPr>
          <p:spPr>
            <a:xfrm rot="10800000">
              <a:off x="628249" y="-2803668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E5261AE-5769-15CB-7CA6-FC1DA2768E68}"/>
              </a:ext>
            </a:extLst>
          </p:cNvPr>
          <p:cNvGrpSpPr/>
          <p:nvPr/>
        </p:nvGrpSpPr>
        <p:grpSpPr>
          <a:xfrm>
            <a:off x="8122803" y="498722"/>
            <a:ext cx="1940767" cy="744339"/>
            <a:chOff x="-53759" y="4953753"/>
            <a:chExt cx="1940767" cy="74433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CB4CECF-A983-B4F0-1279-BA1A876BB6E7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70E66A7E-3085-DFD4-B4D0-345D9EAEBA58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E0036A87-20F8-1E81-68B1-AF78F91AD8AD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7" name="Google Shape;520;p30">
              <a:extLst>
                <a:ext uri="{FF2B5EF4-FFF2-40B4-BE49-F238E27FC236}">
                  <a16:creationId xmlns:a16="http://schemas.microsoft.com/office/drawing/2014/main" id="{916CA4F8-B0FC-8E5B-3C1F-F0D761EAAECA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8" name="Google Shape;521;p30">
                <a:extLst>
                  <a:ext uri="{FF2B5EF4-FFF2-40B4-BE49-F238E27FC236}">
                    <a16:creationId xmlns:a16="http://schemas.microsoft.com/office/drawing/2014/main" id="{61532AE4-BAB3-B20A-E610-41CBA073E219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" name="Google Shape;522;p30">
                <a:extLst>
                  <a:ext uri="{FF2B5EF4-FFF2-40B4-BE49-F238E27FC236}">
                    <a16:creationId xmlns:a16="http://schemas.microsoft.com/office/drawing/2014/main" id="{2A0FE929-D458-DFC1-AE16-598589CFDEE1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769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7C35C-4E03-6A52-BA2B-E4F9953D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800" dirty="0"/>
              <a:t>Medical innovations in the world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sp>
        <p:nvSpPr>
          <p:cNvPr id="416" name="Google Shape;521;p30">
            <a:extLst>
              <a:ext uri="{FF2B5EF4-FFF2-40B4-BE49-F238E27FC236}">
                <a16:creationId xmlns:a16="http://schemas.microsoft.com/office/drawing/2014/main" id="{F6784C91-E2C1-4111-8620-3E0D09E17C32}"/>
              </a:ext>
            </a:extLst>
          </p:cNvPr>
          <p:cNvSpPr/>
          <p:nvPr/>
        </p:nvSpPr>
        <p:spPr>
          <a:xfrm rot="10800000">
            <a:off x="10122788" y="630204"/>
            <a:ext cx="966334" cy="966344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1E33F321-D43B-445E-BB81-BC237BA33D71}"/>
              </a:ext>
            </a:extLst>
          </p:cNvPr>
          <p:cNvGrpSpPr/>
          <p:nvPr/>
        </p:nvGrpSpPr>
        <p:grpSpPr>
          <a:xfrm>
            <a:off x="4730317" y="1945220"/>
            <a:ext cx="6992404" cy="3143182"/>
            <a:chOff x="424311" y="2160202"/>
            <a:chExt cx="7171107" cy="3088959"/>
          </a:xfrm>
          <a:solidFill>
            <a:schemeClr val="accent1">
              <a:lumMod val="20000"/>
              <a:lumOff val="80000"/>
            </a:schemeClr>
          </a:solidFill>
        </p:grpSpPr>
        <p:grpSp>
          <p:nvGrpSpPr>
            <p:cNvPr id="417" name="Oceania">
              <a:extLst>
                <a:ext uri="{FF2B5EF4-FFF2-40B4-BE49-F238E27FC236}">
                  <a16:creationId xmlns:a16="http://schemas.microsoft.com/office/drawing/2014/main" id="{2469B6EF-FF1C-43DE-A40F-6927A13AB7C5}"/>
                </a:ext>
              </a:extLst>
            </p:cNvPr>
            <p:cNvGrpSpPr/>
            <p:nvPr/>
          </p:nvGrpSpPr>
          <p:grpSpPr>
            <a:xfrm>
              <a:off x="424311" y="3981546"/>
              <a:ext cx="7171107" cy="1068391"/>
              <a:chOff x="273050" y="4502151"/>
              <a:chExt cx="11657012" cy="1736725"/>
            </a:xfrm>
            <a:grpFill/>
          </p:grpSpPr>
          <p:sp>
            <p:nvSpPr>
              <p:cNvPr id="636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873C84-0969-4859-8E5F-6F6C640128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2" y="5400676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1 w 2"/>
                  <a:gd name="T7" fmla="*/ 0 h 2"/>
                  <a:gd name="T8" fmla="*/ 0 w 2"/>
                  <a:gd name="T9" fmla="*/ 0 h 2"/>
                  <a:gd name="T10" fmla="*/ 1 w 2"/>
                  <a:gd name="T11" fmla="*/ 1 h 2"/>
                  <a:gd name="T12" fmla="*/ 1 w 2"/>
                  <a:gd name="T13" fmla="*/ 2 h 2"/>
                  <a:gd name="T14" fmla="*/ 2 w 2"/>
                  <a:gd name="T15" fmla="*/ 2 h 2"/>
                  <a:gd name="T16" fmla="*/ 2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37" name="Australia" descr="{&quot;Key&quot;:&quot;australia&quot;,&quot;Name&quot;:&quot;Austral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0E6701-548C-4D15-9C94-D32ED8BF19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25012" y="4884738"/>
                <a:ext cx="1328737" cy="1243013"/>
              </a:xfrm>
              <a:custGeom>
                <a:avLst/>
                <a:gdLst>
                  <a:gd name="T0" fmla="*/ 498 w 837"/>
                  <a:gd name="T1" fmla="*/ 746 h 783"/>
                  <a:gd name="T2" fmla="*/ 503 w 837"/>
                  <a:gd name="T3" fmla="*/ 783 h 783"/>
                  <a:gd name="T4" fmla="*/ 556 w 837"/>
                  <a:gd name="T5" fmla="*/ 747 h 783"/>
                  <a:gd name="T6" fmla="*/ 531 w 837"/>
                  <a:gd name="T7" fmla="*/ 726 h 783"/>
                  <a:gd name="T8" fmla="*/ 707 w 837"/>
                  <a:gd name="T9" fmla="*/ 66 h 783"/>
                  <a:gd name="T10" fmla="*/ 697 w 837"/>
                  <a:gd name="T11" fmla="*/ 26 h 783"/>
                  <a:gd name="T12" fmla="*/ 683 w 837"/>
                  <a:gd name="T13" fmla="*/ 16 h 783"/>
                  <a:gd name="T14" fmla="*/ 669 w 837"/>
                  <a:gd name="T15" fmla="*/ 54 h 783"/>
                  <a:gd name="T16" fmla="*/ 661 w 837"/>
                  <a:gd name="T17" fmla="*/ 105 h 783"/>
                  <a:gd name="T18" fmla="*/ 634 w 837"/>
                  <a:gd name="T19" fmla="*/ 160 h 783"/>
                  <a:gd name="T20" fmla="*/ 589 w 837"/>
                  <a:gd name="T21" fmla="*/ 146 h 783"/>
                  <a:gd name="T22" fmla="*/ 547 w 837"/>
                  <a:gd name="T23" fmla="*/ 116 h 783"/>
                  <a:gd name="T24" fmla="*/ 549 w 837"/>
                  <a:gd name="T25" fmla="*/ 73 h 783"/>
                  <a:gd name="T26" fmla="*/ 573 w 837"/>
                  <a:gd name="T27" fmla="*/ 40 h 783"/>
                  <a:gd name="T28" fmla="*/ 538 w 837"/>
                  <a:gd name="T29" fmla="*/ 38 h 783"/>
                  <a:gd name="T30" fmla="*/ 493 w 837"/>
                  <a:gd name="T31" fmla="*/ 17 h 783"/>
                  <a:gd name="T32" fmla="*/ 482 w 837"/>
                  <a:gd name="T33" fmla="*/ 35 h 783"/>
                  <a:gd name="T34" fmla="*/ 429 w 837"/>
                  <a:gd name="T35" fmla="*/ 58 h 783"/>
                  <a:gd name="T36" fmla="*/ 411 w 837"/>
                  <a:gd name="T37" fmla="*/ 103 h 783"/>
                  <a:gd name="T38" fmla="*/ 362 w 837"/>
                  <a:gd name="T39" fmla="*/ 75 h 783"/>
                  <a:gd name="T40" fmla="*/ 332 w 837"/>
                  <a:gd name="T41" fmla="*/ 85 h 783"/>
                  <a:gd name="T42" fmla="*/ 300 w 837"/>
                  <a:gd name="T43" fmla="*/ 117 h 783"/>
                  <a:gd name="T44" fmla="*/ 283 w 837"/>
                  <a:gd name="T45" fmla="*/ 153 h 783"/>
                  <a:gd name="T46" fmla="*/ 248 w 837"/>
                  <a:gd name="T47" fmla="*/ 170 h 783"/>
                  <a:gd name="T48" fmla="*/ 210 w 837"/>
                  <a:gd name="T49" fmla="*/ 215 h 783"/>
                  <a:gd name="T50" fmla="*/ 166 w 837"/>
                  <a:gd name="T51" fmla="*/ 228 h 783"/>
                  <a:gd name="T52" fmla="*/ 121 w 837"/>
                  <a:gd name="T53" fmla="*/ 239 h 783"/>
                  <a:gd name="T54" fmla="*/ 62 w 837"/>
                  <a:gd name="T55" fmla="*/ 282 h 783"/>
                  <a:gd name="T56" fmla="*/ 47 w 837"/>
                  <a:gd name="T57" fmla="*/ 307 h 783"/>
                  <a:gd name="T58" fmla="*/ 39 w 837"/>
                  <a:gd name="T59" fmla="*/ 341 h 783"/>
                  <a:gd name="T60" fmla="*/ 31 w 837"/>
                  <a:gd name="T61" fmla="*/ 356 h 783"/>
                  <a:gd name="T62" fmla="*/ 33 w 837"/>
                  <a:gd name="T63" fmla="*/ 396 h 783"/>
                  <a:gd name="T64" fmla="*/ 39 w 837"/>
                  <a:gd name="T65" fmla="*/ 447 h 783"/>
                  <a:gd name="T66" fmla="*/ 33 w 837"/>
                  <a:gd name="T67" fmla="*/ 512 h 783"/>
                  <a:gd name="T68" fmla="*/ 6 w 837"/>
                  <a:gd name="T69" fmla="*/ 546 h 783"/>
                  <a:gd name="T70" fmla="*/ 38 w 837"/>
                  <a:gd name="T71" fmla="*/ 579 h 783"/>
                  <a:gd name="T72" fmla="*/ 82 w 837"/>
                  <a:gd name="T73" fmla="*/ 567 h 783"/>
                  <a:gd name="T74" fmla="*/ 144 w 837"/>
                  <a:gd name="T75" fmla="*/ 555 h 783"/>
                  <a:gd name="T76" fmla="*/ 194 w 837"/>
                  <a:gd name="T77" fmla="*/ 530 h 783"/>
                  <a:gd name="T78" fmla="*/ 284 w 837"/>
                  <a:gd name="T79" fmla="*/ 506 h 783"/>
                  <a:gd name="T80" fmla="*/ 379 w 837"/>
                  <a:gd name="T81" fmla="*/ 507 h 783"/>
                  <a:gd name="T82" fmla="*/ 405 w 837"/>
                  <a:gd name="T83" fmla="*/ 553 h 783"/>
                  <a:gd name="T84" fmla="*/ 441 w 837"/>
                  <a:gd name="T85" fmla="*/ 549 h 783"/>
                  <a:gd name="T86" fmla="*/ 438 w 837"/>
                  <a:gd name="T87" fmla="*/ 572 h 783"/>
                  <a:gd name="T88" fmla="*/ 456 w 837"/>
                  <a:gd name="T89" fmla="*/ 582 h 783"/>
                  <a:gd name="T90" fmla="*/ 464 w 837"/>
                  <a:gd name="T91" fmla="*/ 618 h 783"/>
                  <a:gd name="T92" fmla="*/ 489 w 837"/>
                  <a:gd name="T93" fmla="*/ 660 h 783"/>
                  <a:gd name="T94" fmla="*/ 551 w 837"/>
                  <a:gd name="T95" fmla="*/ 648 h 783"/>
                  <a:gd name="T96" fmla="*/ 579 w 837"/>
                  <a:gd name="T97" fmla="*/ 666 h 783"/>
                  <a:gd name="T98" fmla="*/ 655 w 837"/>
                  <a:gd name="T99" fmla="*/ 637 h 783"/>
                  <a:gd name="T100" fmla="*/ 697 w 837"/>
                  <a:gd name="T101" fmla="*/ 583 h 783"/>
                  <a:gd name="T102" fmla="*/ 762 w 837"/>
                  <a:gd name="T103" fmla="*/ 520 h 783"/>
                  <a:gd name="T104" fmla="*/ 813 w 837"/>
                  <a:gd name="T105" fmla="*/ 447 h 783"/>
                  <a:gd name="T106" fmla="*/ 833 w 837"/>
                  <a:gd name="T107" fmla="*/ 380 h 783"/>
                  <a:gd name="T108" fmla="*/ 820 w 837"/>
                  <a:gd name="T109" fmla="*/ 319 h 783"/>
                  <a:gd name="T110" fmla="*/ 799 w 837"/>
                  <a:gd name="T111" fmla="*/ 273 h 783"/>
                  <a:gd name="T112" fmla="*/ 784 w 837"/>
                  <a:gd name="T113" fmla="*/ 232 h 783"/>
                  <a:gd name="T114" fmla="*/ 737 w 837"/>
                  <a:gd name="T115" fmla="*/ 181 h 783"/>
                  <a:gd name="T116" fmla="*/ 735 w 837"/>
                  <a:gd name="T117" fmla="*/ 134 h 783"/>
                  <a:gd name="T118" fmla="*/ 725 w 837"/>
                  <a:gd name="T119" fmla="*/ 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37" h="783">
                    <a:moveTo>
                      <a:pt x="518" y="717"/>
                    </a:moveTo>
                    <a:lnTo>
                      <a:pt x="507" y="716"/>
                    </a:lnTo>
                    <a:lnTo>
                      <a:pt x="500" y="727"/>
                    </a:lnTo>
                    <a:lnTo>
                      <a:pt x="498" y="746"/>
                    </a:lnTo>
                    <a:lnTo>
                      <a:pt x="489" y="761"/>
                    </a:lnTo>
                    <a:lnTo>
                      <a:pt x="488" y="781"/>
                    </a:lnTo>
                    <a:lnTo>
                      <a:pt x="499" y="782"/>
                    </a:lnTo>
                    <a:lnTo>
                      <a:pt x="503" y="783"/>
                    </a:lnTo>
                    <a:lnTo>
                      <a:pt x="527" y="767"/>
                    </a:lnTo>
                    <a:lnTo>
                      <a:pt x="529" y="773"/>
                    </a:lnTo>
                    <a:lnTo>
                      <a:pt x="544" y="755"/>
                    </a:lnTo>
                    <a:lnTo>
                      <a:pt x="556" y="747"/>
                    </a:lnTo>
                    <a:lnTo>
                      <a:pt x="573" y="719"/>
                    </a:lnTo>
                    <a:lnTo>
                      <a:pt x="562" y="717"/>
                    </a:lnTo>
                    <a:lnTo>
                      <a:pt x="545" y="722"/>
                    </a:lnTo>
                    <a:lnTo>
                      <a:pt x="531" y="726"/>
                    </a:lnTo>
                    <a:lnTo>
                      <a:pt x="518" y="717"/>
                    </a:lnTo>
                    <a:lnTo>
                      <a:pt x="518" y="717"/>
                    </a:lnTo>
                    <a:close/>
                    <a:moveTo>
                      <a:pt x="705" y="74"/>
                    </a:moveTo>
                    <a:lnTo>
                      <a:pt x="707" y="66"/>
                    </a:lnTo>
                    <a:lnTo>
                      <a:pt x="708" y="52"/>
                    </a:lnTo>
                    <a:lnTo>
                      <a:pt x="701" y="40"/>
                    </a:lnTo>
                    <a:lnTo>
                      <a:pt x="702" y="30"/>
                    </a:lnTo>
                    <a:lnTo>
                      <a:pt x="697" y="26"/>
                    </a:lnTo>
                    <a:lnTo>
                      <a:pt x="698" y="12"/>
                    </a:lnTo>
                    <a:lnTo>
                      <a:pt x="693" y="0"/>
                    </a:lnTo>
                    <a:lnTo>
                      <a:pt x="685" y="10"/>
                    </a:lnTo>
                    <a:lnTo>
                      <a:pt x="683" y="16"/>
                    </a:lnTo>
                    <a:lnTo>
                      <a:pt x="677" y="29"/>
                    </a:lnTo>
                    <a:lnTo>
                      <a:pt x="671" y="41"/>
                    </a:lnTo>
                    <a:lnTo>
                      <a:pt x="672" y="50"/>
                    </a:lnTo>
                    <a:lnTo>
                      <a:pt x="669" y="54"/>
                    </a:lnTo>
                    <a:lnTo>
                      <a:pt x="663" y="72"/>
                    </a:lnTo>
                    <a:lnTo>
                      <a:pt x="663" y="86"/>
                    </a:lnTo>
                    <a:lnTo>
                      <a:pt x="660" y="93"/>
                    </a:lnTo>
                    <a:lnTo>
                      <a:pt x="661" y="105"/>
                    </a:lnTo>
                    <a:lnTo>
                      <a:pt x="652" y="124"/>
                    </a:lnTo>
                    <a:lnTo>
                      <a:pt x="647" y="137"/>
                    </a:lnTo>
                    <a:lnTo>
                      <a:pt x="641" y="147"/>
                    </a:lnTo>
                    <a:lnTo>
                      <a:pt x="634" y="160"/>
                    </a:lnTo>
                    <a:lnTo>
                      <a:pt x="619" y="167"/>
                    </a:lnTo>
                    <a:lnTo>
                      <a:pt x="601" y="160"/>
                    </a:lnTo>
                    <a:lnTo>
                      <a:pt x="599" y="153"/>
                    </a:lnTo>
                    <a:lnTo>
                      <a:pt x="589" y="146"/>
                    </a:lnTo>
                    <a:lnTo>
                      <a:pt x="584" y="146"/>
                    </a:lnTo>
                    <a:lnTo>
                      <a:pt x="572" y="132"/>
                    </a:lnTo>
                    <a:lnTo>
                      <a:pt x="562" y="124"/>
                    </a:lnTo>
                    <a:lnTo>
                      <a:pt x="547" y="116"/>
                    </a:lnTo>
                    <a:lnTo>
                      <a:pt x="532" y="103"/>
                    </a:lnTo>
                    <a:lnTo>
                      <a:pt x="532" y="96"/>
                    </a:lnTo>
                    <a:lnTo>
                      <a:pt x="542" y="85"/>
                    </a:lnTo>
                    <a:lnTo>
                      <a:pt x="549" y="73"/>
                    </a:lnTo>
                    <a:lnTo>
                      <a:pt x="548" y="64"/>
                    </a:lnTo>
                    <a:lnTo>
                      <a:pt x="556" y="63"/>
                    </a:lnTo>
                    <a:lnTo>
                      <a:pt x="565" y="54"/>
                    </a:lnTo>
                    <a:lnTo>
                      <a:pt x="573" y="40"/>
                    </a:lnTo>
                    <a:lnTo>
                      <a:pt x="564" y="28"/>
                    </a:lnTo>
                    <a:lnTo>
                      <a:pt x="559" y="33"/>
                    </a:lnTo>
                    <a:lnTo>
                      <a:pt x="551" y="31"/>
                    </a:lnTo>
                    <a:lnTo>
                      <a:pt x="538" y="38"/>
                    </a:lnTo>
                    <a:lnTo>
                      <a:pt x="526" y="30"/>
                    </a:lnTo>
                    <a:lnTo>
                      <a:pt x="519" y="33"/>
                    </a:lnTo>
                    <a:lnTo>
                      <a:pt x="503" y="27"/>
                    </a:lnTo>
                    <a:lnTo>
                      <a:pt x="493" y="17"/>
                    </a:lnTo>
                    <a:lnTo>
                      <a:pt x="480" y="12"/>
                    </a:lnTo>
                    <a:lnTo>
                      <a:pt x="468" y="15"/>
                    </a:lnTo>
                    <a:lnTo>
                      <a:pt x="483" y="23"/>
                    </a:lnTo>
                    <a:lnTo>
                      <a:pt x="482" y="35"/>
                    </a:lnTo>
                    <a:lnTo>
                      <a:pt x="463" y="40"/>
                    </a:lnTo>
                    <a:lnTo>
                      <a:pt x="453" y="37"/>
                    </a:lnTo>
                    <a:lnTo>
                      <a:pt x="440" y="45"/>
                    </a:lnTo>
                    <a:lnTo>
                      <a:pt x="429" y="58"/>
                    </a:lnTo>
                    <a:lnTo>
                      <a:pt x="432" y="64"/>
                    </a:lnTo>
                    <a:lnTo>
                      <a:pt x="421" y="70"/>
                    </a:lnTo>
                    <a:lnTo>
                      <a:pt x="408" y="90"/>
                    </a:lnTo>
                    <a:lnTo>
                      <a:pt x="411" y="103"/>
                    </a:lnTo>
                    <a:lnTo>
                      <a:pt x="398" y="100"/>
                    </a:lnTo>
                    <a:lnTo>
                      <a:pt x="385" y="100"/>
                    </a:lnTo>
                    <a:lnTo>
                      <a:pt x="376" y="86"/>
                    </a:lnTo>
                    <a:lnTo>
                      <a:pt x="362" y="75"/>
                    </a:lnTo>
                    <a:lnTo>
                      <a:pt x="351" y="79"/>
                    </a:lnTo>
                    <a:lnTo>
                      <a:pt x="342" y="82"/>
                    </a:lnTo>
                    <a:lnTo>
                      <a:pt x="340" y="88"/>
                    </a:lnTo>
                    <a:lnTo>
                      <a:pt x="332" y="85"/>
                    </a:lnTo>
                    <a:lnTo>
                      <a:pt x="331" y="92"/>
                    </a:lnTo>
                    <a:lnTo>
                      <a:pt x="320" y="96"/>
                    </a:lnTo>
                    <a:lnTo>
                      <a:pt x="313" y="105"/>
                    </a:lnTo>
                    <a:lnTo>
                      <a:pt x="300" y="117"/>
                    </a:lnTo>
                    <a:lnTo>
                      <a:pt x="294" y="135"/>
                    </a:lnTo>
                    <a:lnTo>
                      <a:pt x="286" y="130"/>
                    </a:lnTo>
                    <a:lnTo>
                      <a:pt x="278" y="141"/>
                    </a:lnTo>
                    <a:lnTo>
                      <a:pt x="283" y="153"/>
                    </a:lnTo>
                    <a:lnTo>
                      <a:pt x="274" y="157"/>
                    </a:lnTo>
                    <a:lnTo>
                      <a:pt x="268" y="137"/>
                    </a:lnTo>
                    <a:lnTo>
                      <a:pt x="250" y="157"/>
                    </a:lnTo>
                    <a:lnTo>
                      <a:pt x="248" y="170"/>
                    </a:lnTo>
                    <a:lnTo>
                      <a:pt x="245" y="180"/>
                    </a:lnTo>
                    <a:lnTo>
                      <a:pt x="231" y="192"/>
                    </a:lnTo>
                    <a:lnTo>
                      <a:pt x="223" y="204"/>
                    </a:lnTo>
                    <a:lnTo>
                      <a:pt x="210" y="215"/>
                    </a:lnTo>
                    <a:lnTo>
                      <a:pt x="187" y="222"/>
                    </a:lnTo>
                    <a:lnTo>
                      <a:pt x="176" y="221"/>
                    </a:lnTo>
                    <a:lnTo>
                      <a:pt x="170" y="223"/>
                    </a:lnTo>
                    <a:lnTo>
                      <a:pt x="166" y="228"/>
                    </a:lnTo>
                    <a:lnTo>
                      <a:pt x="153" y="231"/>
                    </a:lnTo>
                    <a:lnTo>
                      <a:pt x="136" y="240"/>
                    </a:lnTo>
                    <a:lnTo>
                      <a:pt x="130" y="237"/>
                    </a:lnTo>
                    <a:lnTo>
                      <a:pt x="121" y="239"/>
                    </a:lnTo>
                    <a:lnTo>
                      <a:pt x="103" y="248"/>
                    </a:lnTo>
                    <a:lnTo>
                      <a:pt x="92" y="258"/>
                    </a:lnTo>
                    <a:lnTo>
                      <a:pt x="73" y="265"/>
                    </a:lnTo>
                    <a:lnTo>
                      <a:pt x="62" y="282"/>
                    </a:lnTo>
                    <a:lnTo>
                      <a:pt x="64" y="264"/>
                    </a:lnTo>
                    <a:lnTo>
                      <a:pt x="52" y="281"/>
                    </a:lnTo>
                    <a:lnTo>
                      <a:pt x="52" y="295"/>
                    </a:lnTo>
                    <a:lnTo>
                      <a:pt x="47" y="307"/>
                    </a:lnTo>
                    <a:lnTo>
                      <a:pt x="41" y="312"/>
                    </a:lnTo>
                    <a:lnTo>
                      <a:pt x="36" y="326"/>
                    </a:lnTo>
                    <a:lnTo>
                      <a:pt x="39" y="334"/>
                    </a:lnTo>
                    <a:lnTo>
                      <a:pt x="39" y="341"/>
                    </a:lnTo>
                    <a:lnTo>
                      <a:pt x="46" y="360"/>
                    </a:lnTo>
                    <a:lnTo>
                      <a:pt x="43" y="372"/>
                    </a:lnTo>
                    <a:lnTo>
                      <a:pt x="39" y="363"/>
                    </a:lnTo>
                    <a:lnTo>
                      <a:pt x="31" y="356"/>
                    </a:lnTo>
                    <a:lnTo>
                      <a:pt x="32" y="378"/>
                    </a:lnTo>
                    <a:lnTo>
                      <a:pt x="26" y="367"/>
                    </a:lnTo>
                    <a:lnTo>
                      <a:pt x="26" y="378"/>
                    </a:lnTo>
                    <a:lnTo>
                      <a:pt x="33" y="396"/>
                    </a:lnTo>
                    <a:lnTo>
                      <a:pt x="31" y="415"/>
                    </a:lnTo>
                    <a:lnTo>
                      <a:pt x="38" y="424"/>
                    </a:lnTo>
                    <a:lnTo>
                      <a:pt x="36" y="432"/>
                    </a:lnTo>
                    <a:lnTo>
                      <a:pt x="39" y="447"/>
                    </a:lnTo>
                    <a:lnTo>
                      <a:pt x="34" y="461"/>
                    </a:lnTo>
                    <a:lnTo>
                      <a:pt x="33" y="474"/>
                    </a:lnTo>
                    <a:lnTo>
                      <a:pt x="36" y="498"/>
                    </a:lnTo>
                    <a:lnTo>
                      <a:pt x="33" y="512"/>
                    </a:lnTo>
                    <a:lnTo>
                      <a:pt x="25" y="529"/>
                    </a:lnTo>
                    <a:lnTo>
                      <a:pt x="23" y="537"/>
                    </a:lnTo>
                    <a:lnTo>
                      <a:pt x="17" y="543"/>
                    </a:lnTo>
                    <a:lnTo>
                      <a:pt x="6" y="546"/>
                    </a:lnTo>
                    <a:lnTo>
                      <a:pt x="0" y="560"/>
                    </a:lnTo>
                    <a:lnTo>
                      <a:pt x="10" y="564"/>
                    </a:lnTo>
                    <a:lnTo>
                      <a:pt x="25" y="579"/>
                    </a:lnTo>
                    <a:lnTo>
                      <a:pt x="38" y="579"/>
                    </a:lnTo>
                    <a:lnTo>
                      <a:pt x="53" y="580"/>
                    </a:lnTo>
                    <a:lnTo>
                      <a:pt x="65" y="573"/>
                    </a:lnTo>
                    <a:lnTo>
                      <a:pt x="77" y="566"/>
                    </a:lnTo>
                    <a:lnTo>
                      <a:pt x="82" y="567"/>
                    </a:lnTo>
                    <a:lnTo>
                      <a:pt x="99" y="554"/>
                    </a:lnTo>
                    <a:lnTo>
                      <a:pt x="113" y="553"/>
                    </a:lnTo>
                    <a:lnTo>
                      <a:pt x="129" y="550"/>
                    </a:lnTo>
                    <a:lnTo>
                      <a:pt x="144" y="555"/>
                    </a:lnTo>
                    <a:lnTo>
                      <a:pt x="158" y="553"/>
                    </a:lnTo>
                    <a:lnTo>
                      <a:pt x="175" y="552"/>
                    </a:lnTo>
                    <a:lnTo>
                      <a:pt x="186" y="542"/>
                    </a:lnTo>
                    <a:lnTo>
                      <a:pt x="194" y="530"/>
                    </a:lnTo>
                    <a:lnTo>
                      <a:pt x="214" y="524"/>
                    </a:lnTo>
                    <a:lnTo>
                      <a:pt x="240" y="512"/>
                    </a:lnTo>
                    <a:lnTo>
                      <a:pt x="259" y="514"/>
                    </a:lnTo>
                    <a:lnTo>
                      <a:pt x="284" y="506"/>
                    </a:lnTo>
                    <a:lnTo>
                      <a:pt x="314" y="497"/>
                    </a:lnTo>
                    <a:lnTo>
                      <a:pt x="350" y="495"/>
                    </a:lnTo>
                    <a:lnTo>
                      <a:pt x="365" y="506"/>
                    </a:lnTo>
                    <a:lnTo>
                      <a:pt x="379" y="507"/>
                    </a:lnTo>
                    <a:lnTo>
                      <a:pt x="399" y="521"/>
                    </a:lnTo>
                    <a:lnTo>
                      <a:pt x="392" y="527"/>
                    </a:lnTo>
                    <a:lnTo>
                      <a:pt x="400" y="536"/>
                    </a:lnTo>
                    <a:lnTo>
                      <a:pt x="405" y="553"/>
                    </a:lnTo>
                    <a:lnTo>
                      <a:pt x="398" y="566"/>
                    </a:lnTo>
                    <a:lnTo>
                      <a:pt x="409" y="575"/>
                    </a:lnTo>
                    <a:lnTo>
                      <a:pt x="425" y="557"/>
                    </a:lnTo>
                    <a:lnTo>
                      <a:pt x="441" y="549"/>
                    </a:lnTo>
                    <a:lnTo>
                      <a:pt x="466" y="529"/>
                    </a:lnTo>
                    <a:lnTo>
                      <a:pt x="461" y="546"/>
                    </a:lnTo>
                    <a:lnTo>
                      <a:pt x="447" y="558"/>
                    </a:lnTo>
                    <a:lnTo>
                      <a:pt x="438" y="572"/>
                    </a:lnTo>
                    <a:lnTo>
                      <a:pt x="422" y="585"/>
                    </a:lnTo>
                    <a:lnTo>
                      <a:pt x="441" y="580"/>
                    </a:lnTo>
                    <a:lnTo>
                      <a:pt x="459" y="564"/>
                    </a:lnTo>
                    <a:lnTo>
                      <a:pt x="456" y="582"/>
                    </a:lnTo>
                    <a:lnTo>
                      <a:pt x="444" y="593"/>
                    </a:lnTo>
                    <a:lnTo>
                      <a:pt x="461" y="596"/>
                    </a:lnTo>
                    <a:lnTo>
                      <a:pt x="466" y="606"/>
                    </a:lnTo>
                    <a:lnTo>
                      <a:pt x="464" y="618"/>
                    </a:lnTo>
                    <a:lnTo>
                      <a:pt x="459" y="637"/>
                    </a:lnTo>
                    <a:lnTo>
                      <a:pt x="464" y="652"/>
                    </a:lnTo>
                    <a:lnTo>
                      <a:pt x="479" y="659"/>
                    </a:lnTo>
                    <a:lnTo>
                      <a:pt x="489" y="660"/>
                    </a:lnTo>
                    <a:lnTo>
                      <a:pt x="499" y="664"/>
                    </a:lnTo>
                    <a:lnTo>
                      <a:pt x="512" y="671"/>
                    </a:lnTo>
                    <a:lnTo>
                      <a:pt x="538" y="653"/>
                    </a:lnTo>
                    <a:lnTo>
                      <a:pt x="551" y="648"/>
                    </a:lnTo>
                    <a:lnTo>
                      <a:pt x="542" y="661"/>
                    </a:lnTo>
                    <a:lnTo>
                      <a:pt x="551" y="665"/>
                    </a:lnTo>
                    <a:lnTo>
                      <a:pt x="561" y="676"/>
                    </a:lnTo>
                    <a:lnTo>
                      <a:pt x="579" y="666"/>
                    </a:lnTo>
                    <a:lnTo>
                      <a:pt x="593" y="657"/>
                    </a:lnTo>
                    <a:lnTo>
                      <a:pt x="616" y="646"/>
                    </a:lnTo>
                    <a:lnTo>
                      <a:pt x="639" y="646"/>
                    </a:lnTo>
                    <a:lnTo>
                      <a:pt x="655" y="637"/>
                    </a:lnTo>
                    <a:lnTo>
                      <a:pt x="658" y="630"/>
                    </a:lnTo>
                    <a:lnTo>
                      <a:pt x="669" y="613"/>
                    </a:lnTo>
                    <a:lnTo>
                      <a:pt x="684" y="595"/>
                    </a:lnTo>
                    <a:lnTo>
                      <a:pt x="697" y="583"/>
                    </a:lnTo>
                    <a:lnTo>
                      <a:pt x="714" y="562"/>
                    </a:lnTo>
                    <a:lnTo>
                      <a:pt x="726" y="550"/>
                    </a:lnTo>
                    <a:lnTo>
                      <a:pt x="742" y="532"/>
                    </a:lnTo>
                    <a:lnTo>
                      <a:pt x="762" y="520"/>
                    </a:lnTo>
                    <a:lnTo>
                      <a:pt x="781" y="499"/>
                    </a:lnTo>
                    <a:lnTo>
                      <a:pt x="793" y="482"/>
                    </a:lnTo>
                    <a:lnTo>
                      <a:pt x="798" y="468"/>
                    </a:lnTo>
                    <a:lnTo>
                      <a:pt x="813" y="447"/>
                    </a:lnTo>
                    <a:lnTo>
                      <a:pt x="820" y="436"/>
                    </a:lnTo>
                    <a:lnTo>
                      <a:pt x="829" y="415"/>
                    </a:lnTo>
                    <a:lnTo>
                      <a:pt x="827" y="394"/>
                    </a:lnTo>
                    <a:lnTo>
                      <a:pt x="833" y="380"/>
                    </a:lnTo>
                    <a:lnTo>
                      <a:pt x="837" y="366"/>
                    </a:lnTo>
                    <a:lnTo>
                      <a:pt x="837" y="348"/>
                    </a:lnTo>
                    <a:lnTo>
                      <a:pt x="827" y="328"/>
                    </a:lnTo>
                    <a:lnTo>
                      <a:pt x="820" y="319"/>
                    </a:lnTo>
                    <a:lnTo>
                      <a:pt x="809" y="305"/>
                    </a:lnTo>
                    <a:lnTo>
                      <a:pt x="812" y="279"/>
                    </a:lnTo>
                    <a:lnTo>
                      <a:pt x="806" y="283"/>
                    </a:lnTo>
                    <a:lnTo>
                      <a:pt x="799" y="273"/>
                    </a:lnTo>
                    <a:lnTo>
                      <a:pt x="790" y="278"/>
                    </a:lnTo>
                    <a:lnTo>
                      <a:pt x="788" y="252"/>
                    </a:lnTo>
                    <a:lnTo>
                      <a:pt x="780" y="237"/>
                    </a:lnTo>
                    <a:lnTo>
                      <a:pt x="784" y="232"/>
                    </a:lnTo>
                    <a:lnTo>
                      <a:pt x="772" y="221"/>
                    </a:lnTo>
                    <a:lnTo>
                      <a:pt x="760" y="209"/>
                    </a:lnTo>
                    <a:lnTo>
                      <a:pt x="741" y="197"/>
                    </a:lnTo>
                    <a:lnTo>
                      <a:pt x="737" y="181"/>
                    </a:lnTo>
                    <a:lnTo>
                      <a:pt x="742" y="169"/>
                    </a:lnTo>
                    <a:lnTo>
                      <a:pt x="741" y="149"/>
                    </a:lnTo>
                    <a:lnTo>
                      <a:pt x="736" y="146"/>
                    </a:lnTo>
                    <a:lnTo>
                      <a:pt x="735" y="134"/>
                    </a:lnTo>
                    <a:lnTo>
                      <a:pt x="734" y="113"/>
                    </a:lnTo>
                    <a:lnTo>
                      <a:pt x="738" y="103"/>
                    </a:lnTo>
                    <a:lnTo>
                      <a:pt x="729" y="94"/>
                    </a:lnTo>
                    <a:lnTo>
                      <a:pt x="725" y="83"/>
                    </a:lnTo>
                    <a:lnTo>
                      <a:pt x="710" y="93"/>
                    </a:lnTo>
                    <a:lnTo>
                      <a:pt x="705" y="74"/>
                    </a:lnTo>
                    <a:lnTo>
                      <a:pt x="705" y="7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38" name="Fiji" descr="{&quot;Key&quot;:&quot;fiji&quot;,&quot;Name&quot;:&quot;Fiji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48FA245-7C5B-4328-AEC0-3A063FF3087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25287" y="5089526"/>
                <a:ext cx="104775" cy="82550"/>
              </a:xfrm>
              <a:custGeom>
                <a:avLst/>
                <a:gdLst>
                  <a:gd name="T0" fmla="*/ 66 w 66"/>
                  <a:gd name="T1" fmla="*/ 0 h 52"/>
                  <a:gd name="T2" fmla="*/ 52 w 66"/>
                  <a:gd name="T3" fmla="*/ 8 h 52"/>
                  <a:gd name="T4" fmla="*/ 45 w 66"/>
                  <a:gd name="T5" fmla="*/ 9 h 52"/>
                  <a:gd name="T6" fmla="*/ 33 w 66"/>
                  <a:gd name="T7" fmla="*/ 13 h 52"/>
                  <a:gd name="T8" fmla="*/ 34 w 66"/>
                  <a:gd name="T9" fmla="*/ 23 h 52"/>
                  <a:gd name="T10" fmla="*/ 48 w 66"/>
                  <a:gd name="T11" fmla="*/ 17 h 52"/>
                  <a:gd name="T12" fmla="*/ 63 w 66"/>
                  <a:gd name="T13" fmla="*/ 11 h 52"/>
                  <a:gd name="T14" fmla="*/ 66 w 66"/>
                  <a:gd name="T15" fmla="*/ 0 h 52"/>
                  <a:gd name="T16" fmla="*/ 66 w 66"/>
                  <a:gd name="T17" fmla="*/ 0 h 52"/>
                  <a:gd name="T18" fmla="*/ 25 w 66"/>
                  <a:gd name="T19" fmla="*/ 30 h 52"/>
                  <a:gd name="T20" fmla="*/ 18 w 66"/>
                  <a:gd name="T21" fmla="*/ 34 h 52"/>
                  <a:gd name="T22" fmla="*/ 10 w 66"/>
                  <a:gd name="T23" fmla="*/ 31 h 52"/>
                  <a:gd name="T24" fmla="*/ 0 w 66"/>
                  <a:gd name="T25" fmla="*/ 39 h 52"/>
                  <a:gd name="T26" fmla="*/ 0 w 66"/>
                  <a:gd name="T27" fmla="*/ 50 h 52"/>
                  <a:gd name="T28" fmla="*/ 10 w 66"/>
                  <a:gd name="T29" fmla="*/ 52 h 52"/>
                  <a:gd name="T30" fmla="*/ 24 w 66"/>
                  <a:gd name="T31" fmla="*/ 49 h 52"/>
                  <a:gd name="T32" fmla="*/ 31 w 66"/>
                  <a:gd name="T33" fmla="*/ 37 h 52"/>
                  <a:gd name="T34" fmla="*/ 25 w 66"/>
                  <a:gd name="T35" fmla="*/ 30 h 52"/>
                  <a:gd name="T36" fmla="*/ 25 w 66"/>
                  <a:gd name="T3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52">
                    <a:moveTo>
                      <a:pt x="66" y="0"/>
                    </a:moveTo>
                    <a:lnTo>
                      <a:pt x="52" y="8"/>
                    </a:lnTo>
                    <a:lnTo>
                      <a:pt x="45" y="9"/>
                    </a:lnTo>
                    <a:lnTo>
                      <a:pt x="33" y="13"/>
                    </a:lnTo>
                    <a:lnTo>
                      <a:pt x="34" y="23"/>
                    </a:lnTo>
                    <a:lnTo>
                      <a:pt x="48" y="17"/>
                    </a:lnTo>
                    <a:lnTo>
                      <a:pt x="63" y="11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  <a:moveTo>
                      <a:pt x="25" y="30"/>
                    </a:moveTo>
                    <a:lnTo>
                      <a:pt x="18" y="34"/>
                    </a:lnTo>
                    <a:lnTo>
                      <a:pt x="10" y="31"/>
                    </a:lnTo>
                    <a:lnTo>
                      <a:pt x="0" y="39"/>
                    </a:lnTo>
                    <a:lnTo>
                      <a:pt x="0" y="50"/>
                    </a:lnTo>
                    <a:lnTo>
                      <a:pt x="10" y="52"/>
                    </a:lnTo>
                    <a:lnTo>
                      <a:pt x="24" y="49"/>
                    </a:lnTo>
                    <a:lnTo>
                      <a:pt x="31" y="37"/>
                    </a:lnTo>
                    <a:lnTo>
                      <a:pt x="25" y="30"/>
                    </a:lnTo>
                    <a:lnTo>
                      <a:pt x="25" y="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39" name="New Zealand" descr="{&quot;Key&quot;:&quot;new zealand&quot;,&quot;Name&quot;:&quot;New Zealand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6996F0D-7520-4226-B1FE-6D0E3778FB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41050" y="5781676"/>
                <a:ext cx="601662" cy="457200"/>
              </a:xfrm>
              <a:custGeom>
                <a:avLst/>
                <a:gdLst>
                  <a:gd name="T0" fmla="*/ 223 w 379"/>
                  <a:gd name="T1" fmla="*/ 146 h 288"/>
                  <a:gd name="T2" fmla="*/ 188 w 379"/>
                  <a:gd name="T3" fmla="*/ 169 h 288"/>
                  <a:gd name="T4" fmla="*/ 154 w 379"/>
                  <a:gd name="T5" fmla="*/ 193 h 288"/>
                  <a:gd name="T6" fmla="*/ 107 w 379"/>
                  <a:gd name="T7" fmla="*/ 216 h 288"/>
                  <a:gd name="T8" fmla="*/ 70 w 379"/>
                  <a:gd name="T9" fmla="*/ 229 h 288"/>
                  <a:gd name="T10" fmla="*/ 4 w 379"/>
                  <a:gd name="T11" fmla="*/ 269 h 288"/>
                  <a:gd name="T12" fmla="*/ 19 w 379"/>
                  <a:gd name="T13" fmla="*/ 279 h 288"/>
                  <a:gd name="T14" fmla="*/ 41 w 379"/>
                  <a:gd name="T15" fmla="*/ 288 h 288"/>
                  <a:gd name="T16" fmla="*/ 81 w 379"/>
                  <a:gd name="T17" fmla="*/ 270 h 288"/>
                  <a:gd name="T18" fmla="*/ 128 w 379"/>
                  <a:gd name="T19" fmla="*/ 232 h 288"/>
                  <a:gd name="T20" fmla="*/ 167 w 379"/>
                  <a:gd name="T21" fmla="*/ 223 h 288"/>
                  <a:gd name="T22" fmla="*/ 185 w 379"/>
                  <a:gd name="T23" fmla="*/ 203 h 288"/>
                  <a:gd name="T24" fmla="*/ 227 w 379"/>
                  <a:gd name="T25" fmla="*/ 175 h 288"/>
                  <a:gd name="T26" fmla="*/ 237 w 379"/>
                  <a:gd name="T27" fmla="*/ 156 h 288"/>
                  <a:gd name="T28" fmla="*/ 219 w 379"/>
                  <a:gd name="T29" fmla="*/ 155 h 288"/>
                  <a:gd name="T30" fmla="*/ 327 w 379"/>
                  <a:gd name="T31" fmla="*/ 41 h 288"/>
                  <a:gd name="T32" fmla="*/ 322 w 379"/>
                  <a:gd name="T33" fmla="*/ 14 h 288"/>
                  <a:gd name="T34" fmla="*/ 310 w 379"/>
                  <a:gd name="T35" fmla="*/ 2 h 288"/>
                  <a:gd name="T36" fmla="*/ 312 w 379"/>
                  <a:gd name="T37" fmla="*/ 40 h 288"/>
                  <a:gd name="T38" fmla="*/ 312 w 379"/>
                  <a:gd name="T39" fmla="*/ 55 h 288"/>
                  <a:gd name="T40" fmla="*/ 301 w 379"/>
                  <a:gd name="T41" fmla="*/ 87 h 288"/>
                  <a:gd name="T42" fmla="*/ 265 w 379"/>
                  <a:gd name="T43" fmla="*/ 113 h 288"/>
                  <a:gd name="T44" fmla="*/ 273 w 379"/>
                  <a:gd name="T45" fmla="*/ 132 h 288"/>
                  <a:gd name="T46" fmla="*/ 244 w 379"/>
                  <a:gd name="T47" fmla="*/ 164 h 288"/>
                  <a:gd name="T48" fmla="*/ 248 w 379"/>
                  <a:gd name="T49" fmla="*/ 173 h 288"/>
                  <a:gd name="T50" fmla="*/ 292 w 379"/>
                  <a:gd name="T51" fmla="*/ 149 h 288"/>
                  <a:gd name="T52" fmla="*/ 315 w 379"/>
                  <a:gd name="T53" fmla="*/ 131 h 288"/>
                  <a:gd name="T54" fmla="*/ 331 w 379"/>
                  <a:gd name="T55" fmla="*/ 113 h 288"/>
                  <a:gd name="T56" fmla="*/ 361 w 379"/>
                  <a:gd name="T57" fmla="*/ 100 h 288"/>
                  <a:gd name="T58" fmla="*/ 372 w 379"/>
                  <a:gd name="T59" fmla="*/ 76 h 288"/>
                  <a:gd name="T60" fmla="*/ 343 w 379"/>
                  <a:gd name="T61" fmla="*/ 83 h 288"/>
                  <a:gd name="T62" fmla="*/ 340 w 379"/>
                  <a:gd name="T63" fmla="*/ 57 h 288"/>
                  <a:gd name="T64" fmla="*/ 325 w 379"/>
                  <a:gd name="T65" fmla="*/ 66 h 288"/>
                  <a:gd name="T66" fmla="*/ 327 w 379"/>
                  <a:gd name="T67" fmla="*/ 4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9" h="288">
                    <a:moveTo>
                      <a:pt x="219" y="155"/>
                    </a:moveTo>
                    <a:lnTo>
                      <a:pt x="223" y="146"/>
                    </a:lnTo>
                    <a:lnTo>
                      <a:pt x="201" y="156"/>
                    </a:lnTo>
                    <a:lnTo>
                      <a:pt x="188" y="169"/>
                    </a:lnTo>
                    <a:lnTo>
                      <a:pt x="176" y="175"/>
                    </a:lnTo>
                    <a:lnTo>
                      <a:pt x="154" y="193"/>
                    </a:lnTo>
                    <a:lnTo>
                      <a:pt x="133" y="205"/>
                    </a:lnTo>
                    <a:lnTo>
                      <a:pt x="107" y="216"/>
                    </a:lnTo>
                    <a:lnTo>
                      <a:pt x="86" y="225"/>
                    </a:lnTo>
                    <a:lnTo>
                      <a:pt x="70" y="229"/>
                    </a:lnTo>
                    <a:lnTo>
                      <a:pt x="28" y="252"/>
                    </a:lnTo>
                    <a:lnTo>
                      <a:pt x="4" y="269"/>
                    </a:lnTo>
                    <a:lnTo>
                      <a:pt x="0" y="278"/>
                    </a:lnTo>
                    <a:lnTo>
                      <a:pt x="19" y="279"/>
                    </a:lnTo>
                    <a:lnTo>
                      <a:pt x="25" y="287"/>
                    </a:lnTo>
                    <a:lnTo>
                      <a:pt x="41" y="288"/>
                    </a:lnTo>
                    <a:lnTo>
                      <a:pt x="56" y="281"/>
                    </a:lnTo>
                    <a:lnTo>
                      <a:pt x="81" y="270"/>
                    </a:lnTo>
                    <a:lnTo>
                      <a:pt x="111" y="248"/>
                    </a:lnTo>
                    <a:lnTo>
                      <a:pt x="128" y="232"/>
                    </a:lnTo>
                    <a:lnTo>
                      <a:pt x="152" y="223"/>
                    </a:lnTo>
                    <a:lnTo>
                      <a:pt x="167" y="223"/>
                    </a:lnTo>
                    <a:lnTo>
                      <a:pt x="168" y="212"/>
                    </a:lnTo>
                    <a:lnTo>
                      <a:pt x="185" y="203"/>
                    </a:lnTo>
                    <a:lnTo>
                      <a:pt x="211" y="186"/>
                    </a:lnTo>
                    <a:lnTo>
                      <a:pt x="227" y="175"/>
                    </a:lnTo>
                    <a:lnTo>
                      <a:pt x="236" y="165"/>
                    </a:lnTo>
                    <a:lnTo>
                      <a:pt x="237" y="156"/>
                    </a:lnTo>
                    <a:lnTo>
                      <a:pt x="216" y="165"/>
                    </a:lnTo>
                    <a:lnTo>
                      <a:pt x="219" y="155"/>
                    </a:lnTo>
                    <a:lnTo>
                      <a:pt x="219" y="155"/>
                    </a:lnTo>
                    <a:close/>
                    <a:moveTo>
                      <a:pt x="327" y="41"/>
                    </a:moveTo>
                    <a:lnTo>
                      <a:pt x="334" y="20"/>
                    </a:lnTo>
                    <a:lnTo>
                      <a:pt x="322" y="14"/>
                    </a:lnTo>
                    <a:lnTo>
                      <a:pt x="320" y="0"/>
                    </a:lnTo>
                    <a:lnTo>
                      <a:pt x="310" y="2"/>
                    </a:lnTo>
                    <a:lnTo>
                      <a:pt x="309" y="20"/>
                    </a:lnTo>
                    <a:lnTo>
                      <a:pt x="312" y="40"/>
                    </a:lnTo>
                    <a:lnTo>
                      <a:pt x="316" y="51"/>
                    </a:lnTo>
                    <a:lnTo>
                      <a:pt x="312" y="55"/>
                    </a:lnTo>
                    <a:lnTo>
                      <a:pt x="310" y="71"/>
                    </a:lnTo>
                    <a:lnTo>
                      <a:pt x="301" y="87"/>
                    </a:lnTo>
                    <a:lnTo>
                      <a:pt x="285" y="106"/>
                    </a:lnTo>
                    <a:lnTo>
                      <a:pt x="265" y="113"/>
                    </a:lnTo>
                    <a:lnTo>
                      <a:pt x="259" y="123"/>
                    </a:lnTo>
                    <a:lnTo>
                      <a:pt x="273" y="132"/>
                    </a:lnTo>
                    <a:lnTo>
                      <a:pt x="270" y="145"/>
                    </a:lnTo>
                    <a:lnTo>
                      <a:pt x="244" y="164"/>
                    </a:lnTo>
                    <a:lnTo>
                      <a:pt x="250" y="167"/>
                    </a:lnTo>
                    <a:lnTo>
                      <a:pt x="248" y="173"/>
                    </a:lnTo>
                    <a:lnTo>
                      <a:pt x="270" y="164"/>
                    </a:lnTo>
                    <a:lnTo>
                      <a:pt x="292" y="149"/>
                    </a:lnTo>
                    <a:lnTo>
                      <a:pt x="308" y="136"/>
                    </a:lnTo>
                    <a:lnTo>
                      <a:pt x="315" y="131"/>
                    </a:lnTo>
                    <a:lnTo>
                      <a:pt x="321" y="121"/>
                    </a:lnTo>
                    <a:lnTo>
                      <a:pt x="331" y="113"/>
                    </a:lnTo>
                    <a:lnTo>
                      <a:pt x="345" y="114"/>
                    </a:lnTo>
                    <a:lnTo>
                      <a:pt x="361" y="100"/>
                    </a:lnTo>
                    <a:lnTo>
                      <a:pt x="379" y="79"/>
                    </a:lnTo>
                    <a:lnTo>
                      <a:pt x="372" y="76"/>
                    </a:lnTo>
                    <a:lnTo>
                      <a:pt x="355" y="85"/>
                    </a:lnTo>
                    <a:lnTo>
                      <a:pt x="343" y="83"/>
                    </a:lnTo>
                    <a:lnTo>
                      <a:pt x="332" y="76"/>
                    </a:lnTo>
                    <a:lnTo>
                      <a:pt x="340" y="57"/>
                    </a:lnTo>
                    <a:lnTo>
                      <a:pt x="336" y="51"/>
                    </a:lnTo>
                    <a:lnTo>
                      <a:pt x="325" y="66"/>
                    </a:lnTo>
                    <a:lnTo>
                      <a:pt x="327" y="41"/>
                    </a:lnTo>
                    <a:lnTo>
                      <a:pt x="327" y="4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40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03A726-8D63-49DB-969D-6F8B099D4C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82287" y="4576763"/>
                <a:ext cx="504825" cy="307975"/>
              </a:xfrm>
              <a:custGeom>
                <a:avLst/>
                <a:gdLst>
                  <a:gd name="T0" fmla="*/ 318 w 318"/>
                  <a:gd name="T1" fmla="*/ 96 h 194"/>
                  <a:gd name="T2" fmla="*/ 301 w 318"/>
                  <a:gd name="T3" fmla="*/ 73 h 194"/>
                  <a:gd name="T4" fmla="*/ 292 w 318"/>
                  <a:gd name="T5" fmla="*/ 61 h 194"/>
                  <a:gd name="T6" fmla="*/ 293 w 318"/>
                  <a:gd name="T7" fmla="*/ 81 h 194"/>
                  <a:gd name="T8" fmla="*/ 309 w 318"/>
                  <a:gd name="T9" fmla="*/ 106 h 194"/>
                  <a:gd name="T10" fmla="*/ 316 w 318"/>
                  <a:gd name="T11" fmla="*/ 103 h 194"/>
                  <a:gd name="T12" fmla="*/ 244 w 318"/>
                  <a:gd name="T13" fmla="*/ 56 h 194"/>
                  <a:gd name="T14" fmla="*/ 242 w 318"/>
                  <a:gd name="T15" fmla="*/ 39 h 194"/>
                  <a:gd name="T16" fmla="*/ 231 w 318"/>
                  <a:gd name="T17" fmla="*/ 54 h 194"/>
                  <a:gd name="T18" fmla="*/ 212 w 318"/>
                  <a:gd name="T19" fmla="*/ 71 h 194"/>
                  <a:gd name="T20" fmla="*/ 198 w 318"/>
                  <a:gd name="T21" fmla="*/ 60 h 194"/>
                  <a:gd name="T22" fmla="*/ 191 w 318"/>
                  <a:gd name="T23" fmla="*/ 72 h 194"/>
                  <a:gd name="T24" fmla="*/ 161 w 318"/>
                  <a:gd name="T25" fmla="*/ 70 h 194"/>
                  <a:gd name="T26" fmla="*/ 171 w 318"/>
                  <a:gd name="T27" fmla="*/ 84 h 194"/>
                  <a:gd name="T28" fmla="*/ 198 w 318"/>
                  <a:gd name="T29" fmla="*/ 92 h 194"/>
                  <a:gd name="T30" fmla="*/ 221 w 318"/>
                  <a:gd name="T31" fmla="*/ 79 h 194"/>
                  <a:gd name="T32" fmla="*/ 236 w 318"/>
                  <a:gd name="T33" fmla="*/ 71 h 194"/>
                  <a:gd name="T34" fmla="*/ 133 w 318"/>
                  <a:gd name="T35" fmla="*/ 117 h 194"/>
                  <a:gd name="T36" fmla="*/ 148 w 318"/>
                  <a:gd name="T37" fmla="*/ 98 h 194"/>
                  <a:gd name="T38" fmla="*/ 110 w 318"/>
                  <a:gd name="T39" fmla="*/ 71 h 194"/>
                  <a:gd name="T40" fmla="*/ 97 w 318"/>
                  <a:gd name="T41" fmla="*/ 45 h 194"/>
                  <a:gd name="T42" fmla="*/ 46 w 318"/>
                  <a:gd name="T43" fmla="*/ 19 h 194"/>
                  <a:gd name="T44" fmla="*/ 6 w 318"/>
                  <a:gd name="T45" fmla="*/ 80 h 194"/>
                  <a:gd name="T46" fmla="*/ 21 w 318"/>
                  <a:gd name="T47" fmla="*/ 159 h 194"/>
                  <a:gd name="T48" fmla="*/ 50 w 318"/>
                  <a:gd name="T49" fmla="*/ 154 h 194"/>
                  <a:gd name="T50" fmla="*/ 62 w 318"/>
                  <a:gd name="T51" fmla="*/ 129 h 194"/>
                  <a:gd name="T52" fmla="*/ 107 w 318"/>
                  <a:gd name="T53" fmla="*/ 133 h 194"/>
                  <a:gd name="T54" fmla="*/ 127 w 318"/>
                  <a:gd name="T55" fmla="*/ 166 h 194"/>
                  <a:gd name="T56" fmla="*/ 161 w 318"/>
                  <a:gd name="T57" fmla="*/ 185 h 194"/>
                  <a:gd name="T58" fmla="*/ 184 w 318"/>
                  <a:gd name="T59" fmla="*/ 194 h 194"/>
                  <a:gd name="T60" fmla="*/ 201 w 318"/>
                  <a:gd name="T61" fmla="*/ 186 h 194"/>
                  <a:gd name="T62" fmla="*/ 187 w 318"/>
                  <a:gd name="T63" fmla="*/ 171 h 194"/>
                  <a:gd name="T64" fmla="*/ 173 w 318"/>
                  <a:gd name="T65" fmla="*/ 157 h 194"/>
                  <a:gd name="T66" fmla="*/ 150 w 318"/>
                  <a:gd name="T67" fmla="*/ 132 h 194"/>
                  <a:gd name="T68" fmla="*/ 133 w 318"/>
                  <a:gd name="T69" fmla="*/ 117 h 194"/>
                  <a:gd name="T70" fmla="*/ 260 w 318"/>
                  <a:gd name="T71" fmla="*/ 36 h 194"/>
                  <a:gd name="T72" fmla="*/ 245 w 318"/>
                  <a:gd name="T73" fmla="*/ 18 h 194"/>
                  <a:gd name="T74" fmla="*/ 229 w 318"/>
                  <a:gd name="T75" fmla="*/ 8 h 194"/>
                  <a:gd name="T76" fmla="*/ 212 w 318"/>
                  <a:gd name="T77" fmla="*/ 6 h 194"/>
                  <a:gd name="T78" fmla="*/ 238 w 318"/>
                  <a:gd name="T79" fmla="*/ 23 h 194"/>
                  <a:gd name="T80" fmla="*/ 252 w 318"/>
                  <a:gd name="T81" fmla="*/ 40 h 194"/>
                  <a:gd name="T82" fmla="*/ 262 w 318"/>
                  <a:gd name="T83" fmla="*/ 4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8" h="194">
                    <a:moveTo>
                      <a:pt x="316" y="103"/>
                    </a:moveTo>
                    <a:lnTo>
                      <a:pt x="318" y="96"/>
                    </a:lnTo>
                    <a:lnTo>
                      <a:pt x="310" y="88"/>
                    </a:lnTo>
                    <a:lnTo>
                      <a:pt x="301" y="73"/>
                    </a:lnTo>
                    <a:lnTo>
                      <a:pt x="294" y="67"/>
                    </a:lnTo>
                    <a:lnTo>
                      <a:pt x="292" y="61"/>
                    </a:lnTo>
                    <a:lnTo>
                      <a:pt x="289" y="64"/>
                    </a:lnTo>
                    <a:lnTo>
                      <a:pt x="293" y="81"/>
                    </a:lnTo>
                    <a:lnTo>
                      <a:pt x="302" y="96"/>
                    </a:lnTo>
                    <a:lnTo>
                      <a:pt x="309" y="106"/>
                    </a:lnTo>
                    <a:lnTo>
                      <a:pt x="316" y="103"/>
                    </a:lnTo>
                    <a:lnTo>
                      <a:pt x="316" y="103"/>
                    </a:lnTo>
                    <a:close/>
                    <a:moveTo>
                      <a:pt x="236" y="71"/>
                    </a:moveTo>
                    <a:lnTo>
                      <a:pt x="244" y="56"/>
                    </a:lnTo>
                    <a:lnTo>
                      <a:pt x="245" y="43"/>
                    </a:lnTo>
                    <a:lnTo>
                      <a:pt x="242" y="39"/>
                    </a:lnTo>
                    <a:lnTo>
                      <a:pt x="229" y="40"/>
                    </a:lnTo>
                    <a:lnTo>
                      <a:pt x="231" y="54"/>
                    </a:lnTo>
                    <a:lnTo>
                      <a:pt x="217" y="63"/>
                    </a:lnTo>
                    <a:lnTo>
                      <a:pt x="212" y="71"/>
                    </a:lnTo>
                    <a:lnTo>
                      <a:pt x="200" y="73"/>
                    </a:lnTo>
                    <a:lnTo>
                      <a:pt x="198" y="60"/>
                    </a:lnTo>
                    <a:lnTo>
                      <a:pt x="195" y="60"/>
                    </a:lnTo>
                    <a:lnTo>
                      <a:pt x="191" y="72"/>
                    </a:lnTo>
                    <a:lnTo>
                      <a:pt x="180" y="74"/>
                    </a:lnTo>
                    <a:lnTo>
                      <a:pt x="161" y="70"/>
                    </a:lnTo>
                    <a:lnTo>
                      <a:pt x="159" y="78"/>
                    </a:lnTo>
                    <a:lnTo>
                      <a:pt x="171" y="84"/>
                    </a:lnTo>
                    <a:lnTo>
                      <a:pt x="188" y="92"/>
                    </a:lnTo>
                    <a:lnTo>
                      <a:pt x="198" y="92"/>
                    </a:lnTo>
                    <a:lnTo>
                      <a:pt x="209" y="86"/>
                    </a:lnTo>
                    <a:lnTo>
                      <a:pt x="221" y="79"/>
                    </a:lnTo>
                    <a:lnTo>
                      <a:pt x="225" y="73"/>
                    </a:lnTo>
                    <a:lnTo>
                      <a:pt x="236" y="71"/>
                    </a:lnTo>
                    <a:lnTo>
                      <a:pt x="236" y="71"/>
                    </a:lnTo>
                    <a:close/>
                    <a:moveTo>
                      <a:pt x="133" y="117"/>
                    </a:moveTo>
                    <a:lnTo>
                      <a:pt x="129" y="101"/>
                    </a:lnTo>
                    <a:lnTo>
                      <a:pt x="148" y="98"/>
                    </a:lnTo>
                    <a:lnTo>
                      <a:pt x="145" y="86"/>
                    </a:lnTo>
                    <a:lnTo>
                      <a:pt x="110" y="71"/>
                    </a:lnTo>
                    <a:lnTo>
                      <a:pt x="108" y="57"/>
                    </a:lnTo>
                    <a:lnTo>
                      <a:pt x="97" y="45"/>
                    </a:lnTo>
                    <a:lnTo>
                      <a:pt x="83" y="33"/>
                    </a:lnTo>
                    <a:lnTo>
                      <a:pt x="46" y="19"/>
                    </a:lnTo>
                    <a:lnTo>
                      <a:pt x="9" y="3"/>
                    </a:lnTo>
                    <a:lnTo>
                      <a:pt x="6" y="80"/>
                    </a:lnTo>
                    <a:lnTo>
                      <a:pt x="0" y="158"/>
                    </a:lnTo>
                    <a:lnTo>
                      <a:pt x="21" y="159"/>
                    </a:lnTo>
                    <a:lnTo>
                      <a:pt x="33" y="163"/>
                    </a:lnTo>
                    <a:lnTo>
                      <a:pt x="50" y="154"/>
                    </a:lnTo>
                    <a:lnTo>
                      <a:pt x="49" y="136"/>
                    </a:lnTo>
                    <a:lnTo>
                      <a:pt x="62" y="129"/>
                    </a:lnTo>
                    <a:lnTo>
                      <a:pt x="81" y="122"/>
                    </a:lnTo>
                    <a:lnTo>
                      <a:pt x="107" y="133"/>
                    </a:lnTo>
                    <a:lnTo>
                      <a:pt x="116" y="153"/>
                    </a:lnTo>
                    <a:lnTo>
                      <a:pt x="127" y="166"/>
                    </a:lnTo>
                    <a:lnTo>
                      <a:pt x="141" y="181"/>
                    </a:lnTo>
                    <a:lnTo>
                      <a:pt x="161" y="185"/>
                    </a:lnTo>
                    <a:lnTo>
                      <a:pt x="180" y="188"/>
                    </a:lnTo>
                    <a:lnTo>
                      <a:pt x="184" y="194"/>
                    </a:lnTo>
                    <a:lnTo>
                      <a:pt x="198" y="192"/>
                    </a:lnTo>
                    <a:lnTo>
                      <a:pt x="201" y="186"/>
                    </a:lnTo>
                    <a:lnTo>
                      <a:pt x="180" y="176"/>
                    </a:lnTo>
                    <a:lnTo>
                      <a:pt x="187" y="171"/>
                    </a:lnTo>
                    <a:lnTo>
                      <a:pt x="171" y="167"/>
                    </a:lnTo>
                    <a:lnTo>
                      <a:pt x="173" y="157"/>
                    </a:lnTo>
                    <a:lnTo>
                      <a:pt x="161" y="157"/>
                    </a:lnTo>
                    <a:lnTo>
                      <a:pt x="150" y="132"/>
                    </a:lnTo>
                    <a:lnTo>
                      <a:pt x="133" y="117"/>
                    </a:lnTo>
                    <a:lnTo>
                      <a:pt x="133" y="117"/>
                    </a:lnTo>
                    <a:close/>
                    <a:moveTo>
                      <a:pt x="262" y="48"/>
                    </a:moveTo>
                    <a:lnTo>
                      <a:pt x="260" y="36"/>
                    </a:lnTo>
                    <a:lnTo>
                      <a:pt x="253" y="28"/>
                    </a:lnTo>
                    <a:lnTo>
                      <a:pt x="245" y="18"/>
                    </a:lnTo>
                    <a:lnTo>
                      <a:pt x="236" y="12"/>
                    </a:lnTo>
                    <a:lnTo>
                      <a:pt x="229" y="8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27" y="13"/>
                    </a:lnTo>
                    <a:lnTo>
                      <a:pt x="238" y="23"/>
                    </a:lnTo>
                    <a:lnTo>
                      <a:pt x="247" y="31"/>
                    </a:lnTo>
                    <a:lnTo>
                      <a:pt x="252" y="40"/>
                    </a:lnTo>
                    <a:lnTo>
                      <a:pt x="255" y="54"/>
                    </a:lnTo>
                    <a:lnTo>
                      <a:pt x="262" y="48"/>
                    </a:lnTo>
                    <a:lnTo>
                      <a:pt x="26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41" name="Vanuatu" descr="{&quot;Key&quot;:&quot;vanuatu&quot;,&quot;Name&quot;:&quot;Vanuatu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AC9C522-2BF9-4900-A25B-387B27BE3C6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6675" y="5035551"/>
                <a:ext cx="28575" cy="73025"/>
              </a:xfrm>
              <a:custGeom>
                <a:avLst/>
                <a:gdLst>
                  <a:gd name="T0" fmla="*/ 18 w 18"/>
                  <a:gd name="T1" fmla="*/ 44 h 46"/>
                  <a:gd name="T2" fmla="*/ 9 w 18"/>
                  <a:gd name="T3" fmla="*/ 30 h 46"/>
                  <a:gd name="T4" fmla="*/ 6 w 18"/>
                  <a:gd name="T5" fmla="*/ 36 h 46"/>
                  <a:gd name="T6" fmla="*/ 11 w 18"/>
                  <a:gd name="T7" fmla="*/ 46 h 46"/>
                  <a:gd name="T8" fmla="*/ 18 w 18"/>
                  <a:gd name="T9" fmla="*/ 44 h 46"/>
                  <a:gd name="T10" fmla="*/ 18 w 18"/>
                  <a:gd name="T11" fmla="*/ 44 h 46"/>
                  <a:gd name="T12" fmla="*/ 11 w 18"/>
                  <a:gd name="T13" fmla="*/ 7 h 46"/>
                  <a:gd name="T14" fmla="*/ 2 w 18"/>
                  <a:gd name="T15" fmla="*/ 0 h 46"/>
                  <a:gd name="T16" fmla="*/ 0 w 18"/>
                  <a:gd name="T17" fmla="*/ 17 h 46"/>
                  <a:gd name="T18" fmla="*/ 1 w 18"/>
                  <a:gd name="T19" fmla="*/ 25 h 46"/>
                  <a:gd name="T20" fmla="*/ 5 w 18"/>
                  <a:gd name="T21" fmla="*/ 23 h 46"/>
                  <a:gd name="T22" fmla="*/ 11 w 18"/>
                  <a:gd name="T23" fmla="*/ 26 h 46"/>
                  <a:gd name="T24" fmla="*/ 11 w 18"/>
                  <a:gd name="T25" fmla="*/ 7 h 46"/>
                  <a:gd name="T26" fmla="*/ 11 w 18"/>
                  <a:gd name="T27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46">
                    <a:moveTo>
                      <a:pt x="18" y="44"/>
                    </a:moveTo>
                    <a:lnTo>
                      <a:pt x="9" y="30"/>
                    </a:lnTo>
                    <a:lnTo>
                      <a:pt x="6" y="36"/>
                    </a:lnTo>
                    <a:lnTo>
                      <a:pt x="11" y="46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1" y="7"/>
                    </a:moveTo>
                    <a:lnTo>
                      <a:pt x="2" y="0"/>
                    </a:lnTo>
                    <a:lnTo>
                      <a:pt x="0" y="17"/>
                    </a:lnTo>
                    <a:lnTo>
                      <a:pt x="1" y="25"/>
                    </a:lnTo>
                    <a:lnTo>
                      <a:pt x="5" y="23"/>
                    </a:lnTo>
                    <a:lnTo>
                      <a:pt x="11" y="26"/>
                    </a:lnTo>
                    <a:lnTo>
                      <a:pt x="11" y="7"/>
                    </a:lnTo>
                    <a:lnTo>
                      <a:pt x="11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42" name="New Caledonia" descr="{&quot;Key&quot;:&quot;new caledonia&quot;,&quot;Name&quot;:&quot;New Caledon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4DCFBE-0C43-4E4B-A524-50DFB5436D3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41087" y="5203826"/>
                <a:ext cx="249237" cy="133350"/>
              </a:xfrm>
              <a:custGeom>
                <a:avLst/>
                <a:gdLst>
                  <a:gd name="T0" fmla="*/ 136 w 157"/>
                  <a:gd name="T1" fmla="*/ 81 h 84"/>
                  <a:gd name="T2" fmla="*/ 136 w 157"/>
                  <a:gd name="T3" fmla="*/ 84 h 84"/>
                  <a:gd name="T4" fmla="*/ 137 w 157"/>
                  <a:gd name="T5" fmla="*/ 83 h 84"/>
                  <a:gd name="T6" fmla="*/ 154 w 157"/>
                  <a:gd name="T7" fmla="*/ 53 h 84"/>
                  <a:gd name="T8" fmla="*/ 151 w 157"/>
                  <a:gd name="T9" fmla="*/ 54 h 84"/>
                  <a:gd name="T10" fmla="*/ 152 w 157"/>
                  <a:gd name="T11" fmla="*/ 59 h 84"/>
                  <a:gd name="T12" fmla="*/ 156 w 157"/>
                  <a:gd name="T13" fmla="*/ 60 h 84"/>
                  <a:gd name="T14" fmla="*/ 155 w 157"/>
                  <a:gd name="T15" fmla="*/ 55 h 84"/>
                  <a:gd name="T16" fmla="*/ 145 w 157"/>
                  <a:gd name="T17" fmla="*/ 47 h 84"/>
                  <a:gd name="T18" fmla="*/ 143 w 157"/>
                  <a:gd name="T19" fmla="*/ 42 h 84"/>
                  <a:gd name="T20" fmla="*/ 142 w 157"/>
                  <a:gd name="T21" fmla="*/ 37 h 84"/>
                  <a:gd name="T22" fmla="*/ 140 w 157"/>
                  <a:gd name="T23" fmla="*/ 39 h 84"/>
                  <a:gd name="T24" fmla="*/ 137 w 157"/>
                  <a:gd name="T25" fmla="*/ 43 h 84"/>
                  <a:gd name="T26" fmla="*/ 141 w 157"/>
                  <a:gd name="T27" fmla="*/ 48 h 84"/>
                  <a:gd name="T28" fmla="*/ 129 w 157"/>
                  <a:gd name="T29" fmla="*/ 38 h 84"/>
                  <a:gd name="T30" fmla="*/ 131 w 157"/>
                  <a:gd name="T31" fmla="*/ 35 h 84"/>
                  <a:gd name="T32" fmla="*/ 133 w 157"/>
                  <a:gd name="T33" fmla="*/ 32 h 84"/>
                  <a:gd name="T34" fmla="*/ 131 w 157"/>
                  <a:gd name="T35" fmla="*/ 32 h 84"/>
                  <a:gd name="T36" fmla="*/ 128 w 157"/>
                  <a:gd name="T37" fmla="*/ 38 h 84"/>
                  <a:gd name="T38" fmla="*/ 83 w 157"/>
                  <a:gd name="T39" fmla="*/ 27 h 84"/>
                  <a:gd name="T40" fmla="*/ 80 w 157"/>
                  <a:gd name="T41" fmla="*/ 27 h 84"/>
                  <a:gd name="T42" fmla="*/ 81 w 157"/>
                  <a:gd name="T43" fmla="*/ 29 h 84"/>
                  <a:gd name="T44" fmla="*/ 83 w 157"/>
                  <a:gd name="T45" fmla="*/ 36 h 84"/>
                  <a:gd name="T46" fmla="*/ 87 w 157"/>
                  <a:gd name="T47" fmla="*/ 43 h 84"/>
                  <a:gd name="T48" fmla="*/ 91 w 157"/>
                  <a:gd name="T49" fmla="*/ 51 h 84"/>
                  <a:gd name="T50" fmla="*/ 99 w 157"/>
                  <a:gd name="T51" fmla="*/ 59 h 84"/>
                  <a:gd name="T52" fmla="*/ 105 w 157"/>
                  <a:gd name="T53" fmla="*/ 64 h 84"/>
                  <a:gd name="T54" fmla="*/ 112 w 157"/>
                  <a:gd name="T55" fmla="*/ 68 h 84"/>
                  <a:gd name="T56" fmla="*/ 113 w 157"/>
                  <a:gd name="T57" fmla="*/ 71 h 84"/>
                  <a:gd name="T58" fmla="*/ 118 w 157"/>
                  <a:gd name="T59" fmla="*/ 74 h 84"/>
                  <a:gd name="T60" fmla="*/ 119 w 157"/>
                  <a:gd name="T61" fmla="*/ 75 h 84"/>
                  <a:gd name="T62" fmla="*/ 126 w 157"/>
                  <a:gd name="T63" fmla="*/ 78 h 84"/>
                  <a:gd name="T64" fmla="*/ 129 w 157"/>
                  <a:gd name="T65" fmla="*/ 71 h 84"/>
                  <a:gd name="T66" fmla="*/ 122 w 157"/>
                  <a:gd name="T67" fmla="*/ 65 h 84"/>
                  <a:gd name="T68" fmla="*/ 114 w 157"/>
                  <a:gd name="T69" fmla="*/ 56 h 84"/>
                  <a:gd name="T70" fmla="*/ 110 w 157"/>
                  <a:gd name="T71" fmla="*/ 53 h 84"/>
                  <a:gd name="T72" fmla="*/ 106 w 157"/>
                  <a:gd name="T73" fmla="*/ 50 h 84"/>
                  <a:gd name="T74" fmla="*/ 104 w 157"/>
                  <a:gd name="T75" fmla="*/ 45 h 84"/>
                  <a:gd name="T76" fmla="*/ 101 w 157"/>
                  <a:gd name="T77" fmla="*/ 40 h 84"/>
                  <a:gd name="T78" fmla="*/ 96 w 157"/>
                  <a:gd name="T79" fmla="*/ 37 h 84"/>
                  <a:gd name="T80" fmla="*/ 85 w 157"/>
                  <a:gd name="T81" fmla="*/ 29 h 84"/>
                  <a:gd name="T82" fmla="*/ 1 w 157"/>
                  <a:gd name="T83" fmla="*/ 5 h 84"/>
                  <a:gd name="T84" fmla="*/ 1 w 157"/>
                  <a:gd name="T85" fmla="*/ 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7" h="84">
                    <a:moveTo>
                      <a:pt x="137" y="83"/>
                    </a:moveTo>
                    <a:lnTo>
                      <a:pt x="137" y="82"/>
                    </a:lnTo>
                    <a:lnTo>
                      <a:pt x="136" y="81"/>
                    </a:lnTo>
                    <a:lnTo>
                      <a:pt x="135" y="83"/>
                    </a:lnTo>
                    <a:lnTo>
                      <a:pt x="135" y="84"/>
                    </a:lnTo>
                    <a:lnTo>
                      <a:pt x="136" y="84"/>
                    </a:lnTo>
                    <a:lnTo>
                      <a:pt x="136" y="84"/>
                    </a:lnTo>
                    <a:lnTo>
                      <a:pt x="137" y="83"/>
                    </a:lnTo>
                    <a:lnTo>
                      <a:pt x="137" y="83"/>
                    </a:lnTo>
                    <a:close/>
                    <a:moveTo>
                      <a:pt x="155" y="55"/>
                    </a:moveTo>
                    <a:lnTo>
                      <a:pt x="154" y="55"/>
                    </a:lnTo>
                    <a:lnTo>
                      <a:pt x="154" y="53"/>
                    </a:lnTo>
                    <a:lnTo>
                      <a:pt x="155" y="53"/>
                    </a:lnTo>
                    <a:lnTo>
                      <a:pt x="153" y="53"/>
                    </a:lnTo>
                    <a:lnTo>
                      <a:pt x="151" y="54"/>
                    </a:lnTo>
                    <a:lnTo>
                      <a:pt x="151" y="57"/>
                    </a:lnTo>
                    <a:lnTo>
                      <a:pt x="151" y="59"/>
                    </a:lnTo>
                    <a:lnTo>
                      <a:pt x="152" y="59"/>
                    </a:lnTo>
                    <a:lnTo>
                      <a:pt x="152" y="61"/>
                    </a:lnTo>
                    <a:lnTo>
                      <a:pt x="153" y="61"/>
                    </a:lnTo>
                    <a:lnTo>
                      <a:pt x="156" y="60"/>
                    </a:lnTo>
                    <a:lnTo>
                      <a:pt x="157" y="55"/>
                    </a:lnTo>
                    <a:lnTo>
                      <a:pt x="155" y="55"/>
                    </a:lnTo>
                    <a:lnTo>
                      <a:pt x="155" y="55"/>
                    </a:lnTo>
                    <a:lnTo>
                      <a:pt x="155" y="55"/>
                    </a:lnTo>
                    <a:close/>
                    <a:moveTo>
                      <a:pt x="144" y="49"/>
                    </a:moveTo>
                    <a:lnTo>
                      <a:pt x="145" y="47"/>
                    </a:lnTo>
                    <a:lnTo>
                      <a:pt x="145" y="46"/>
                    </a:lnTo>
                    <a:lnTo>
                      <a:pt x="144" y="44"/>
                    </a:lnTo>
                    <a:lnTo>
                      <a:pt x="143" y="42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42" y="37"/>
                    </a:lnTo>
                    <a:lnTo>
                      <a:pt x="139" y="38"/>
                    </a:lnTo>
                    <a:lnTo>
                      <a:pt x="138" y="39"/>
                    </a:lnTo>
                    <a:lnTo>
                      <a:pt x="140" y="39"/>
                    </a:lnTo>
                    <a:lnTo>
                      <a:pt x="141" y="40"/>
                    </a:lnTo>
                    <a:lnTo>
                      <a:pt x="139" y="43"/>
                    </a:lnTo>
                    <a:lnTo>
                      <a:pt x="137" y="43"/>
                    </a:lnTo>
                    <a:lnTo>
                      <a:pt x="138" y="45"/>
                    </a:lnTo>
                    <a:lnTo>
                      <a:pt x="138" y="47"/>
                    </a:lnTo>
                    <a:lnTo>
                      <a:pt x="141" y="48"/>
                    </a:lnTo>
                    <a:lnTo>
                      <a:pt x="142" y="49"/>
                    </a:lnTo>
                    <a:lnTo>
                      <a:pt x="144" y="49"/>
                    </a:lnTo>
                    <a:close/>
                    <a:moveTo>
                      <a:pt x="129" y="38"/>
                    </a:moveTo>
                    <a:lnTo>
                      <a:pt x="130" y="36"/>
                    </a:lnTo>
                    <a:lnTo>
                      <a:pt x="131" y="36"/>
                    </a:lnTo>
                    <a:lnTo>
                      <a:pt x="131" y="35"/>
                    </a:lnTo>
                    <a:lnTo>
                      <a:pt x="131" y="34"/>
                    </a:lnTo>
                    <a:lnTo>
                      <a:pt x="132" y="33"/>
                    </a:lnTo>
                    <a:lnTo>
                      <a:pt x="133" y="32"/>
                    </a:lnTo>
                    <a:lnTo>
                      <a:pt x="132" y="31"/>
                    </a:lnTo>
                    <a:lnTo>
                      <a:pt x="131" y="31"/>
                    </a:lnTo>
                    <a:lnTo>
                      <a:pt x="131" y="32"/>
                    </a:lnTo>
                    <a:lnTo>
                      <a:pt x="130" y="35"/>
                    </a:lnTo>
                    <a:lnTo>
                      <a:pt x="130" y="36"/>
                    </a:lnTo>
                    <a:lnTo>
                      <a:pt x="128" y="38"/>
                    </a:lnTo>
                    <a:lnTo>
                      <a:pt x="129" y="38"/>
                    </a:lnTo>
                    <a:lnTo>
                      <a:pt x="129" y="38"/>
                    </a:lnTo>
                    <a:close/>
                    <a:moveTo>
                      <a:pt x="83" y="27"/>
                    </a:moveTo>
                    <a:lnTo>
                      <a:pt x="80" y="24"/>
                    </a:lnTo>
                    <a:lnTo>
                      <a:pt x="80" y="25"/>
                    </a:lnTo>
                    <a:lnTo>
                      <a:pt x="80" y="27"/>
                    </a:lnTo>
                    <a:lnTo>
                      <a:pt x="80" y="28"/>
                    </a:lnTo>
                    <a:lnTo>
                      <a:pt x="81" y="29"/>
                    </a:lnTo>
                    <a:lnTo>
                      <a:pt x="81" y="29"/>
                    </a:lnTo>
                    <a:lnTo>
                      <a:pt x="81" y="31"/>
                    </a:lnTo>
                    <a:lnTo>
                      <a:pt x="81" y="33"/>
                    </a:lnTo>
                    <a:lnTo>
                      <a:pt x="83" y="36"/>
                    </a:lnTo>
                    <a:lnTo>
                      <a:pt x="84" y="38"/>
                    </a:lnTo>
                    <a:lnTo>
                      <a:pt x="85" y="41"/>
                    </a:lnTo>
                    <a:lnTo>
                      <a:pt x="87" y="43"/>
                    </a:lnTo>
                    <a:lnTo>
                      <a:pt x="88" y="45"/>
                    </a:lnTo>
                    <a:lnTo>
                      <a:pt x="91" y="50"/>
                    </a:lnTo>
                    <a:lnTo>
                      <a:pt x="91" y="51"/>
                    </a:lnTo>
                    <a:lnTo>
                      <a:pt x="93" y="53"/>
                    </a:lnTo>
                    <a:lnTo>
                      <a:pt x="97" y="57"/>
                    </a:lnTo>
                    <a:lnTo>
                      <a:pt x="99" y="59"/>
                    </a:lnTo>
                    <a:lnTo>
                      <a:pt x="100" y="60"/>
                    </a:lnTo>
                    <a:lnTo>
                      <a:pt x="104" y="63"/>
                    </a:lnTo>
                    <a:lnTo>
                      <a:pt x="105" y="64"/>
                    </a:lnTo>
                    <a:lnTo>
                      <a:pt x="106" y="65"/>
                    </a:lnTo>
                    <a:lnTo>
                      <a:pt x="109" y="66"/>
                    </a:lnTo>
                    <a:lnTo>
                      <a:pt x="112" y="68"/>
                    </a:lnTo>
                    <a:lnTo>
                      <a:pt x="112" y="68"/>
                    </a:lnTo>
                    <a:lnTo>
                      <a:pt x="112" y="70"/>
                    </a:lnTo>
                    <a:lnTo>
                      <a:pt x="113" y="71"/>
                    </a:lnTo>
                    <a:lnTo>
                      <a:pt x="115" y="72"/>
                    </a:lnTo>
                    <a:lnTo>
                      <a:pt x="117" y="74"/>
                    </a:lnTo>
                    <a:lnTo>
                      <a:pt x="118" y="74"/>
                    </a:lnTo>
                    <a:lnTo>
                      <a:pt x="118" y="75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3" y="78"/>
                    </a:lnTo>
                    <a:lnTo>
                      <a:pt x="125" y="78"/>
                    </a:lnTo>
                    <a:lnTo>
                      <a:pt x="126" y="78"/>
                    </a:lnTo>
                    <a:lnTo>
                      <a:pt x="128" y="77"/>
                    </a:lnTo>
                    <a:lnTo>
                      <a:pt x="129" y="75"/>
                    </a:lnTo>
                    <a:lnTo>
                      <a:pt x="129" y="71"/>
                    </a:lnTo>
                    <a:lnTo>
                      <a:pt x="127" y="69"/>
                    </a:lnTo>
                    <a:lnTo>
                      <a:pt x="124" y="67"/>
                    </a:lnTo>
                    <a:lnTo>
                      <a:pt x="122" y="65"/>
                    </a:lnTo>
                    <a:lnTo>
                      <a:pt x="121" y="64"/>
                    </a:lnTo>
                    <a:lnTo>
                      <a:pt x="118" y="60"/>
                    </a:lnTo>
                    <a:lnTo>
                      <a:pt x="114" y="56"/>
                    </a:lnTo>
                    <a:lnTo>
                      <a:pt x="112" y="55"/>
                    </a:lnTo>
                    <a:lnTo>
                      <a:pt x="111" y="54"/>
                    </a:lnTo>
                    <a:lnTo>
                      <a:pt x="110" y="53"/>
                    </a:lnTo>
                    <a:lnTo>
                      <a:pt x="109" y="52"/>
                    </a:lnTo>
                    <a:lnTo>
                      <a:pt x="107" y="51"/>
                    </a:lnTo>
                    <a:lnTo>
                      <a:pt x="106" y="50"/>
                    </a:lnTo>
                    <a:lnTo>
                      <a:pt x="104" y="47"/>
                    </a:lnTo>
                    <a:lnTo>
                      <a:pt x="104" y="46"/>
                    </a:lnTo>
                    <a:lnTo>
                      <a:pt x="104" y="45"/>
                    </a:lnTo>
                    <a:lnTo>
                      <a:pt x="104" y="44"/>
                    </a:lnTo>
                    <a:lnTo>
                      <a:pt x="102" y="42"/>
                    </a:lnTo>
                    <a:lnTo>
                      <a:pt x="101" y="40"/>
                    </a:lnTo>
                    <a:lnTo>
                      <a:pt x="101" y="39"/>
                    </a:lnTo>
                    <a:lnTo>
                      <a:pt x="99" y="38"/>
                    </a:lnTo>
                    <a:lnTo>
                      <a:pt x="96" y="37"/>
                    </a:lnTo>
                    <a:lnTo>
                      <a:pt x="90" y="30"/>
                    </a:lnTo>
                    <a:lnTo>
                      <a:pt x="88" y="28"/>
                    </a:lnTo>
                    <a:lnTo>
                      <a:pt x="85" y="29"/>
                    </a:lnTo>
                    <a:lnTo>
                      <a:pt x="83" y="27"/>
                    </a:lnTo>
                    <a:lnTo>
                      <a:pt x="83" y="27"/>
                    </a:lnTo>
                    <a:close/>
                    <a:moveTo>
                      <a:pt x="1" y="5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43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770182B-2613-4088-9B60-9C92F1BA97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63350" y="4502151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1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44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62ED69-E4D4-457F-B7C9-EA3CDD07A3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76000" y="4732338"/>
                <a:ext cx="352425" cy="196850"/>
              </a:xfrm>
              <a:custGeom>
                <a:avLst/>
                <a:gdLst>
                  <a:gd name="T0" fmla="*/ 220 w 222"/>
                  <a:gd name="T1" fmla="*/ 121 h 124"/>
                  <a:gd name="T2" fmla="*/ 88 w 222"/>
                  <a:gd name="T3" fmla="*/ 121 h 124"/>
                  <a:gd name="T4" fmla="*/ 80 w 222"/>
                  <a:gd name="T5" fmla="*/ 119 h 124"/>
                  <a:gd name="T6" fmla="*/ 87 w 222"/>
                  <a:gd name="T7" fmla="*/ 123 h 124"/>
                  <a:gd name="T8" fmla="*/ 210 w 222"/>
                  <a:gd name="T9" fmla="*/ 97 h 124"/>
                  <a:gd name="T10" fmla="*/ 202 w 222"/>
                  <a:gd name="T11" fmla="*/ 98 h 124"/>
                  <a:gd name="T12" fmla="*/ 207 w 222"/>
                  <a:gd name="T13" fmla="*/ 99 h 124"/>
                  <a:gd name="T14" fmla="*/ 117 w 222"/>
                  <a:gd name="T15" fmla="*/ 89 h 124"/>
                  <a:gd name="T16" fmla="*/ 112 w 222"/>
                  <a:gd name="T17" fmla="*/ 89 h 124"/>
                  <a:gd name="T18" fmla="*/ 121 w 222"/>
                  <a:gd name="T19" fmla="*/ 99 h 124"/>
                  <a:gd name="T20" fmla="*/ 129 w 222"/>
                  <a:gd name="T21" fmla="*/ 99 h 124"/>
                  <a:gd name="T22" fmla="*/ 120 w 222"/>
                  <a:gd name="T23" fmla="*/ 91 h 124"/>
                  <a:gd name="T24" fmla="*/ 114 w 222"/>
                  <a:gd name="T25" fmla="*/ 67 h 124"/>
                  <a:gd name="T26" fmla="*/ 117 w 222"/>
                  <a:gd name="T27" fmla="*/ 75 h 124"/>
                  <a:gd name="T28" fmla="*/ 76 w 222"/>
                  <a:gd name="T29" fmla="*/ 66 h 124"/>
                  <a:gd name="T30" fmla="*/ 80 w 222"/>
                  <a:gd name="T31" fmla="*/ 76 h 124"/>
                  <a:gd name="T32" fmla="*/ 101 w 222"/>
                  <a:gd name="T33" fmla="*/ 78 h 124"/>
                  <a:gd name="T34" fmla="*/ 95 w 222"/>
                  <a:gd name="T35" fmla="*/ 69 h 124"/>
                  <a:gd name="T36" fmla="*/ 89 w 222"/>
                  <a:gd name="T37" fmla="*/ 57 h 124"/>
                  <a:gd name="T38" fmla="*/ 91 w 222"/>
                  <a:gd name="T39" fmla="*/ 61 h 124"/>
                  <a:gd name="T40" fmla="*/ 90 w 222"/>
                  <a:gd name="T41" fmla="*/ 57 h 124"/>
                  <a:gd name="T42" fmla="*/ 69 w 222"/>
                  <a:gd name="T43" fmla="*/ 57 h 124"/>
                  <a:gd name="T44" fmla="*/ 67 w 222"/>
                  <a:gd name="T45" fmla="*/ 59 h 124"/>
                  <a:gd name="T46" fmla="*/ 35 w 222"/>
                  <a:gd name="T47" fmla="*/ 50 h 124"/>
                  <a:gd name="T48" fmla="*/ 37 w 222"/>
                  <a:gd name="T49" fmla="*/ 52 h 124"/>
                  <a:gd name="T50" fmla="*/ 47 w 222"/>
                  <a:gd name="T51" fmla="*/ 52 h 124"/>
                  <a:gd name="T52" fmla="*/ 47 w 222"/>
                  <a:gd name="T53" fmla="*/ 48 h 124"/>
                  <a:gd name="T54" fmla="*/ 43 w 222"/>
                  <a:gd name="T55" fmla="*/ 47 h 124"/>
                  <a:gd name="T56" fmla="*/ 47 w 222"/>
                  <a:gd name="T57" fmla="*/ 50 h 124"/>
                  <a:gd name="T58" fmla="*/ 33 w 222"/>
                  <a:gd name="T59" fmla="*/ 43 h 124"/>
                  <a:gd name="T60" fmla="*/ 32 w 222"/>
                  <a:gd name="T61" fmla="*/ 50 h 124"/>
                  <a:gd name="T62" fmla="*/ 78 w 222"/>
                  <a:gd name="T63" fmla="*/ 42 h 124"/>
                  <a:gd name="T64" fmla="*/ 103 w 222"/>
                  <a:gd name="T65" fmla="*/ 40 h 124"/>
                  <a:gd name="T66" fmla="*/ 102 w 222"/>
                  <a:gd name="T67" fmla="*/ 46 h 124"/>
                  <a:gd name="T68" fmla="*/ 110 w 222"/>
                  <a:gd name="T69" fmla="*/ 66 h 124"/>
                  <a:gd name="T70" fmla="*/ 112 w 222"/>
                  <a:gd name="T71" fmla="*/ 61 h 124"/>
                  <a:gd name="T72" fmla="*/ 106 w 222"/>
                  <a:gd name="T73" fmla="*/ 52 h 124"/>
                  <a:gd name="T74" fmla="*/ 41 w 222"/>
                  <a:gd name="T75" fmla="*/ 38 h 124"/>
                  <a:gd name="T76" fmla="*/ 33 w 222"/>
                  <a:gd name="T77" fmla="*/ 36 h 124"/>
                  <a:gd name="T78" fmla="*/ 32 w 222"/>
                  <a:gd name="T79" fmla="*/ 39 h 124"/>
                  <a:gd name="T80" fmla="*/ 40 w 222"/>
                  <a:gd name="T81" fmla="*/ 46 h 124"/>
                  <a:gd name="T82" fmla="*/ 41 w 222"/>
                  <a:gd name="T83" fmla="*/ 38 h 124"/>
                  <a:gd name="T84" fmla="*/ 16 w 222"/>
                  <a:gd name="T85" fmla="*/ 33 h 124"/>
                  <a:gd name="T86" fmla="*/ 30 w 222"/>
                  <a:gd name="T87" fmla="*/ 34 h 124"/>
                  <a:gd name="T88" fmla="*/ 24 w 222"/>
                  <a:gd name="T89" fmla="*/ 34 h 124"/>
                  <a:gd name="T90" fmla="*/ 19 w 222"/>
                  <a:gd name="T91" fmla="*/ 30 h 124"/>
                  <a:gd name="T92" fmla="*/ 16 w 222"/>
                  <a:gd name="T93" fmla="*/ 24 h 124"/>
                  <a:gd name="T94" fmla="*/ 19 w 222"/>
                  <a:gd name="T95" fmla="*/ 31 h 124"/>
                  <a:gd name="T96" fmla="*/ 76 w 222"/>
                  <a:gd name="T97" fmla="*/ 34 h 124"/>
                  <a:gd name="T98" fmla="*/ 67 w 222"/>
                  <a:gd name="T99" fmla="*/ 28 h 124"/>
                  <a:gd name="T100" fmla="*/ 60 w 222"/>
                  <a:gd name="T101" fmla="*/ 27 h 124"/>
                  <a:gd name="T102" fmla="*/ 69 w 222"/>
                  <a:gd name="T103" fmla="*/ 36 h 124"/>
                  <a:gd name="T104" fmla="*/ 84 w 222"/>
                  <a:gd name="T105" fmla="*/ 46 h 124"/>
                  <a:gd name="T106" fmla="*/ 0 w 222"/>
                  <a:gd name="T107" fmla="*/ 9 h 124"/>
                  <a:gd name="T108" fmla="*/ 36 w 222"/>
                  <a:gd name="T109" fmla="*/ 17 h 124"/>
                  <a:gd name="T110" fmla="*/ 28 w 222"/>
                  <a:gd name="T111" fmla="*/ 7 h 124"/>
                  <a:gd name="T112" fmla="*/ 18 w 222"/>
                  <a:gd name="T113" fmla="*/ 4 h 124"/>
                  <a:gd name="T114" fmla="*/ 33 w 222"/>
                  <a:gd name="T115" fmla="*/ 1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2" h="124">
                    <a:moveTo>
                      <a:pt x="222" y="121"/>
                    </a:moveTo>
                    <a:lnTo>
                      <a:pt x="222" y="120"/>
                    </a:lnTo>
                    <a:lnTo>
                      <a:pt x="221" y="118"/>
                    </a:lnTo>
                    <a:lnTo>
                      <a:pt x="220" y="118"/>
                    </a:lnTo>
                    <a:lnTo>
                      <a:pt x="219" y="119"/>
                    </a:lnTo>
                    <a:lnTo>
                      <a:pt x="220" y="121"/>
                    </a:lnTo>
                    <a:lnTo>
                      <a:pt x="220" y="121"/>
                    </a:lnTo>
                    <a:lnTo>
                      <a:pt x="222" y="121"/>
                    </a:lnTo>
                    <a:lnTo>
                      <a:pt x="222" y="121"/>
                    </a:lnTo>
                    <a:close/>
                    <a:moveTo>
                      <a:pt x="89" y="123"/>
                    </a:moveTo>
                    <a:lnTo>
                      <a:pt x="89" y="122"/>
                    </a:lnTo>
                    <a:lnTo>
                      <a:pt x="88" y="121"/>
                    </a:lnTo>
                    <a:lnTo>
                      <a:pt x="80" y="116"/>
                    </a:lnTo>
                    <a:lnTo>
                      <a:pt x="78" y="116"/>
                    </a:lnTo>
                    <a:lnTo>
                      <a:pt x="78" y="116"/>
                    </a:lnTo>
                    <a:lnTo>
                      <a:pt x="78" y="117"/>
                    </a:lnTo>
                    <a:lnTo>
                      <a:pt x="78" y="118"/>
                    </a:lnTo>
                    <a:lnTo>
                      <a:pt x="80" y="119"/>
                    </a:lnTo>
                    <a:lnTo>
                      <a:pt x="80" y="119"/>
                    </a:lnTo>
                    <a:lnTo>
                      <a:pt x="81" y="120"/>
                    </a:lnTo>
                    <a:lnTo>
                      <a:pt x="84" y="121"/>
                    </a:lnTo>
                    <a:lnTo>
                      <a:pt x="86" y="122"/>
                    </a:lnTo>
                    <a:lnTo>
                      <a:pt x="86" y="123"/>
                    </a:lnTo>
                    <a:lnTo>
                      <a:pt x="87" y="123"/>
                    </a:lnTo>
                    <a:lnTo>
                      <a:pt x="88" y="124"/>
                    </a:lnTo>
                    <a:lnTo>
                      <a:pt x="89" y="123"/>
                    </a:lnTo>
                    <a:lnTo>
                      <a:pt x="89" y="123"/>
                    </a:lnTo>
                    <a:close/>
                    <a:moveTo>
                      <a:pt x="209" y="98"/>
                    </a:moveTo>
                    <a:lnTo>
                      <a:pt x="209" y="98"/>
                    </a:lnTo>
                    <a:lnTo>
                      <a:pt x="210" y="97"/>
                    </a:lnTo>
                    <a:lnTo>
                      <a:pt x="209" y="96"/>
                    </a:lnTo>
                    <a:lnTo>
                      <a:pt x="207" y="96"/>
                    </a:lnTo>
                    <a:lnTo>
                      <a:pt x="204" y="96"/>
                    </a:lnTo>
                    <a:lnTo>
                      <a:pt x="203" y="97"/>
                    </a:lnTo>
                    <a:lnTo>
                      <a:pt x="202" y="98"/>
                    </a:lnTo>
                    <a:lnTo>
                      <a:pt x="202" y="98"/>
                    </a:lnTo>
                    <a:lnTo>
                      <a:pt x="202" y="99"/>
                    </a:lnTo>
                    <a:lnTo>
                      <a:pt x="202" y="101"/>
                    </a:lnTo>
                    <a:lnTo>
                      <a:pt x="203" y="100"/>
                    </a:lnTo>
                    <a:lnTo>
                      <a:pt x="203" y="101"/>
                    </a:lnTo>
                    <a:lnTo>
                      <a:pt x="205" y="99"/>
                    </a:lnTo>
                    <a:lnTo>
                      <a:pt x="207" y="99"/>
                    </a:lnTo>
                    <a:lnTo>
                      <a:pt x="207" y="99"/>
                    </a:lnTo>
                    <a:lnTo>
                      <a:pt x="209" y="98"/>
                    </a:lnTo>
                    <a:lnTo>
                      <a:pt x="209" y="98"/>
                    </a:lnTo>
                    <a:close/>
                    <a:moveTo>
                      <a:pt x="117" y="90"/>
                    </a:moveTo>
                    <a:lnTo>
                      <a:pt x="117" y="89"/>
                    </a:lnTo>
                    <a:lnTo>
                      <a:pt x="117" y="89"/>
                    </a:lnTo>
                    <a:lnTo>
                      <a:pt x="114" y="86"/>
                    </a:lnTo>
                    <a:lnTo>
                      <a:pt x="112" y="85"/>
                    </a:lnTo>
                    <a:lnTo>
                      <a:pt x="110" y="85"/>
                    </a:lnTo>
                    <a:lnTo>
                      <a:pt x="109" y="87"/>
                    </a:lnTo>
                    <a:lnTo>
                      <a:pt x="109" y="89"/>
                    </a:lnTo>
                    <a:lnTo>
                      <a:pt x="112" y="89"/>
                    </a:lnTo>
                    <a:lnTo>
                      <a:pt x="113" y="89"/>
                    </a:lnTo>
                    <a:lnTo>
                      <a:pt x="113" y="92"/>
                    </a:lnTo>
                    <a:lnTo>
                      <a:pt x="114" y="93"/>
                    </a:lnTo>
                    <a:lnTo>
                      <a:pt x="114" y="94"/>
                    </a:lnTo>
                    <a:lnTo>
                      <a:pt x="118" y="97"/>
                    </a:lnTo>
                    <a:lnTo>
                      <a:pt x="121" y="99"/>
                    </a:lnTo>
                    <a:lnTo>
                      <a:pt x="123" y="99"/>
                    </a:lnTo>
                    <a:lnTo>
                      <a:pt x="125" y="100"/>
                    </a:lnTo>
                    <a:lnTo>
                      <a:pt x="127" y="100"/>
                    </a:lnTo>
                    <a:lnTo>
                      <a:pt x="129" y="100"/>
                    </a:lnTo>
                    <a:lnTo>
                      <a:pt x="131" y="100"/>
                    </a:lnTo>
                    <a:lnTo>
                      <a:pt x="129" y="99"/>
                    </a:lnTo>
                    <a:lnTo>
                      <a:pt x="129" y="97"/>
                    </a:lnTo>
                    <a:lnTo>
                      <a:pt x="127" y="93"/>
                    </a:lnTo>
                    <a:lnTo>
                      <a:pt x="126" y="92"/>
                    </a:lnTo>
                    <a:lnTo>
                      <a:pt x="124" y="92"/>
                    </a:lnTo>
                    <a:lnTo>
                      <a:pt x="122" y="91"/>
                    </a:lnTo>
                    <a:lnTo>
                      <a:pt x="120" y="91"/>
                    </a:lnTo>
                    <a:lnTo>
                      <a:pt x="117" y="90"/>
                    </a:lnTo>
                    <a:lnTo>
                      <a:pt x="117" y="90"/>
                    </a:lnTo>
                    <a:close/>
                    <a:moveTo>
                      <a:pt x="117" y="72"/>
                    </a:move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7"/>
                    </a:lnTo>
                    <a:lnTo>
                      <a:pt x="114" y="69"/>
                    </a:lnTo>
                    <a:lnTo>
                      <a:pt x="114" y="71"/>
                    </a:lnTo>
                    <a:lnTo>
                      <a:pt x="114" y="73"/>
                    </a:lnTo>
                    <a:lnTo>
                      <a:pt x="114" y="74"/>
                    </a:lnTo>
                    <a:lnTo>
                      <a:pt x="115" y="73"/>
                    </a:lnTo>
                    <a:lnTo>
                      <a:pt x="117" y="75"/>
                    </a:lnTo>
                    <a:lnTo>
                      <a:pt x="117" y="74"/>
                    </a:lnTo>
                    <a:lnTo>
                      <a:pt x="117" y="72"/>
                    </a:lnTo>
                    <a:close/>
                    <a:moveTo>
                      <a:pt x="80" y="64"/>
                    </a:moveTo>
                    <a:lnTo>
                      <a:pt x="78" y="63"/>
                    </a:lnTo>
                    <a:lnTo>
                      <a:pt x="77" y="65"/>
                    </a:lnTo>
                    <a:lnTo>
                      <a:pt x="76" y="66"/>
                    </a:lnTo>
                    <a:lnTo>
                      <a:pt x="76" y="68"/>
                    </a:lnTo>
                    <a:lnTo>
                      <a:pt x="76" y="69"/>
                    </a:lnTo>
                    <a:lnTo>
                      <a:pt x="77" y="72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6"/>
                    </a:lnTo>
                    <a:lnTo>
                      <a:pt x="84" y="76"/>
                    </a:lnTo>
                    <a:lnTo>
                      <a:pt x="90" y="77"/>
                    </a:lnTo>
                    <a:lnTo>
                      <a:pt x="93" y="78"/>
                    </a:lnTo>
                    <a:lnTo>
                      <a:pt x="97" y="79"/>
                    </a:lnTo>
                    <a:lnTo>
                      <a:pt x="99" y="79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1" y="75"/>
                    </a:lnTo>
                    <a:lnTo>
                      <a:pt x="100" y="74"/>
                    </a:lnTo>
                    <a:lnTo>
                      <a:pt x="98" y="73"/>
                    </a:lnTo>
                    <a:lnTo>
                      <a:pt x="97" y="71"/>
                    </a:lnTo>
                    <a:lnTo>
                      <a:pt x="95" y="69"/>
                    </a:lnTo>
                    <a:lnTo>
                      <a:pt x="92" y="66"/>
                    </a:lnTo>
                    <a:lnTo>
                      <a:pt x="86" y="66"/>
                    </a:lnTo>
                    <a:lnTo>
                      <a:pt x="84" y="67"/>
                    </a:lnTo>
                    <a:lnTo>
                      <a:pt x="80" y="64"/>
                    </a:lnTo>
                    <a:lnTo>
                      <a:pt x="80" y="64"/>
                    </a:lnTo>
                    <a:close/>
                    <a:moveTo>
                      <a:pt x="89" y="57"/>
                    </a:moveTo>
                    <a:lnTo>
                      <a:pt x="88" y="57"/>
                    </a:lnTo>
                    <a:lnTo>
                      <a:pt x="88" y="59"/>
                    </a:lnTo>
                    <a:lnTo>
                      <a:pt x="89" y="59"/>
                    </a:lnTo>
                    <a:lnTo>
                      <a:pt x="90" y="60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3" y="61"/>
                    </a:lnTo>
                    <a:lnTo>
                      <a:pt x="94" y="60"/>
                    </a:lnTo>
                    <a:lnTo>
                      <a:pt x="92" y="58"/>
                    </a:lnTo>
                    <a:lnTo>
                      <a:pt x="91" y="57"/>
                    </a:lnTo>
                    <a:lnTo>
                      <a:pt x="90" y="57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  <a:moveTo>
                      <a:pt x="69" y="60"/>
                    </a:moveTo>
                    <a:lnTo>
                      <a:pt x="70" y="59"/>
                    </a:lnTo>
                    <a:lnTo>
                      <a:pt x="70" y="57"/>
                    </a:lnTo>
                    <a:lnTo>
                      <a:pt x="69" y="57"/>
                    </a:lnTo>
                    <a:lnTo>
                      <a:pt x="68" y="57"/>
                    </a:lnTo>
                    <a:lnTo>
                      <a:pt x="67" y="57"/>
                    </a:lnTo>
                    <a:lnTo>
                      <a:pt x="66" y="57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7" y="59"/>
                    </a:lnTo>
                    <a:lnTo>
                      <a:pt x="68" y="60"/>
                    </a:lnTo>
                    <a:lnTo>
                      <a:pt x="69" y="60"/>
                    </a:lnTo>
                    <a:lnTo>
                      <a:pt x="69" y="60"/>
                    </a:lnTo>
                    <a:close/>
                    <a:moveTo>
                      <a:pt x="37" y="52"/>
                    </a:moveTo>
                    <a:lnTo>
                      <a:pt x="37" y="51"/>
                    </a:lnTo>
                    <a:lnTo>
                      <a:pt x="35" y="50"/>
                    </a:lnTo>
                    <a:lnTo>
                      <a:pt x="35" y="50"/>
                    </a:lnTo>
                    <a:lnTo>
                      <a:pt x="33" y="50"/>
                    </a:lnTo>
                    <a:lnTo>
                      <a:pt x="33" y="51"/>
                    </a:lnTo>
                    <a:lnTo>
                      <a:pt x="35" y="52"/>
                    </a:lnTo>
                    <a:lnTo>
                      <a:pt x="37" y="52"/>
                    </a:lnTo>
                    <a:lnTo>
                      <a:pt x="37" y="52"/>
                    </a:lnTo>
                    <a:lnTo>
                      <a:pt x="37" y="52"/>
                    </a:lnTo>
                    <a:close/>
                    <a:moveTo>
                      <a:pt x="48" y="52"/>
                    </a:moveTo>
                    <a:lnTo>
                      <a:pt x="50" y="52"/>
                    </a:lnTo>
                    <a:lnTo>
                      <a:pt x="49" y="52"/>
                    </a:lnTo>
                    <a:lnTo>
                      <a:pt x="49" y="50"/>
                    </a:lnTo>
                    <a:lnTo>
                      <a:pt x="47" y="52"/>
                    </a:lnTo>
                    <a:lnTo>
                      <a:pt x="48" y="52"/>
                    </a:lnTo>
                    <a:lnTo>
                      <a:pt x="48" y="52"/>
                    </a:lnTo>
                    <a:close/>
                    <a:moveTo>
                      <a:pt x="47" y="50"/>
                    </a:moveTo>
                    <a:lnTo>
                      <a:pt x="47" y="49"/>
                    </a:lnTo>
                    <a:lnTo>
                      <a:pt x="47" y="48"/>
                    </a:lnTo>
                    <a:lnTo>
                      <a:pt x="47" y="48"/>
                    </a:lnTo>
                    <a:lnTo>
                      <a:pt x="47" y="46"/>
                    </a:lnTo>
                    <a:lnTo>
                      <a:pt x="47" y="46"/>
                    </a:lnTo>
                    <a:lnTo>
                      <a:pt x="45" y="45"/>
                    </a:lnTo>
                    <a:lnTo>
                      <a:pt x="45" y="46"/>
                    </a:lnTo>
                    <a:lnTo>
                      <a:pt x="44" y="46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43" y="49"/>
                    </a:lnTo>
                    <a:lnTo>
                      <a:pt x="43" y="51"/>
                    </a:lnTo>
                    <a:lnTo>
                      <a:pt x="45" y="52"/>
                    </a:lnTo>
                    <a:lnTo>
                      <a:pt x="47" y="50"/>
                    </a:lnTo>
                    <a:lnTo>
                      <a:pt x="47" y="50"/>
                    </a:lnTo>
                    <a:close/>
                    <a:moveTo>
                      <a:pt x="32" y="50"/>
                    </a:moveTo>
                    <a:lnTo>
                      <a:pt x="31" y="49"/>
                    </a:lnTo>
                    <a:lnTo>
                      <a:pt x="32" y="47"/>
                    </a:lnTo>
                    <a:lnTo>
                      <a:pt x="32" y="46"/>
                    </a:lnTo>
                    <a:lnTo>
                      <a:pt x="33" y="44"/>
                    </a:lnTo>
                    <a:lnTo>
                      <a:pt x="33" y="43"/>
                    </a:lnTo>
                    <a:lnTo>
                      <a:pt x="32" y="43"/>
                    </a:lnTo>
                    <a:lnTo>
                      <a:pt x="29" y="46"/>
                    </a:lnTo>
                    <a:lnTo>
                      <a:pt x="29" y="47"/>
                    </a:lnTo>
                    <a:lnTo>
                      <a:pt x="31" y="50"/>
                    </a:lnTo>
                    <a:lnTo>
                      <a:pt x="32" y="51"/>
                    </a:lnTo>
                    <a:lnTo>
                      <a:pt x="32" y="50"/>
                    </a:lnTo>
                    <a:lnTo>
                      <a:pt x="32" y="50"/>
                    </a:lnTo>
                    <a:close/>
                    <a:moveTo>
                      <a:pt x="80" y="45"/>
                    </a:moveTo>
                    <a:lnTo>
                      <a:pt x="80" y="44"/>
                    </a:lnTo>
                    <a:lnTo>
                      <a:pt x="80" y="43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77" y="44"/>
                    </a:lnTo>
                    <a:lnTo>
                      <a:pt x="78" y="44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0" y="45"/>
                    </a:lnTo>
                    <a:close/>
                    <a:moveTo>
                      <a:pt x="103" y="40"/>
                    </a:moveTo>
                    <a:lnTo>
                      <a:pt x="103" y="40"/>
                    </a:lnTo>
                    <a:lnTo>
                      <a:pt x="102" y="41"/>
                    </a:lnTo>
                    <a:lnTo>
                      <a:pt x="101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2" y="46"/>
                    </a:lnTo>
                    <a:lnTo>
                      <a:pt x="101" y="48"/>
                    </a:lnTo>
                    <a:lnTo>
                      <a:pt x="103" y="56"/>
                    </a:lnTo>
                    <a:lnTo>
                      <a:pt x="103" y="61"/>
                    </a:lnTo>
                    <a:lnTo>
                      <a:pt x="106" y="64"/>
                    </a:lnTo>
                    <a:lnTo>
                      <a:pt x="106" y="65"/>
                    </a:lnTo>
                    <a:lnTo>
                      <a:pt x="110" y="66"/>
                    </a:lnTo>
                    <a:lnTo>
                      <a:pt x="112" y="71"/>
                    </a:lnTo>
                    <a:lnTo>
                      <a:pt x="113" y="71"/>
                    </a:lnTo>
                    <a:lnTo>
                      <a:pt x="113" y="70"/>
                    </a:lnTo>
                    <a:lnTo>
                      <a:pt x="113" y="68"/>
                    </a:lnTo>
                    <a:lnTo>
                      <a:pt x="111" y="65"/>
                    </a:lnTo>
                    <a:lnTo>
                      <a:pt x="112" y="61"/>
                    </a:lnTo>
                    <a:lnTo>
                      <a:pt x="111" y="60"/>
                    </a:lnTo>
                    <a:lnTo>
                      <a:pt x="111" y="59"/>
                    </a:lnTo>
                    <a:lnTo>
                      <a:pt x="110" y="56"/>
                    </a:lnTo>
                    <a:lnTo>
                      <a:pt x="108" y="53"/>
                    </a:lnTo>
                    <a:lnTo>
                      <a:pt x="106" y="53"/>
                    </a:lnTo>
                    <a:lnTo>
                      <a:pt x="106" y="52"/>
                    </a:lnTo>
                    <a:lnTo>
                      <a:pt x="106" y="50"/>
                    </a:lnTo>
                    <a:lnTo>
                      <a:pt x="107" y="49"/>
                    </a:lnTo>
                    <a:lnTo>
                      <a:pt x="108" y="48"/>
                    </a:lnTo>
                    <a:lnTo>
                      <a:pt x="103" y="40"/>
                    </a:lnTo>
                    <a:lnTo>
                      <a:pt x="103" y="40"/>
                    </a:lnTo>
                    <a:close/>
                    <a:moveTo>
                      <a:pt x="41" y="38"/>
                    </a:moveTo>
                    <a:lnTo>
                      <a:pt x="39" y="38"/>
                    </a:lnTo>
                    <a:lnTo>
                      <a:pt x="38" y="37"/>
                    </a:lnTo>
                    <a:lnTo>
                      <a:pt x="38" y="33"/>
                    </a:lnTo>
                    <a:lnTo>
                      <a:pt x="35" y="32"/>
                    </a:lnTo>
                    <a:lnTo>
                      <a:pt x="34" y="33"/>
                    </a:lnTo>
                    <a:lnTo>
                      <a:pt x="33" y="36"/>
                    </a:lnTo>
                    <a:lnTo>
                      <a:pt x="32" y="37"/>
                    </a:lnTo>
                    <a:lnTo>
                      <a:pt x="30" y="38"/>
                    </a:lnTo>
                    <a:lnTo>
                      <a:pt x="30" y="39"/>
                    </a:lnTo>
                    <a:lnTo>
                      <a:pt x="30" y="40"/>
                    </a:lnTo>
                    <a:lnTo>
                      <a:pt x="31" y="41"/>
                    </a:lnTo>
                    <a:lnTo>
                      <a:pt x="32" y="39"/>
                    </a:lnTo>
                    <a:lnTo>
                      <a:pt x="35" y="39"/>
                    </a:lnTo>
                    <a:lnTo>
                      <a:pt x="36" y="39"/>
                    </a:lnTo>
                    <a:lnTo>
                      <a:pt x="36" y="41"/>
                    </a:lnTo>
                    <a:lnTo>
                      <a:pt x="37" y="44"/>
                    </a:lnTo>
                    <a:lnTo>
                      <a:pt x="38" y="45"/>
                    </a:lnTo>
                    <a:lnTo>
                      <a:pt x="40" y="46"/>
                    </a:lnTo>
                    <a:lnTo>
                      <a:pt x="41" y="48"/>
                    </a:lnTo>
                    <a:lnTo>
                      <a:pt x="42" y="47"/>
                    </a:lnTo>
                    <a:lnTo>
                      <a:pt x="43" y="47"/>
                    </a:lnTo>
                    <a:lnTo>
                      <a:pt x="43" y="45"/>
                    </a:lnTo>
                    <a:lnTo>
                      <a:pt x="42" y="40"/>
                    </a:lnTo>
                    <a:lnTo>
                      <a:pt x="41" y="38"/>
                    </a:lnTo>
                    <a:lnTo>
                      <a:pt x="41" y="38"/>
                    </a:lnTo>
                    <a:close/>
                    <a:moveTo>
                      <a:pt x="17" y="38"/>
                    </a:moveTo>
                    <a:lnTo>
                      <a:pt x="17" y="36"/>
                    </a:lnTo>
                    <a:lnTo>
                      <a:pt x="17" y="32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5"/>
                    </a:lnTo>
                    <a:lnTo>
                      <a:pt x="17" y="38"/>
                    </a:lnTo>
                    <a:lnTo>
                      <a:pt x="17" y="38"/>
                    </a:lnTo>
                    <a:close/>
                    <a:moveTo>
                      <a:pt x="29" y="36"/>
                    </a:moveTo>
                    <a:lnTo>
                      <a:pt x="30" y="35"/>
                    </a:lnTo>
                    <a:lnTo>
                      <a:pt x="30" y="34"/>
                    </a:lnTo>
                    <a:lnTo>
                      <a:pt x="30" y="32"/>
                    </a:lnTo>
                    <a:lnTo>
                      <a:pt x="29" y="30"/>
                    </a:lnTo>
                    <a:lnTo>
                      <a:pt x="28" y="29"/>
                    </a:lnTo>
                    <a:lnTo>
                      <a:pt x="26" y="30"/>
                    </a:lnTo>
                    <a:lnTo>
                      <a:pt x="24" y="32"/>
                    </a:lnTo>
                    <a:lnTo>
                      <a:pt x="24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29" y="36"/>
                    </a:lnTo>
                    <a:close/>
                    <a:moveTo>
                      <a:pt x="19" y="31"/>
                    </a:moveTo>
                    <a:lnTo>
                      <a:pt x="19" y="30"/>
                    </a:lnTo>
                    <a:lnTo>
                      <a:pt x="21" y="27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8" y="28"/>
                    </a:lnTo>
                    <a:lnTo>
                      <a:pt x="18" y="30"/>
                    </a:lnTo>
                    <a:lnTo>
                      <a:pt x="19" y="30"/>
                    </a:lnTo>
                    <a:lnTo>
                      <a:pt x="19" y="32"/>
                    </a:lnTo>
                    <a:lnTo>
                      <a:pt x="19" y="31"/>
                    </a:lnTo>
                    <a:lnTo>
                      <a:pt x="19" y="31"/>
                    </a:lnTo>
                    <a:close/>
                    <a:moveTo>
                      <a:pt x="84" y="46"/>
                    </a:moveTo>
                    <a:lnTo>
                      <a:pt x="84" y="44"/>
                    </a:lnTo>
                    <a:lnTo>
                      <a:pt x="83" y="42"/>
                    </a:lnTo>
                    <a:lnTo>
                      <a:pt x="84" y="40"/>
                    </a:lnTo>
                    <a:lnTo>
                      <a:pt x="76" y="34"/>
                    </a:lnTo>
                    <a:lnTo>
                      <a:pt x="75" y="33"/>
                    </a:lnTo>
                    <a:lnTo>
                      <a:pt x="74" y="33"/>
                    </a:lnTo>
                    <a:lnTo>
                      <a:pt x="72" y="31"/>
                    </a:lnTo>
                    <a:lnTo>
                      <a:pt x="70" y="31"/>
                    </a:lnTo>
                    <a:lnTo>
                      <a:pt x="68" y="29"/>
                    </a:lnTo>
                    <a:lnTo>
                      <a:pt x="67" y="28"/>
                    </a:lnTo>
                    <a:lnTo>
                      <a:pt x="65" y="26"/>
                    </a:lnTo>
                    <a:lnTo>
                      <a:pt x="62" y="24"/>
                    </a:lnTo>
                    <a:lnTo>
                      <a:pt x="57" y="23"/>
                    </a:lnTo>
                    <a:lnTo>
                      <a:pt x="58" y="24"/>
                    </a:lnTo>
                    <a:lnTo>
                      <a:pt x="59" y="24"/>
                    </a:lnTo>
                    <a:lnTo>
                      <a:pt x="60" y="27"/>
                    </a:lnTo>
                    <a:lnTo>
                      <a:pt x="61" y="29"/>
                    </a:lnTo>
                    <a:lnTo>
                      <a:pt x="63" y="31"/>
                    </a:lnTo>
                    <a:lnTo>
                      <a:pt x="63" y="31"/>
                    </a:lnTo>
                    <a:lnTo>
                      <a:pt x="64" y="32"/>
                    </a:lnTo>
                    <a:lnTo>
                      <a:pt x="66" y="34"/>
                    </a:lnTo>
                    <a:lnTo>
                      <a:pt x="69" y="36"/>
                    </a:lnTo>
                    <a:lnTo>
                      <a:pt x="72" y="38"/>
                    </a:lnTo>
                    <a:lnTo>
                      <a:pt x="73" y="38"/>
                    </a:lnTo>
                    <a:lnTo>
                      <a:pt x="75" y="39"/>
                    </a:lnTo>
                    <a:lnTo>
                      <a:pt x="80" y="42"/>
                    </a:lnTo>
                    <a:lnTo>
                      <a:pt x="82" y="44"/>
                    </a:lnTo>
                    <a:lnTo>
                      <a:pt x="84" y="46"/>
                    </a:lnTo>
                    <a:lnTo>
                      <a:pt x="84" y="46"/>
                    </a:lnTo>
                    <a:lnTo>
                      <a:pt x="84" y="46"/>
                    </a:lnTo>
                    <a:close/>
                    <a:moveTo>
                      <a:pt x="3" y="11"/>
                    </a:moveTo>
                    <a:lnTo>
                      <a:pt x="4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3" y="11"/>
                    </a:lnTo>
                    <a:close/>
                    <a:moveTo>
                      <a:pt x="37" y="17"/>
                    </a:moveTo>
                    <a:lnTo>
                      <a:pt x="36" y="17"/>
                    </a:lnTo>
                    <a:lnTo>
                      <a:pt x="35" y="17"/>
                    </a:lnTo>
                    <a:lnTo>
                      <a:pt x="33" y="16"/>
                    </a:lnTo>
                    <a:lnTo>
                      <a:pt x="32" y="13"/>
                    </a:lnTo>
                    <a:lnTo>
                      <a:pt x="31" y="12"/>
                    </a:lnTo>
                    <a:lnTo>
                      <a:pt x="30" y="9"/>
                    </a:lnTo>
                    <a:lnTo>
                      <a:pt x="28" y="7"/>
                    </a:lnTo>
                    <a:lnTo>
                      <a:pt x="23" y="4"/>
                    </a:lnTo>
                    <a:lnTo>
                      <a:pt x="20" y="1"/>
                    </a:lnTo>
                    <a:lnTo>
                      <a:pt x="18" y="0"/>
                    </a:lnTo>
                    <a:lnTo>
                      <a:pt x="17" y="1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21" y="7"/>
                    </a:lnTo>
                    <a:lnTo>
                      <a:pt x="25" y="13"/>
                    </a:lnTo>
                    <a:lnTo>
                      <a:pt x="29" y="17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9"/>
                    </a:lnTo>
                    <a:lnTo>
                      <a:pt x="35" y="20"/>
                    </a:lnTo>
                    <a:lnTo>
                      <a:pt x="37" y="18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45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EFA21A2-5634-4A1E-B2F3-37D12B51F1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3050" y="5183188"/>
                <a:ext cx="22225" cy="107950"/>
              </a:xfrm>
              <a:custGeom>
                <a:avLst/>
                <a:gdLst>
                  <a:gd name="T0" fmla="*/ 10 w 14"/>
                  <a:gd name="T1" fmla="*/ 65 h 68"/>
                  <a:gd name="T2" fmla="*/ 10 w 14"/>
                  <a:gd name="T3" fmla="*/ 65 h 68"/>
                  <a:gd name="T4" fmla="*/ 9 w 14"/>
                  <a:gd name="T5" fmla="*/ 66 h 68"/>
                  <a:gd name="T6" fmla="*/ 9 w 14"/>
                  <a:gd name="T7" fmla="*/ 67 h 68"/>
                  <a:gd name="T8" fmla="*/ 11 w 14"/>
                  <a:gd name="T9" fmla="*/ 68 h 68"/>
                  <a:gd name="T10" fmla="*/ 10 w 14"/>
                  <a:gd name="T11" fmla="*/ 65 h 68"/>
                  <a:gd name="T12" fmla="*/ 5 w 14"/>
                  <a:gd name="T13" fmla="*/ 62 h 68"/>
                  <a:gd name="T14" fmla="*/ 4 w 14"/>
                  <a:gd name="T15" fmla="*/ 62 h 68"/>
                  <a:gd name="T16" fmla="*/ 5 w 14"/>
                  <a:gd name="T17" fmla="*/ 62 h 68"/>
                  <a:gd name="T18" fmla="*/ 3 w 14"/>
                  <a:gd name="T19" fmla="*/ 61 h 68"/>
                  <a:gd name="T20" fmla="*/ 2 w 14"/>
                  <a:gd name="T21" fmla="*/ 61 h 68"/>
                  <a:gd name="T22" fmla="*/ 1 w 14"/>
                  <a:gd name="T23" fmla="*/ 61 h 68"/>
                  <a:gd name="T24" fmla="*/ 1 w 14"/>
                  <a:gd name="T25" fmla="*/ 60 h 68"/>
                  <a:gd name="T26" fmla="*/ 0 w 14"/>
                  <a:gd name="T27" fmla="*/ 61 h 68"/>
                  <a:gd name="T28" fmla="*/ 1 w 14"/>
                  <a:gd name="T29" fmla="*/ 62 h 68"/>
                  <a:gd name="T30" fmla="*/ 4 w 14"/>
                  <a:gd name="T31" fmla="*/ 63 h 68"/>
                  <a:gd name="T32" fmla="*/ 5 w 14"/>
                  <a:gd name="T33" fmla="*/ 64 h 68"/>
                  <a:gd name="T34" fmla="*/ 5 w 14"/>
                  <a:gd name="T35" fmla="*/ 62 h 68"/>
                  <a:gd name="T36" fmla="*/ 5 w 14"/>
                  <a:gd name="T37" fmla="*/ 61 h 68"/>
                  <a:gd name="T38" fmla="*/ 5 w 14"/>
                  <a:gd name="T39" fmla="*/ 62 h 68"/>
                  <a:gd name="T40" fmla="*/ 5 w 14"/>
                  <a:gd name="T41" fmla="*/ 62 h 68"/>
                  <a:gd name="T42" fmla="*/ 5 w 14"/>
                  <a:gd name="T43" fmla="*/ 62 h 68"/>
                  <a:gd name="T44" fmla="*/ 14 w 14"/>
                  <a:gd name="T45" fmla="*/ 2 h 68"/>
                  <a:gd name="T46" fmla="*/ 14 w 14"/>
                  <a:gd name="T47" fmla="*/ 1 h 68"/>
                  <a:gd name="T48" fmla="*/ 14 w 14"/>
                  <a:gd name="T49" fmla="*/ 1 h 68"/>
                  <a:gd name="T50" fmla="*/ 13 w 14"/>
                  <a:gd name="T51" fmla="*/ 0 h 68"/>
                  <a:gd name="T52" fmla="*/ 13 w 14"/>
                  <a:gd name="T53" fmla="*/ 0 h 68"/>
                  <a:gd name="T54" fmla="*/ 11 w 14"/>
                  <a:gd name="T55" fmla="*/ 2 h 68"/>
                  <a:gd name="T56" fmla="*/ 12 w 14"/>
                  <a:gd name="T57" fmla="*/ 3 h 68"/>
                  <a:gd name="T58" fmla="*/ 13 w 14"/>
                  <a:gd name="T59" fmla="*/ 3 h 68"/>
                  <a:gd name="T60" fmla="*/ 13 w 14"/>
                  <a:gd name="T61" fmla="*/ 3 h 68"/>
                  <a:gd name="T62" fmla="*/ 14 w 14"/>
                  <a:gd name="T63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68">
                    <a:moveTo>
                      <a:pt x="10" y="65"/>
                    </a:moveTo>
                    <a:lnTo>
                      <a:pt x="10" y="65"/>
                    </a:lnTo>
                    <a:lnTo>
                      <a:pt x="9" y="66"/>
                    </a:lnTo>
                    <a:lnTo>
                      <a:pt x="9" y="67"/>
                    </a:lnTo>
                    <a:lnTo>
                      <a:pt x="11" y="68"/>
                    </a:lnTo>
                    <a:lnTo>
                      <a:pt x="10" y="65"/>
                    </a:lnTo>
                    <a:close/>
                    <a:moveTo>
                      <a:pt x="5" y="62"/>
                    </a:moveTo>
                    <a:lnTo>
                      <a:pt x="4" y="62"/>
                    </a:lnTo>
                    <a:lnTo>
                      <a:pt x="5" y="62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1" y="60"/>
                    </a:lnTo>
                    <a:lnTo>
                      <a:pt x="0" y="61"/>
                    </a:lnTo>
                    <a:lnTo>
                      <a:pt x="1" y="62"/>
                    </a:lnTo>
                    <a:lnTo>
                      <a:pt x="4" y="63"/>
                    </a:lnTo>
                    <a:lnTo>
                      <a:pt x="5" y="64"/>
                    </a:lnTo>
                    <a:lnTo>
                      <a:pt x="5" y="62"/>
                    </a:lnTo>
                    <a:lnTo>
                      <a:pt x="5" y="61"/>
                    </a:lnTo>
                    <a:lnTo>
                      <a:pt x="5" y="62"/>
                    </a:lnTo>
                    <a:lnTo>
                      <a:pt x="5" y="62"/>
                    </a:lnTo>
                    <a:lnTo>
                      <a:pt x="5" y="62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46" name="France" descr="{&quot;Key&quot;:&quot;france&quot;,&quot;Name&quot;:&quot;Franc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76FEBF-9361-4405-A62E-9801C33F20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4412" y="4814888"/>
                <a:ext cx="515937" cy="455613"/>
              </a:xfrm>
              <a:custGeom>
                <a:avLst/>
                <a:gdLst>
                  <a:gd name="T0" fmla="*/ 288 w 325"/>
                  <a:gd name="T1" fmla="*/ 285 h 287"/>
                  <a:gd name="T2" fmla="*/ 290 w 325"/>
                  <a:gd name="T3" fmla="*/ 287 h 287"/>
                  <a:gd name="T4" fmla="*/ 322 w 325"/>
                  <a:gd name="T5" fmla="*/ 230 h 287"/>
                  <a:gd name="T6" fmla="*/ 321 w 325"/>
                  <a:gd name="T7" fmla="*/ 230 h 287"/>
                  <a:gd name="T8" fmla="*/ 325 w 325"/>
                  <a:gd name="T9" fmla="*/ 232 h 287"/>
                  <a:gd name="T10" fmla="*/ 231 w 325"/>
                  <a:gd name="T11" fmla="*/ 226 h 287"/>
                  <a:gd name="T12" fmla="*/ 233 w 325"/>
                  <a:gd name="T13" fmla="*/ 227 h 287"/>
                  <a:gd name="T14" fmla="*/ 307 w 325"/>
                  <a:gd name="T15" fmla="*/ 225 h 287"/>
                  <a:gd name="T16" fmla="*/ 227 w 325"/>
                  <a:gd name="T17" fmla="*/ 222 h 287"/>
                  <a:gd name="T18" fmla="*/ 227 w 325"/>
                  <a:gd name="T19" fmla="*/ 222 h 287"/>
                  <a:gd name="T20" fmla="*/ 227 w 325"/>
                  <a:gd name="T21" fmla="*/ 215 h 287"/>
                  <a:gd name="T22" fmla="*/ 228 w 325"/>
                  <a:gd name="T23" fmla="*/ 212 h 287"/>
                  <a:gd name="T24" fmla="*/ 229 w 325"/>
                  <a:gd name="T25" fmla="*/ 211 h 287"/>
                  <a:gd name="T26" fmla="*/ 227 w 325"/>
                  <a:gd name="T27" fmla="*/ 214 h 287"/>
                  <a:gd name="T28" fmla="*/ 227 w 325"/>
                  <a:gd name="T29" fmla="*/ 215 h 287"/>
                  <a:gd name="T30" fmla="*/ 49 w 325"/>
                  <a:gd name="T31" fmla="*/ 207 h 287"/>
                  <a:gd name="T32" fmla="*/ 44 w 325"/>
                  <a:gd name="T33" fmla="*/ 210 h 287"/>
                  <a:gd name="T34" fmla="*/ 52 w 325"/>
                  <a:gd name="T35" fmla="*/ 214 h 287"/>
                  <a:gd name="T36" fmla="*/ 54 w 325"/>
                  <a:gd name="T37" fmla="*/ 212 h 287"/>
                  <a:gd name="T38" fmla="*/ 41 w 325"/>
                  <a:gd name="T39" fmla="*/ 207 h 287"/>
                  <a:gd name="T40" fmla="*/ 38 w 325"/>
                  <a:gd name="T41" fmla="*/ 208 h 287"/>
                  <a:gd name="T42" fmla="*/ 40 w 325"/>
                  <a:gd name="T43" fmla="*/ 208 h 287"/>
                  <a:gd name="T44" fmla="*/ 2 w 325"/>
                  <a:gd name="T45" fmla="*/ 189 h 287"/>
                  <a:gd name="T46" fmla="*/ 3 w 325"/>
                  <a:gd name="T47" fmla="*/ 192 h 287"/>
                  <a:gd name="T48" fmla="*/ 166 w 325"/>
                  <a:gd name="T49" fmla="*/ 186 h 287"/>
                  <a:gd name="T50" fmla="*/ 168 w 325"/>
                  <a:gd name="T51" fmla="*/ 186 h 287"/>
                  <a:gd name="T52" fmla="*/ 162 w 325"/>
                  <a:gd name="T53" fmla="*/ 185 h 287"/>
                  <a:gd name="T54" fmla="*/ 2 w 325"/>
                  <a:gd name="T55" fmla="*/ 186 h 287"/>
                  <a:gd name="T56" fmla="*/ 1 w 325"/>
                  <a:gd name="T57" fmla="*/ 186 h 287"/>
                  <a:gd name="T58" fmla="*/ 2 w 325"/>
                  <a:gd name="T59" fmla="*/ 186 h 287"/>
                  <a:gd name="T60" fmla="*/ 121 w 325"/>
                  <a:gd name="T61" fmla="*/ 175 h 287"/>
                  <a:gd name="T62" fmla="*/ 121 w 325"/>
                  <a:gd name="T63" fmla="*/ 176 h 287"/>
                  <a:gd name="T64" fmla="*/ 124 w 325"/>
                  <a:gd name="T65" fmla="*/ 180 h 287"/>
                  <a:gd name="T66" fmla="*/ 185 w 325"/>
                  <a:gd name="T67" fmla="*/ 171 h 287"/>
                  <a:gd name="T68" fmla="*/ 185 w 325"/>
                  <a:gd name="T69" fmla="*/ 173 h 287"/>
                  <a:gd name="T70" fmla="*/ 129 w 325"/>
                  <a:gd name="T71" fmla="*/ 166 h 287"/>
                  <a:gd name="T72" fmla="*/ 130 w 325"/>
                  <a:gd name="T73" fmla="*/ 168 h 287"/>
                  <a:gd name="T74" fmla="*/ 246 w 325"/>
                  <a:gd name="T75" fmla="*/ 39 h 287"/>
                  <a:gd name="T76" fmla="*/ 246 w 325"/>
                  <a:gd name="T77" fmla="*/ 41 h 287"/>
                  <a:gd name="T78" fmla="*/ 234 w 325"/>
                  <a:gd name="T79" fmla="*/ 27 h 287"/>
                  <a:gd name="T80" fmla="*/ 236 w 325"/>
                  <a:gd name="T81" fmla="*/ 21 h 287"/>
                  <a:gd name="T82" fmla="*/ 236 w 325"/>
                  <a:gd name="T83" fmla="*/ 24 h 287"/>
                  <a:gd name="T84" fmla="*/ 236 w 325"/>
                  <a:gd name="T85" fmla="*/ 21 h 287"/>
                  <a:gd name="T86" fmla="*/ 213 w 325"/>
                  <a:gd name="T87" fmla="*/ 13 h 287"/>
                  <a:gd name="T88" fmla="*/ 213 w 325"/>
                  <a:gd name="T89" fmla="*/ 14 h 287"/>
                  <a:gd name="T90" fmla="*/ 224 w 325"/>
                  <a:gd name="T91" fmla="*/ 2 h 287"/>
                  <a:gd name="T92" fmla="*/ 222 w 325"/>
                  <a:gd name="T93" fmla="*/ 2 h 287"/>
                  <a:gd name="T94" fmla="*/ 213 w 325"/>
                  <a:gd name="T95" fmla="*/ 3 h 287"/>
                  <a:gd name="T96" fmla="*/ 209 w 325"/>
                  <a:gd name="T97" fmla="*/ 0 h 287"/>
                  <a:gd name="T98" fmla="*/ 211 w 325"/>
                  <a:gd name="T99" fmla="*/ 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5" h="287">
                    <a:moveTo>
                      <a:pt x="290" y="287"/>
                    </a:moveTo>
                    <a:lnTo>
                      <a:pt x="289" y="285"/>
                    </a:lnTo>
                    <a:lnTo>
                      <a:pt x="289" y="284"/>
                    </a:lnTo>
                    <a:lnTo>
                      <a:pt x="288" y="285"/>
                    </a:lnTo>
                    <a:lnTo>
                      <a:pt x="289" y="285"/>
                    </a:lnTo>
                    <a:lnTo>
                      <a:pt x="289" y="286"/>
                    </a:lnTo>
                    <a:lnTo>
                      <a:pt x="289" y="287"/>
                    </a:lnTo>
                    <a:lnTo>
                      <a:pt x="290" y="287"/>
                    </a:lnTo>
                    <a:close/>
                    <a:moveTo>
                      <a:pt x="325" y="232"/>
                    </a:moveTo>
                    <a:lnTo>
                      <a:pt x="324" y="231"/>
                    </a:lnTo>
                    <a:lnTo>
                      <a:pt x="323" y="230"/>
                    </a:lnTo>
                    <a:lnTo>
                      <a:pt x="322" y="230"/>
                    </a:lnTo>
                    <a:lnTo>
                      <a:pt x="321" y="229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3" y="231"/>
                    </a:lnTo>
                    <a:lnTo>
                      <a:pt x="324" y="231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close/>
                    <a:moveTo>
                      <a:pt x="233" y="227"/>
                    </a:moveTo>
                    <a:lnTo>
                      <a:pt x="231" y="226"/>
                    </a:lnTo>
                    <a:lnTo>
                      <a:pt x="231" y="227"/>
                    </a:lnTo>
                    <a:lnTo>
                      <a:pt x="233" y="228"/>
                    </a:lnTo>
                    <a:lnTo>
                      <a:pt x="233" y="228"/>
                    </a:lnTo>
                    <a:lnTo>
                      <a:pt x="233" y="227"/>
                    </a:lnTo>
                    <a:lnTo>
                      <a:pt x="233" y="227"/>
                    </a:lnTo>
                    <a:close/>
                    <a:moveTo>
                      <a:pt x="310" y="227"/>
                    </a:moveTo>
                    <a:lnTo>
                      <a:pt x="308" y="225"/>
                    </a:lnTo>
                    <a:lnTo>
                      <a:pt x="307" y="225"/>
                    </a:lnTo>
                    <a:lnTo>
                      <a:pt x="310" y="227"/>
                    </a:lnTo>
                    <a:lnTo>
                      <a:pt x="310" y="227"/>
                    </a:lnTo>
                    <a:close/>
                    <a:moveTo>
                      <a:pt x="229" y="224"/>
                    </a:moveTo>
                    <a:lnTo>
                      <a:pt x="227" y="222"/>
                    </a:lnTo>
                    <a:lnTo>
                      <a:pt x="227" y="221"/>
                    </a:lnTo>
                    <a:lnTo>
                      <a:pt x="226" y="220"/>
                    </a:lnTo>
                    <a:lnTo>
                      <a:pt x="226" y="221"/>
                    </a:lnTo>
                    <a:lnTo>
                      <a:pt x="227" y="222"/>
                    </a:lnTo>
                    <a:lnTo>
                      <a:pt x="228" y="224"/>
                    </a:lnTo>
                    <a:lnTo>
                      <a:pt x="229" y="224"/>
                    </a:lnTo>
                    <a:lnTo>
                      <a:pt x="229" y="224"/>
                    </a:lnTo>
                    <a:close/>
                    <a:moveTo>
                      <a:pt x="227" y="215"/>
                    </a:moveTo>
                    <a:lnTo>
                      <a:pt x="227" y="215"/>
                    </a:lnTo>
                    <a:lnTo>
                      <a:pt x="227" y="215"/>
                    </a:lnTo>
                    <a:lnTo>
                      <a:pt x="227" y="214"/>
                    </a:lnTo>
                    <a:lnTo>
                      <a:pt x="228" y="212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29" y="211"/>
                    </a:lnTo>
                    <a:lnTo>
                      <a:pt x="228" y="212"/>
                    </a:lnTo>
                    <a:lnTo>
                      <a:pt x="227" y="212"/>
                    </a:lnTo>
                    <a:lnTo>
                      <a:pt x="227" y="213"/>
                    </a:lnTo>
                    <a:lnTo>
                      <a:pt x="227" y="214"/>
                    </a:lnTo>
                    <a:lnTo>
                      <a:pt x="227" y="215"/>
                    </a:lnTo>
                    <a:lnTo>
                      <a:pt x="227" y="216"/>
                    </a:lnTo>
                    <a:lnTo>
                      <a:pt x="228" y="216"/>
                    </a:lnTo>
                    <a:lnTo>
                      <a:pt x="227" y="215"/>
                    </a:lnTo>
                    <a:lnTo>
                      <a:pt x="227" y="215"/>
                    </a:lnTo>
                    <a:close/>
                    <a:moveTo>
                      <a:pt x="51" y="211"/>
                    </a:moveTo>
                    <a:lnTo>
                      <a:pt x="50" y="209"/>
                    </a:lnTo>
                    <a:lnTo>
                      <a:pt x="49" y="207"/>
                    </a:lnTo>
                    <a:lnTo>
                      <a:pt x="46" y="207"/>
                    </a:lnTo>
                    <a:lnTo>
                      <a:pt x="44" y="208"/>
                    </a:lnTo>
                    <a:lnTo>
                      <a:pt x="44" y="209"/>
                    </a:lnTo>
                    <a:lnTo>
                      <a:pt x="44" y="210"/>
                    </a:lnTo>
                    <a:lnTo>
                      <a:pt x="46" y="212"/>
                    </a:lnTo>
                    <a:lnTo>
                      <a:pt x="48" y="212"/>
                    </a:lnTo>
                    <a:lnTo>
                      <a:pt x="51" y="212"/>
                    </a:lnTo>
                    <a:lnTo>
                      <a:pt x="52" y="214"/>
                    </a:lnTo>
                    <a:lnTo>
                      <a:pt x="53" y="215"/>
                    </a:lnTo>
                    <a:lnTo>
                      <a:pt x="55" y="215"/>
                    </a:lnTo>
                    <a:lnTo>
                      <a:pt x="55" y="214"/>
                    </a:lnTo>
                    <a:lnTo>
                      <a:pt x="54" y="212"/>
                    </a:lnTo>
                    <a:lnTo>
                      <a:pt x="51" y="211"/>
                    </a:lnTo>
                    <a:lnTo>
                      <a:pt x="51" y="211"/>
                    </a:lnTo>
                    <a:close/>
                    <a:moveTo>
                      <a:pt x="40" y="208"/>
                    </a:moveTo>
                    <a:lnTo>
                      <a:pt x="41" y="207"/>
                    </a:lnTo>
                    <a:lnTo>
                      <a:pt x="40" y="206"/>
                    </a:lnTo>
                    <a:lnTo>
                      <a:pt x="38" y="206"/>
                    </a:lnTo>
                    <a:lnTo>
                      <a:pt x="38" y="207"/>
                    </a:lnTo>
                    <a:lnTo>
                      <a:pt x="38" y="208"/>
                    </a:lnTo>
                    <a:lnTo>
                      <a:pt x="39" y="208"/>
                    </a:lnTo>
                    <a:lnTo>
                      <a:pt x="40" y="209"/>
                    </a:lnTo>
                    <a:lnTo>
                      <a:pt x="40" y="208"/>
                    </a:lnTo>
                    <a:lnTo>
                      <a:pt x="40" y="208"/>
                    </a:lnTo>
                    <a:close/>
                    <a:moveTo>
                      <a:pt x="3" y="192"/>
                    </a:moveTo>
                    <a:lnTo>
                      <a:pt x="4" y="192"/>
                    </a:lnTo>
                    <a:lnTo>
                      <a:pt x="3" y="190"/>
                    </a:lnTo>
                    <a:lnTo>
                      <a:pt x="2" y="189"/>
                    </a:lnTo>
                    <a:lnTo>
                      <a:pt x="2" y="189"/>
                    </a:lnTo>
                    <a:lnTo>
                      <a:pt x="2" y="192"/>
                    </a:lnTo>
                    <a:lnTo>
                      <a:pt x="3" y="192"/>
                    </a:lnTo>
                    <a:lnTo>
                      <a:pt x="3" y="192"/>
                    </a:lnTo>
                    <a:close/>
                    <a:moveTo>
                      <a:pt x="168" y="186"/>
                    </a:moveTo>
                    <a:lnTo>
                      <a:pt x="167" y="186"/>
                    </a:lnTo>
                    <a:lnTo>
                      <a:pt x="166" y="186"/>
                    </a:lnTo>
                    <a:lnTo>
                      <a:pt x="166" y="186"/>
                    </a:lnTo>
                    <a:lnTo>
                      <a:pt x="168" y="186"/>
                    </a:lnTo>
                    <a:lnTo>
                      <a:pt x="169" y="187"/>
                    </a:lnTo>
                    <a:lnTo>
                      <a:pt x="168" y="186"/>
                    </a:lnTo>
                    <a:lnTo>
                      <a:pt x="168" y="186"/>
                    </a:lnTo>
                    <a:close/>
                    <a:moveTo>
                      <a:pt x="165" y="186"/>
                    </a:moveTo>
                    <a:lnTo>
                      <a:pt x="164" y="186"/>
                    </a:lnTo>
                    <a:lnTo>
                      <a:pt x="163" y="185"/>
                    </a:lnTo>
                    <a:lnTo>
                      <a:pt x="162" y="185"/>
                    </a:lnTo>
                    <a:lnTo>
                      <a:pt x="164" y="186"/>
                    </a:lnTo>
                    <a:lnTo>
                      <a:pt x="165" y="186"/>
                    </a:lnTo>
                    <a:lnTo>
                      <a:pt x="165" y="186"/>
                    </a:lnTo>
                    <a:close/>
                    <a:moveTo>
                      <a:pt x="2" y="186"/>
                    </a:moveTo>
                    <a:lnTo>
                      <a:pt x="2" y="186"/>
                    </a:lnTo>
                    <a:lnTo>
                      <a:pt x="2" y="185"/>
                    </a:lnTo>
                    <a:lnTo>
                      <a:pt x="0" y="184"/>
                    </a:lnTo>
                    <a:lnTo>
                      <a:pt x="1" y="186"/>
                    </a:lnTo>
                    <a:lnTo>
                      <a:pt x="1" y="186"/>
                    </a:lnTo>
                    <a:lnTo>
                      <a:pt x="2" y="187"/>
                    </a:lnTo>
                    <a:lnTo>
                      <a:pt x="2" y="186"/>
                    </a:lnTo>
                    <a:lnTo>
                      <a:pt x="2" y="186"/>
                    </a:lnTo>
                    <a:close/>
                    <a:moveTo>
                      <a:pt x="124" y="179"/>
                    </a:moveTo>
                    <a:lnTo>
                      <a:pt x="123" y="178"/>
                    </a:lnTo>
                    <a:lnTo>
                      <a:pt x="122" y="177"/>
                    </a:lnTo>
                    <a:lnTo>
                      <a:pt x="121" y="175"/>
                    </a:lnTo>
                    <a:lnTo>
                      <a:pt x="120" y="173"/>
                    </a:lnTo>
                    <a:lnTo>
                      <a:pt x="120" y="174"/>
                    </a:lnTo>
                    <a:lnTo>
                      <a:pt x="121" y="175"/>
                    </a:lnTo>
                    <a:lnTo>
                      <a:pt x="121" y="176"/>
                    </a:lnTo>
                    <a:lnTo>
                      <a:pt x="122" y="177"/>
                    </a:lnTo>
                    <a:lnTo>
                      <a:pt x="123" y="178"/>
                    </a:lnTo>
                    <a:lnTo>
                      <a:pt x="124" y="180"/>
                    </a:lnTo>
                    <a:lnTo>
                      <a:pt x="124" y="180"/>
                    </a:lnTo>
                    <a:lnTo>
                      <a:pt x="124" y="179"/>
                    </a:lnTo>
                    <a:lnTo>
                      <a:pt x="124" y="179"/>
                    </a:lnTo>
                    <a:close/>
                    <a:moveTo>
                      <a:pt x="185" y="173"/>
                    </a:moveTo>
                    <a:lnTo>
                      <a:pt x="185" y="171"/>
                    </a:lnTo>
                    <a:lnTo>
                      <a:pt x="185" y="171"/>
                    </a:lnTo>
                    <a:lnTo>
                      <a:pt x="185" y="173"/>
                    </a:lnTo>
                    <a:lnTo>
                      <a:pt x="185" y="173"/>
                    </a:lnTo>
                    <a:lnTo>
                      <a:pt x="185" y="173"/>
                    </a:lnTo>
                    <a:close/>
                    <a:moveTo>
                      <a:pt x="130" y="168"/>
                    </a:moveTo>
                    <a:lnTo>
                      <a:pt x="129" y="166"/>
                    </a:lnTo>
                    <a:lnTo>
                      <a:pt x="129" y="166"/>
                    </a:lnTo>
                    <a:lnTo>
                      <a:pt x="129" y="166"/>
                    </a:lnTo>
                    <a:lnTo>
                      <a:pt x="130" y="168"/>
                    </a:lnTo>
                    <a:lnTo>
                      <a:pt x="130" y="169"/>
                    </a:lnTo>
                    <a:lnTo>
                      <a:pt x="130" y="168"/>
                    </a:lnTo>
                    <a:lnTo>
                      <a:pt x="130" y="168"/>
                    </a:lnTo>
                    <a:close/>
                    <a:moveTo>
                      <a:pt x="246" y="41"/>
                    </a:moveTo>
                    <a:lnTo>
                      <a:pt x="246" y="41"/>
                    </a:lnTo>
                    <a:lnTo>
                      <a:pt x="246" y="40"/>
                    </a:lnTo>
                    <a:lnTo>
                      <a:pt x="246" y="39"/>
                    </a:lnTo>
                    <a:lnTo>
                      <a:pt x="244" y="39"/>
                    </a:lnTo>
                    <a:lnTo>
                      <a:pt x="245" y="42"/>
                    </a:lnTo>
                    <a:lnTo>
                      <a:pt x="246" y="41"/>
                    </a:lnTo>
                    <a:lnTo>
                      <a:pt x="246" y="41"/>
                    </a:lnTo>
                    <a:close/>
                    <a:moveTo>
                      <a:pt x="236" y="28"/>
                    </a:moveTo>
                    <a:lnTo>
                      <a:pt x="235" y="27"/>
                    </a:lnTo>
                    <a:lnTo>
                      <a:pt x="235" y="27"/>
                    </a:lnTo>
                    <a:lnTo>
                      <a:pt x="234" y="27"/>
                    </a:lnTo>
                    <a:lnTo>
                      <a:pt x="234" y="28"/>
                    </a:lnTo>
                    <a:lnTo>
                      <a:pt x="236" y="28"/>
                    </a:lnTo>
                    <a:lnTo>
                      <a:pt x="236" y="28"/>
                    </a:lnTo>
                    <a:close/>
                    <a:moveTo>
                      <a:pt x="236" y="21"/>
                    </a:moveTo>
                    <a:lnTo>
                      <a:pt x="233" y="23"/>
                    </a:lnTo>
                    <a:lnTo>
                      <a:pt x="234" y="25"/>
                    </a:lnTo>
                    <a:lnTo>
                      <a:pt x="235" y="25"/>
                    </a:lnTo>
                    <a:lnTo>
                      <a:pt x="236" y="24"/>
                    </a:lnTo>
                    <a:lnTo>
                      <a:pt x="239" y="24"/>
                    </a:lnTo>
                    <a:lnTo>
                      <a:pt x="241" y="22"/>
                    </a:lnTo>
                    <a:lnTo>
                      <a:pt x="239" y="23"/>
                    </a:lnTo>
                    <a:lnTo>
                      <a:pt x="236" y="21"/>
                    </a:lnTo>
                    <a:lnTo>
                      <a:pt x="236" y="21"/>
                    </a:lnTo>
                    <a:close/>
                    <a:moveTo>
                      <a:pt x="213" y="14"/>
                    </a:moveTo>
                    <a:lnTo>
                      <a:pt x="214" y="13"/>
                    </a:lnTo>
                    <a:lnTo>
                      <a:pt x="213" y="13"/>
                    </a:lnTo>
                    <a:lnTo>
                      <a:pt x="212" y="14"/>
                    </a:lnTo>
                    <a:lnTo>
                      <a:pt x="212" y="14"/>
                    </a:lnTo>
                    <a:lnTo>
                      <a:pt x="213" y="15"/>
                    </a:lnTo>
                    <a:lnTo>
                      <a:pt x="213" y="14"/>
                    </a:lnTo>
                    <a:lnTo>
                      <a:pt x="213" y="14"/>
                    </a:lnTo>
                    <a:close/>
                    <a:moveTo>
                      <a:pt x="223" y="3"/>
                    </a:moveTo>
                    <a:lnTo>
                      <a:pt x="224" y="3"/>
                    </a:lnTo>
                    <a:lnTo>
                      <a:pt x="224" y="2"/>
                    </a:lnTo>
                    <a:lnTo>
                      <a:pt x="224" y="1"/>
                    </a:lnTo>
                    <a:lnTo>
                      <a:pt x="222" y="1"/>
                    </a:lnTo>
                    <a:lnTo>
                      <a:pt x="222" y="1"/>
                    </a:lnTo>
                    <a:lnTo>
                      <a:pt x="222" y="2"/>
                    </a:lnTo>
                    <a:lnTo>
                      <a:pt x="222" y="3"/>
                    </a:lnTo>
                    <a:lnTo>
                      <a:pt x="223" y="3"/>
                    </a:lnTo>
                    <a:lnTo>
                      <a:pt x="223" y="3"/>
                    </a:lnTo>
                    <a:close/>
                    <a:moveTo>
                      <a:pt x="213" y="3"/>
                    </a:moveTo>
                    <a:lnTo>
                      <a:pt x="213" y="1"/>
                    </a:lnTo>
                    <a:lnTo>
                      <a:pt x="213" y="1"/>
                    </a:lnTo>
                    <a:lnTo>
                      <a:pt x="213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1"/>
                    </a:lnTo>
                    <a:lnTo>
                      <a:pt x="209" y="3"/>
                    </a:lnTo>
                    <a:lnTo>
                      <a:pt x="211" y="3"/>
                    </a:lnTo>
                    <a:lnTo>
                      <a:pt x="21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418" name="North America">
              <a:extLst>
                <a:ext uri="{FF2B5EF4-FFF2-40B4-BE49-F238E27FC236}">
                  <a16:creationId xmlns:a16="http://schemas.microsoft.com/office/drawing/2014/main" id="{B3E8D136-6307-4E23-9146-B65DEDD9A167}"/>
                </a:ext>
              </a:extLst>
            </p:cNvPr>
            <p:cNvGrpSpPr/>
            <p:nvPr/>
          </p:nvGrpSpPr>
          <p:grpSpPr>
            <a:xfrm>
              <a:off x="742680" y="2160202"/>
              <a:ext cx="3053800" cy="1642627"/>
              <a:chOff x="790575" y="1541463"/>
              <a:chExt cx="4964112" cy="2670176"/>
            </a:xfrm>
            <a:grpFill/>
          </p:grpSpPr>
          <p:sp>
            <p:nvSpPr>
              <p:cNvPr id="60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61D5EB2-4CB5-4EBE-AE33-DCDA83CA44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3262313"/>
                <a:ext cx="4762" cy="4763"/>
              </a:xfrm>
              <a:custGeom>
                <a:avLst/>
                <a:gdLst>
                  <a:gd name="T0" fmla="*/ 2 w 3"/>
                  <a:gd name="T1" fmla="*/ 2 h 3"/>
                  <a:gd name="T2" fmla="*/ 3 w 3"/>
                  <a:gd name="T3" fmla="*/ 0 h 3"/>
                  <a:gd name="T4" fmla="*/ 3 w 3"/>
                  <a:gd name="T5" fmla="*/ 0 h 3"/>
                  <a:gd name="T6" fmla="*/ 1 w 3"/>
                  <a:gd name="T7" fmla="*/ 2 h 3"/>
                  <a:gd name="T8" fmla="*/ 0 w 3"/>
                  <a:gd name="T9" fmla="*/ 3 h 3"/>
                  <a:gd name="T10" fmla="*/ 0 w 3"/>
                  <a:gd name="T11" fmla="*/ 3 h 3"/>
                  <a:gd name="T12" fmla="*/ 0 w 3"/>
                  <a:gd name="T13" fmla="*/ 3 h 3"/>
                  <a:gd name="T14" fmla="*/ 2 w 3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0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4FDF06-063B-4F78-9746-16D92B8D2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3750" y="3738563"/>
                <a:ext cx="55562" cy="17463"/>
              </a:xfrm>
              <a:custGeom>
                <a:avLst/>
                <a:gdLst>
                  <a:gd name="T0" fmla="*/ 1 w 35"/>
                  <a:gd name="T1" fmla="*/ 9 h 11"/>
                  <a:gd name="T2" fmla="*/ 1 w 35"/>
                  <a:gd name="T3" fmla="*/ 8 h 11"/>
                  <a:gd name="T4" fmla="*/ 0 w 35"/>
                  <a:gd name="T5" fmla="*/ 9 h 11"/>
                  <a:gd name="T6" fmla="*/ 0 w 35"/>
                  <a:gd name="T7" fmla="*/ 11 h 11"/>
                  <a:gd name="T8" fmla="*/ 2 w 35"/>
                  <a:gd name="T9" fmla="*/ 11 h 11"/>
                  <a:gd name="T10" fmla="*/ 3 w 35"/>
                  <a:gd name="T11" fmla="*/ 11 h 11"/>
                  <a:gd name="T12" fmla="*/ 4 w 35"/>
                  <a:gd name="T13" fmla="*/ 10 h 11"/>
                  <a:gd name="T14" fmla="*/ 6 w 35"/>
                  <a:gd name="T15" fmla="*/ 10 h 11"/>
                  <a:gd name="T16" fmla="*/ 5 w 35"/>
                  <a:gd name="T17" fmla="*/ 9 h 11"/>
                  <a:gd name="T18" fmla="*/ 3 w 35"/>
                  <a:gd name="T19" fmla="*/ 9 h 11"/>
                  <a:gd name="T20" fmla="*/ 3 w 35"/>
                  <a:gd name="T21" fmla="*/ 9 h 11"/>
                  <a:gd name="T22" fmla="*/ 2 w 35"/>
                  <a:gd name="T23" fmla="*/ 10 h 11"/>
                  <a:gd name="T24" fmla="*/ 1 w 35"/>
                  <a:gd name="T25" fmla="*/ 9 h 11"/>
                  <a:gd name="T26" fmla="*/ 1 w 35"/>
                  <a:gd name="T27" fmla="*/ 9 h 11"/>
                  <a:gd name="T28" fmla="*/ 31 w 35"/>
                  <a:gd name="T29" fmla="*/ 1 h 11"/>
                  <a:gd name="T30" fmla="*/ 31 w 35"/>
                  <a:gd name="T31" fmla="*/ 1 h 11"/>
                  <a:gd name="T32" fmla="*/ 31 w 35"/>
                  <a:gd name="T33" fmla="*/ 1 h 11"/>
                  <a:gd name="T34" fmla="*/ 30 w 35"/>
                  <a:gd name="T35" fmla="*/ 1 h 11"/>
                  <a:gd name="T36" fmla="*/ 29 w 35"/>
                  <a:gd name="T37" fmla="*/ 1 h 11"/>
                  <a:gd name="T38" fmla="*/ 29 w 35"/>
                  <a:gd name="T39" fmla="*/ 1 h 11"/>
                  <a:gd name="T40" fmla="*/ 28 w 35"/>
                  <a:gd name="T41" fmla="*/ 1 h 11"/>
                  <a:gd name="T42" fmla="*/ 28 w 35"/>
                  <a:gd name="T43" fmla="*/ 2 h 11"/>
                  <a:gd name="T44" fmla="*/ 27 w 35"/>
                  <a:gd name="T45" fmla="*/ 2 h 11"/>
                  <a:gd name="T46" fmla="*/ 28 w 35"/>
                  <a:gd name="T47" fmla="*/ 2 h 11"/>
                  <a:gd name="T48" fmla="*/ 30 w 35"/>
                  <a:gd name="T49" fmla="*/ 1 h 11"/>
                  <a:gd name="T50" fmla="*/ 31 w 35"/>
                  <a:gd name="T51" fmla="*/ 1 h 11"/>
                  <a:gd name="T52" fmla="*/ 31 w 35"/>
                  <a:gd name="T53" fmla="*/ 1 h 11"/>
                  <a:gd name="T54" fmla="*/ 31 w 35"/>
                  <a:gd name="T55" fmla="*/ 1 h 11"/>
                  <a:gd name="T56" fmla="*/ 33 w 35"/>
                  <a:gd name="T57" fmla="*/ 1 h 11"/>
                  <a:gd name="T58" fmla="*/ 35 w 35"/>
                  <a:gd name="T59" fmla="*/ 0 h 11"/>
                  <a:gd name="T60" fmla="*/ 35 w 35"/>
                  <a:gd name="T61" fmla="*/ 0 h 11"/>
                  <a:gd name="T62" fmla="*/ 35 w 35"/>
                  <a:gd name="T63" fmla="*/ 0 h 11"/>
                  <a:gd name="T64" fmla="*/ 34 w 35"/>
                  <a:gd name="T65" fmla="*/ 0 h 11"/>
                  <a:gd name="T66" fmla="*/ 34 w 35"/>
                  <a:gd name="T67" fmla="*/ 0 h 11"/>
                  <a:gd name="T68" fmla="*/ 34 w 35"/>
                  <a:gd name="T69" fmla="*/ 0 h 11"/>
                  <a:gd name="T70" fmla="*/ 33 w 35"/>
                  <a:gd name="T71" fmla="*/ 1 h 11"/>
                  <a:gd name="T72" fmla="*/ 33 w 35"/>
                  <a:gd name="T73" fmla="*/ 1 h 11"/>
                  <a:gd name="T74" fmla="*/ 33 w 35"/>
                  <a:gd name="T75" fmla="*/ 1 h 11"/>
                  <a:gd name="T76" fmla="*/ 33 w 35"/>
                  <a:gd name="T7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" h="11">
                    <a:moveTo>
                      <a:pt x="1" y="9"/>
                    </a:moveTo>
                    <a:lnTo>
                      <a:pt x="1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0"/>
                    </a:lnTo>
                    <a:lnTo>
                      <a:pt x="6" y="10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2" y="10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  <a:moveTo>
                      <a:pt x="31" y="1"/>
                    </a:moveTo>
                    <a:lnTo>
                      <a:pt x="31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8" y="2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1" y="1"/>
                    </a:lnTo>
                    <a:close/>
                    <a:moveTo>
                      <a:pt x="33" y="1"/>
                    </a:move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0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973C526-DA56-4587-A6B2-DEFAAAA11B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975" y="3606801"/>
                <a:ext cx="346075" cy="127000"/>
              </a:xfrm>
              <a:custGeom>
                <a:avLst/>
                <a:gdLst>
                  <a:gd name="T0" fmla="*/ 112 w 218"/>
                  <a:gd name="T1" fmla="*/ 11 h 80"/>
                  <a:gd name="T2" fmla="*/ 93 w 218"/>
                  <a:gd name="T3" fmla="*/ 3 h 80"/>
                  <a:gd name="T4" fmla="*/ 77 w 218"/>
                  <a:gd name="T5" fmla="*/ 2 h 80"/>
                  <a:gd name="T6" fmla="*/ 59 w 218"/>
                  <a:gd name="T7" fmla="*/ 0 h 80"/>
                  <a:gd name="T8" fmla="*/ 55 w 218"/>
                  <a:gd name="T9" fmla="*/ 3 h 80"/>
                  <a:gd name="T10" fmla="*/ 39 w 218"/>
                  <a:gd name="T11" fmla="*/ 6 h 80"/>
                  <a:gd name="T12" fmla="*/ 28 w 218"/>
                  <a:gd name="T13" fmla="*/ 11 h 80"/>
                  <a:gd name="T14" fmla="*/ 17 w 218"/>
                  <a:gd name="T15" fmla="*/ 15 h 80"/>
                  <a:gd name="T16" fmla="*/ 12 w 218"/>
                  <a:gd name="T17" fmla="*/ 25 h 80"/>
                  <a:gd name="T18" fmla="*/ 0 w 218"/>
                  <a:gd name="T19" fmla="*/ 32 h 80"/>
                  <a:gd name="T20" fmla="*/ 9 w 218"/>
                  <a:gd name="T21" fmla="*/ 34 h 80"/>
                  <a:gd name="T22" fmla="*/ 19 w 218"/>
                  <a:gd name="T23" fmla="*/ 31 h 80"/>
                  <a:gd name="T24" fmla="*/ 23 w 218"/>
                  <a:gd name="T25" fmla="*/ 26 h 80"/>
                  <a:gd name="T26" fmla="*/ 31 w 218"/>
                  <a:gd name="T27" fmla="*/ 25 h 80"/>
                  <a:gd name="T28" fmla="*/ 48 w 218"/>
                  <a:gd name="T29" fmla="*/ 13 h 80"/>
                  <a:gd name="T30" fmla="*/ 68 w 218"/>
                  <a:gd name="T31" fmla="*/ 14 h 80"/>
                  <a:gd name="T32" fmla="*/ 59 w 218"/>
                  <a:gd name="T33" fmla="*/ 20 h 80"/>
                  <a:gd name="T34" fmla="*/ 66 w 218"/>
                  <a:gd name="T35" fmla="*/ 25 h 80"/>
                  <a:gd name="T36" fmla="*/ 92 w 218"/>
                  <a:gd name="T37" fmla="*/ 29 h 80"/>
                  <a:gd name="T38" fmla="*/ 98 w 218"/>
                  <a:gd name="T39" fmla="*/ 33 h 80"/>
                  <a:gd name="T40" fmla="*/ 116 w 218"/>
                  <a:gd name="T41" fmla="*/ 40 h 80"/>
                  <a:gd name="T42" fmla="*/ 128 w 218"/>
                  <a:gd name="T43" fmla="*/ 39 h 80"/>
                  <a:gd name="T44" fmla="*/ 131 w 218"/>
                  <a:gd name="T45" fmla="*/ 53 h 80"/>
                  <a:gd name="T46" fmla="*/ 138 w 218"/>
                  <a:gd name="T47" fmla="*/ 59 h 80"/>
                  <a:gd name="T48" fmla="*/ 151 w 218"/>
                  <a:gd name="T49" fmla="*/ 60 h 80"/>
                  <a:gd name="T50" fmla="*/ 158 w 218"/>
                  <a:gd name="T51" fmla="*/ 67 h 80"/>
                  <a:gd name="T52" fmla="*/ 143 w 218"/>
                  <a:gd name="T53" fmla="*/ 80 h 80"/>
                  <a:gd name="T54" fmla="*/ 172 w 218"/>
                  <a:gd name="T55" fmla="*/ 78 h 80"/>
                  <a:gd name="T56" fmla="*/ 186 w 218"/>
                  <a:gd name="T57" fmla="*/ 80 h 80"/>
                  <a:gd name="T58" fmla="*/ 200 w 218"/>
                  <a:gd name="T59" fmla="*/ 79 h 80"/>
                  <a:gd name="T60" fmla="*/ 214 w 218"/>
                  <a:gd name="T61" fmla="*/ 75 h 80"/>
                  <a:gd name="T62" fmla="*/ 218 w 218"/>
                  <a:gd name="T63" fmla="*/ 70 h 80"/>
                  <a:gd name="T64" fmla="*/ 203 w 218"/>
                  <a:gd name="T65" fmla="*/ 60 h 80"/>
                  <a:gd name="T66" fmla="*/ 188 w 218"/>
                  <a:gd name="T67" fmla="*/ 59 h 80"/>
                  <a:gd name="T68" fmla="*/ 190 w 218"/>
                  <a:gd name="T69" fmla="*/ 53 h 80"/>
                  <a:gd name="T70" fmla="*/ 179 w 218"/>
                  <a:gd name="T71" fmla="*/ 48 h 80"/>
                  <a:gd name="T72" fmla="*/ 171 w 218"/>
                  <a:gd name="T73" fmla="*/ 48 h 80"/>
                  <a:gd name="T74" fmla="*/ 160 w 218"/>
                  <a:gd name="T75" fmla="*/ 38 h 80"/>
                  <a:gd name="T76" fmla="*/ 145 w 218"/>
                  <a:gd name="T77" fmla="*/ 23 h 80"/>
                  <a:gd name="T78" fmla="*/ 138 w 218"/>
                  <a:gd name="T79" fmla="*/ 17 h 80"/>
                  <a:gd name="T80" fmla="*/ 119 w 218"/>
                  <a:gd name="T81" fmla="*/ 20 h 80"/>
                  <a:gd name="T82" fmla="*/ 112 w 218"/>
                  <a:gd name="T83" fmla="*/ 11 h 80"/>
                  <a:gd name="T84" fmla="*/ 112 w 218"/>
                  <a:gd name="T85" fmla="*/ 1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8" h="80">
                    <a:moveTo>
                      <a:pt x="112" y="11"/>
                    </a:moveTo>
                    <a:lnTo>
                      <a:pt x="93" y="3"/>
                    </a:lnTo>
                    <a:lnTo>
                      <a:pt x="77" y="2"/>
                    </a:lnTo>
                    <a:lnTo>
                      <a:pt x="59" y="0"/>
                    </a:lnTo>
                    <a:lnTo>
                      <a:pt x="55" y="3"/>
                    </a:lnTo>
                    <a:lnTo>
                      <a:pt x="39" y="6"/>
                    </a:lnTo>
                    <a:lnTo>
                      <a:pt x="28" y="11"/>
                    </a:lnTo>
                    <a:lnTo>
                      <a:pt x="17" y="15"/>
                    </a:lnTo>
                    <a:lnTo>
                      <a:pt x="12" y="25"/>
                    </a:lnTo>
                    <a:lnTo>
                      <a:pt x="0" y="32"/>
                    </a:lnTo>
                    <a:lnTo>
                      <a:pt x="9" y="34"/>
                    </a:lnTo>
                    <a:lnTo>
                      <a:pt x="19" y="31"/>
                    </a:lnTo>
                    <a:lnTo>
                      <a:pt x="23" y="26"/>
                    </a:lnTo>
                    <a:lnTo>
                      <a:pt x="31" y="25"/>
                    </a:lnTo>
                    <a:lnTo>
                      <a:pt x="48" y="13"/>
                    </a:lnTo>
                    <a:lnTo>
                      <a:pt x="68" y="14"/>
                    </a:lnTo>
                    <a:lnTo>
                      <a:pt x="59" y="20"/>
                    </a:lnTo>
                    <a:lnTo>
                      <a:pt x="66" y="25"/>
                    </a:lnTo>
                    <a:lnTo>
                      <a:pt x="92" y="29"/>
                    </a:lnTo>
                    <a:lnTo>
                      <a:pt x="98" y="33"/>
                    </a:lnTo>
                    <a:lnTo>
                      <a:pt x="116" y="40"/>
                    </a:lnTo>
                    <a:lnTo>
                      <a:pt x="128" y="39"/>
                    </a:lnTo>
                    <a:lnTo>
                      <a:pt x="131" y="53"/>
                    </a:lnTo>
                    <a:lnTo>
                      <a:pt x="138" y="59"/>
                    </a:lnTo>
                    <a:lnTo>
                      <a:pt x="151" y="60"/>
                    </a:lnTo>
                    <a:lnTo>
                      <a:pt x="158" y="67"/>
                    </a:lnTo>
                    <a:lnTo>
                      <a:pt x="143" y="80"/>
                    </a:lnTo>
                    <a:lnTo>
                      <a:pt x="172" y="78"/>
                    </a:lnTo>
                    <a:lnTo>
                      <a:pt x="186" y="80"/>
                    </a:lnTo>
                    <a:lnTo>
                      <a:pt x="200" y="79"/>
                    </a:lnTo>
                    <a:lnTo>
                      <a:pt x="214" y="75"/>
                    </a:lnTo>
                    <a:lnTo>
                      <a:pt x="218" y="70"/>
                    </a:lnTo>
                    <a:lnTo>
                      <a:pt x="203" y="60"/>
                    </a:lnTo>
                    <a:lnTo>
                      <a:pt x="188" y="59"/>
                    </a:lnTo>
                    <a:lnTo>
                      <a:pt x="190" y="53"/>
                    </a:lnTo>
                    <a:lnTo>
                      <a:pt x="179" y="48"/>
                    </a:lnTo>
                    <a:lnTo>
                      <a:pt x="171" y="48"/>
                    </a:lnTo>
                    <a:lnTo>
                      <a:pt x="160" y="38"/>
                    </a:lnTo>
                    <a:lnTo>
                      <a:pt x="145" y="23"/>
                    </a:lnTo>
                    <a:lnTo>
                      <a:pt x="138" y="17"/>
                    </a:lnTo>
                    <a:lnTo>
                      <a:pt x="119" y="20"/>
                    </a:lnTo>
                    <a:lnTo>
                      <a:pt x="112" y="11"/>
                    </a:lnTo>
                    <a:lnTo>
                      <a:pt x="112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1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BD7CCA7-34BC-43F1-A13C-03B0F30C19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7" y="3732213"/>
                <a:ext cx="120650" cy="87313"/>
              </a:xfrm>
              <a:custGeom>
                <a:avLst/>
                <a:gdLst>
                  <a:gd name="T0" fmla="*/ 4 w 76"/>
                  <a:gd name="T1" fmla="*/ 45 h 55"/>
                  <a:gd name="T2" fmla="*/ 4 w 76"/>
                  <a:gd name="T3" fmla="*/ 51 h 55"/>
                  <a:gd name="T4" fmla="*/ 9 w 76"/>
                  <a:gd name="T5" fmla="*/ 55 h 55"/>
                  <a:gd name="T6" fmla="*/ 19 w 76"/>
                  <a:gd name="T7" fmla="*/ 38 h 55"/>
                  <a:gd name="T8" fmla="*/ 26 w 76"/>
                  <a:gd name="T9" fmla="*/ 35 h 55"/>
                  <a:gd name="T10" fmla="*/ 29 w 76"/>
                  <a:gd name="T11" fmla="*/ 41 h 55"/>
                  <a:gd name="T12" fmla="*/ 37 w 76"/>
                  <a:gd name="T13" fmla="*/ 39 h 55"/>
                  <a:gd name="T14" fmla="*/ 41 w 76"/>
                  <a:gd name="T15" fmla="*/ 35 h 55"/>
                  <a:gd name="T16" fmla="*/ 48 w 76"/>
                  <a:gd name="T17" fmla="*/ 36 h 55"/>
                  <a:gd name="T18" fmla="*/ 58 w 76"/>
                  <a:gd name="T19" fmla="*/ 35 h 55"/>
                  <a:gd name="T20" fmla="*/ 67 w 76"/>
                  <a:gd name="T21" fmla="*/ 40 h 55"/>
                  <a:gd name="T22" fmla="*/ 76 w 76"/>
                  <a:gd name="T23" fmla="*/ 31 h 55"/>
                  <a:gd name="T24" fmla="*/ 66 w 76"/>
                  <a:gd name="T25" fmla="*/ 22 h 55"/>
                  <a:gd name="T26" fmla="*/ 57 w 76"/>
                  <a:gd name="T27" fmla="*/ 21 h 55"/>
                  <a:gd name="T28" fmla="*/ 58 w 76"/>
                  <a:gd name="T29" fmla="*/ 14 h 55"/>
                  <a:gd name="T30" fmla="*/ 47 w 76"/>
                  <a:gd name="T31" fmla="*/ 15 h 55"/>
                  <a:gd name="T32" fmla="*/ 44 w 76"/>
                  <a:gd name="T33" fmla="*/ 6 h 55"/>
                  <a:gd name="T34" fmla="*/ 39 w 76"/>
                  <a:gd name="T35" fmla="*/ 6 h 55"/>
                  <a:gd name="T36" fmla="*/ 27 w 76"/>
                  <a:gd name="T37" fmla="*/ 1 h 55"/>
                  <a:gd name="T38" fmla="*/ 11 w 76"/>
                  <a:gd name="T39" fmla="*/ 0 h 55"/>
                  <a:gd name="T40" fmla="*/ 8 w 76"/>
                  <a:gd name="T41" fmla="*/ 5 h 55"/>
                  <a:gd name="T42" fmla="*/ 9 w 76"/>
                  <a:gd name="T43" fmla="*/ 18 h 55"/>
                  <a:gd name="T44" fmla="*/ 6 w 76"/>
                  <a:gd name="T45" fmla="*/ 26 h 55"/>
                  <a:gd name="T46" fmla="*/ 0 w 76"/>
                  <a:gd name="T47" fmla="*/ 31 h 55"/>
                  <a:gd name="T48" fmla="*/ 5 w 76"/>
                  <a:gd name="T49" fmla="*/ 37 h 55"/>
                  <a:gd name="T50" fmla="*/ 4 w 76"/>
                  <a:gd name="T51" fmla="*/ 45 h 55"/>
                  <a:gd name="T52" fmla="*/ 4 w 76"/>
                  <a:gd name="T53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" h="55">
                    <a:moveTo>
                      <a:pt x="4" y="45"/>
                    </a:moveTo>
                    <a:lnTo>
                      <a:pt x="4" y="51"/>
                    </a:lnTo>
                    <a:lnTo>
                      <a:pt x="9" y="55"/>
                    </a:lnTo>
                    <a:lnTo>
                      <a:pt x="19" y="38"/>
                    </a:lnTo>
                    <a:lnTo>
                      <a:pt x="26" y="35"/>
                    </a:lnTo>
                    <a:lnTo>
                      <a:pt x="29" y="41"/>
                    </a:lnTo>
                    <a:lnTo>
                      <a:pt x="37" y="39"/>
                    </a:lnTo>
                    <a:lnTo>
                      <a:pt x="41" y="35"/>
                    </a:lnTo>
                    <a:lnTo>
                      <a:pt x="48" y="36"/>
                    </a:lnTo>
                    <a:lnTo>
                      <a:pt x="58" y="35"/>
                    </a:lnTo>
                    <a:lnTo>
                      <a:pt x="67" y="40"/>
                    </a:lnTo>
                    <a:lnTo>
                      <a:pt x="76" y="31"/>
                    </a:lnTo>
                    <a:lnTo>
                      <a:pt x="66" y="22"/>
                    </a:lnTo>
                    <a:lnTo>
                      <a:pt x="57" y="21"/>
                    </a:lnTo>
                    <a:lnTo>
                      <a:pt x="58" y="14"/>
                    </a:lnTo>
                    <a:lnTo>
                      <a:pt x="47" y="15"/>
                    </a:lnTo>
                    <a:lnTo>
                      <a:pt x="44" y="6"/>
                    </a:lnTo>
                    <a:lnTo>
                      <a:pt x="39" y="6"/>
                    </a:lnTo>
                    <a:lnTo>
                      <a:pt x="27" y="1"/>
                    </a:lnTo>
                    <a:lnTo>
                      <a:pt x="11" y="0"/>
                    </a:lnTo>
                    <a:lnTo>
                      <a:pt x="8" y="5"/>
                    </a:lnTo>
                    <a:lnTo>
                      <a:pt x="9" y="18"/>
                    </a:lnTo>
                    <a:lnTo>
                      <a:pt x="6" y="26"/>
                    </a:lnTo>
                    <a:lnTo>
                      <a:pt x="0" y="31"/>
                    </a:lnTo>
                    <a:lnTo>
                      <a:pt x="5" y="37"/>
                    </a:lnTo>
                    <a:lnTo>
                      <a:pt x="4" y="45"/>
                    </a:lnTo>
                    <a:lnTo>
                      <a:pt x="4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1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F164E5-F0BD-4F35-9C86-DDD9FFF75B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587" y="3732213"/>
                <a:ext cx="96837" cy="71438"/>
              </a:xfrm>
              <a:custGeom>
                <a:avLst/>
                <a:gdLst>
                  <a:gd name="T0" fmla="*/ 60 w 61"/>
                  <a:gd name="T1" fmla="*/ 5 h 45"/>
                  <a:gd name="T2" fmla="*/ 43 w 61"/>
                  <a:gd name="T3" fmla="*/ 1 h 45"/>
                  <a:gd name="T4" fmla="*/ 30 w 61"/>
                  <a:gd name="T5" fmla="*/ 0 h 45"/>
                  <a:gd name="T6" fmla="*/ 25 w 61"/>
                  <a:gd name="T7" fmla="*/ 6 h 45"/>
                  <a:gd name="T8" fmla="*/ 37 w 61"/>
                  <a:gd name="T9" fmla="*/ 10 h 45"/>
                  <a:gd name="T10" fmla="*/ 36 w 61"/>
                  <a:gd name="T11" fmla="*/ 19 h 45"/>
                  <a:gd name="T12" fmla="*/ 45 w 61"/>
                  <a:gd name="T13" fmla="*/ 30 h 45"/>
                  <a:gd name="T14" fmla="*/ 37 w 61"/>
                  <a:gd name="T15" fmla="*/ 34 h 45"/>
                  <a:gd name="T16" fmla="*/ 21 w 61"/>
                  <a:gd name="T17" fmla="*/ 33 h 45"/>
                  <a:gd name="T18" fmla="*/ 3 w 61"/>
                  <a:gd name="T19" fmla="*/ 30 h 45"/>
                  <a:gd name="T20" fmla="*/ 0 w 61"/>
                  <a:gd name="T21" fmla="*/ 37 h 45"/>
                  <a:gd name="T22" fmla="*/ 10 w 61"/>
                  <a:gd name="T23" fmla="*/ 45 h 45"/>
                  <a:gd name="T24" fmla="*/ 20 w 61"/>
                  <a:gd name="T25" fmla="*/ 40 h 45"/>
                  <a:gd name="T26" fmla="*/ 33 w 61"/>
                  <a:gd name="T27" fmla="*/ 42 h 45"/>
                  <a:gd name="T28" fmla="*/ 43 w 61"/>
                  <a:gd name="T29" fmla="*/ 40 h 45"/>
                  <a:gd name="T30" fmla="*/ 56 w 61"/>
                  <a:gd name="T31" fmla="*/ 45 h 45"/>
                  <a:gd name="T32" fmla="*/ 57 w 61"/>
                  <a:gd name="T33" fmla="*/ 37 h 45"/>
                  <a:gd name="T34" fmla="*/ 52 w 61"/>
                  <a:gd name="T35" fmla="*/ 31 h 45"/>
                  <a:gd name="T36" fmla="*/ 58 w 61"/>
                  <a:gd name="T37" fmla="*/ 26 h 45"/>
                  <a:gd name="T38" fmla="*/ 61 w 61"/>
                  <a:gd name="T39" fmla="*/ 18 h 45"/>
                  <a:gd name="T40" fmla="*/ 60 w 61"/>
                  <a:gd name="T4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45">
                    <a:moveTo>
                      <a:pt x="60" y="5"/>
                    </a:moveTo>
                    <a:lnTo>
                      <a:pt x="43" y="1"/>
                    </a:lnTo>
                    <a:lnTo>
                      <a:pt x="30" y="0"/>
                    </a:lnTo>
                    <a:lnTo>
                      <a:pt x="25" y="6"/>
                    </a:lnTo>
                    <a:lnTo>
                      <a:pt x="37" y="10"/>
                    </a:lnTo>
                    <a:lnTo>
                      <a:pt x="36" y="19"/>
                    </a:lnTo>
                    <a:lnTo>
                      <a:pt x="45" y="30"/>
                    </a:lnTo>
                    <a:lnTo>
                      <a:pt x="37" y="34"/>
                    </a:lnTo>
                    <a:lnTo>
                      <a:pt x="21" y="33"/>
                    </a:lnTo>
                    <a:lnTo>
                      <a:pt x="3" y="30"/>
                    </a:lnTo>
                    <a:lnTo>
                      <a:pt x="0" y="37"/>
                    </a:lnTo>
                    <a:lnTo>
                      <a:pt x="10" y="45"/>
                    </a:lnTo>
                    <a:lnTo>
                      <a:pt x="20" y="40"/>
                    </a:lnTo>
                    <a:lnTo>
                      <a:pt x="33" y="42"/>
                    </a:lnTo>
                    <a:lnTo>
                      <a:pt x="43" y="40"/>
                    </a:lnTo>
                    <a:lnTo>
                      <a:pt x="56" y="45"/>
                    </a:lnTo>
                    <a:lnTo>
                      <a:pt x="57" y="37"/>
                    </a:lnTo>
                    <a:lnTo>
                      <a:pt x="52" y="31"/>
                    </a:lnTo>
                    <a:lnTo>
                      <a:pt x="58" y="26"/>
                    </a:lnTo>
                    <a:lnTo>
                      <a:pt x="61" y="18"/>
                    </a:lnTo>
                    <a:lnTo>
                      <a:pt x="6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1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1D5961C-2DC4-43CE-AC2C-F2A4DFE785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587" y="3784601"/>
                <a:ext cx="66675" cy="30163"/>
              </a:xfrm>
              <a:custGeom>
                <a:avLst/>
                <a:gdLst>
                  <a:gd name="T0" fmla="*/ 28 w 42"/>
                  <a:gd name="T1" fmla="*/ 15 h 19"/>
                  <a:gd name="T2" fmla="*/ 42 w 42"/>
                  <a:gd name="T3" fmla="*/ 15 h 19"/>
                  <a:gd name="T4" fmla="*/ 40 w 42"/>
                  <a:gd name="T5" fmla="*/ 8 h 19"/>
                  <a:gd name="T6" fmla="*/ 29 w 42"/>
                  <a:gd name="T7" fmla="*/ 2 h 19"/>
                  <a:gd name="T8" fmla="*/ 16 w 42"/>
                  <a:gd name="T9" fmla="*/ 1 h 19"/>
                  <a:gd name="T10" fmla="*/ 12 w 42"/>
                  <a:gd name="T11" fmla="*/ 0 h 19"/>
                  <a:gd name="T12" fmla="*/ 2 w 42"/>
                  <a:gd name="T13" fmla="*/ 1 h 19"/>
                  <a:gd name="T14" fmla="*/ 0 w 42"/>
                  <a:gd name="T15" fmla="*/ 7 h 19"/>
                  <a:gd name="T16" fmla="*/ 11 w 42"/>
                  <a:gd name="T17" fmla="*/ 15 h 19"/>
                  <a:gd name="T18" fmla="*/ 22 w 42"/>
                  <a:gd name="T19" fmla="*/ 19 h 19"/>
                  <a:gd name="T20" fmla="*/ 28 w 42"/>
                  <a:gd name="T21" fmla="*/ 15 h 19"/>
                  <a:gd name="T22" fmla="*/ 28 w 42"/>
                  <a:gd name="T23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19">
                    <a:moveTo>
                      <a:pt x="28" y="15"/>
                    </a:moveTo>
                    <a:lnTo>
                      <a:pt x="42" y="15"/>
                    </a:lnTo>
                    <a:lnTo>
                      <a:pt x="40" y="8"/>
                    </a:lnTo>
                    <a:lnTo>
                      <a:pt x="29" y="2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11" y="15"/>
                    </a:lnTo>
                    <a:lnTo>
                      <a:pt x="22" y="19"/>
                    </a:lnTo>
                    <a:lnTo>
                      <a:pt x="28" y="15"/>
                    </a:lnTo>
                    <a:lnTo>
                      <a:pt x="28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1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4684A9-9745-4C0D-8ABF-67C76BE6C42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2" y="3814763"/>
                <a:ext cx="4762" cy="26988"/>
              </a:xfrm>
              <a:custGeom>
                <a:avLst/>
                <a:gdLst>
                  <a:gd name="T0" fmla="*/ 2 w 3"/>
                  <a:gd name="T1" fmla="*/ 16 h 17"/>
                  <a:gd name="T2" fmla="*/ 3 w 3"/>
                  <a:gd name="T3" fmla="*/ 16 h 17"/>
                  <a:gd name="T4" fmla="*/ 3 w 3"/>
                  <a:gd name="T5" fmla="*/ 15 h 17"/>
                  <a:gd name="T6" fmla="*/ 3 w 3"/>
                  <a:gd name="T7" fmla="*/ 15 h 17"/>
                  <a:gd name="T8" fmla="*/ 3 w 3"/>
                  <a:gd name="T9" fmla="*/ 14 h 17"/>
                  <a:gd name="T10" fmla="*/ 2 w 3"/>
                  <a:gd name="T11" fmla="*/ 13 h 17"/>
                  <a:gd name="T12" fmla="*/ 1 w 3"/>
                  <a:gd name="T13" fmla="*/ 13 h 17"/>
                  <a:gd name="T14" fmla="*/ 0 w 3"/>
                  <a:gd name="T15" fmla="*/ 15 h 17"/>
                  <a:gd name="T16" fmla="*/ 0 w 3"/>
                  <a:gd name="T17" fmla="*/ 15 h 17"/>
                  <a:gd name="T18" fmla="*/ 0 w 3"/>
                  <a:gd name="T19" fmla="*/ 17 h 17"/>
                  <a:gd name="T20" fmla="*/ 1 w 3"/>
                  <a:gd name="T21" fmla="*/ 17 h 17"/>
                  <a:gd name="T22" fmla="*/ 2 w 3"/>
                  <a:gd name="T23" fmla="*/ 16 h 17"/>
                  <a:gd name="T24" fmla="*/ 2 w 3"/>
                  <a:gd name="T25" fmla="*/ 16 h 17"/>
                  <a:gd name="T26" fmla="*/ 3 w 3"/>
                  <a:gd name="T27" fmla="*/ 3 h 17"/>
                  <a:gd name="T28" fmla="*/ 3 w 3"/>
                  <a:gd name="T29" fmla="*/ 1 h 17"/>
                  <a:gd name="T30" fmla="*/ 3 w 3"/>
                  <a:gd name="T31" fmla="*/ 0 h 17"/>
                  <a:gd name="T32" fmla="*/ 1 w 3"/>
                  <a:gd name="T33" fmla="*/ 0 h 17"/>
                  <a:gd name="T34" fmla="*/ 1 w 3"/>
                  <a:gd name="T35" fmla="*/ 0 h 17"/>
                  <a:gd name="T36" fmla="*/ 1 w 3"/>
                  <a:gd name="T37" fmla="*/ 0 h 17"/>
                  <a:gd name="T38" fmla="*/ 0 w 3"/>
                  <a:gd name="T39" fmla="*/ 0 h 17"/>
                  <a:gd name="T40" fmla="*/ 1 w 3"/>
                  <a:gd name="T41" fmla="*/ 3 h 17"/>
                  <a:gd name="T42" fmla="*/ 3 w 3"/>
                  <a:gd name="T43" fmla="*/ 4 h 17"/>
                  <a:gd name="T44" fmla="*/ 3 w 3"/>
                  <a:gd name="T45" fmla="*/ 3 h 17"/>
                  <a:gd name="T46" fmla="*/ 3 w 3"/>
                  <a:gd name="T47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17">
                    <a:moveTo>
                      <a:pt x="2" y="16"/>
                    </a:moveTo>
                    <a:lnTo>
                      <a:pt x="3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  <a:moveTo>
                      <a:pt x="3" y="3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1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B194234-1F1E-454F-8565-37464D0A91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1225" y="3467101"/>
                <a:ext cx="179387" cy="227013"/>
              </a:xfrm>
              <a:custGeom>
                <a:avLst/>
                <a:gdLst>
                  <a:gd name="T0" fmla="*/ 100 w 113"/>
                  <a:gd name="T1" fmla="*/ 137 h 143"/>
                  <a:gd name="T2" fmla="*/ 90 w 113"/>
                  <a:gd name="T3" fmla="*/ 139 h 143"/>
                  <a:gd name="T4" fmla="*/ 90 w 113"/>
                  <a:gd name="T5" fmla="*/ 143 h 143"/>
                  <a:gd name="T6" fmla="*/ 107 w 113"/>
                  <a:gd name="T7" fmla="*/ 129 h 143"/>
                  <a:gd name="T8" fmla="*/ 107 w 113"/>
                  <a:gd name="T9" fmla="*/ 129 h 143"/>
                  <a:gd name="T10" fmla="*/ 108 w 113"/>
                  <a:gd name="T11" fmla="*/ 108 h 143"/>
                  <a:gd name="T12" fmla="*/ 111 w 113"/>
                  <a:gd name="T13" fmla="*/ 108 h 143"/>
                  <a:gd name="T14" fmla="*/ 82 w 113"/>
                  <a:gd name="T15" fmla="*/ 112 h 143"/>
                  <a:gd name="T16" fmla="*/ 91 w 113"/>
                  <a:gd name="T17" fmla="*/ 100 h 143"/>
                  <a:gd name="T18" fmla="*/ 89 w 113"/>
                  <a:gd name="T19" fmla="*/ 104 h 143"/>
                  <a:gd name="T20" fmla="*/ 85 w 113"/>
                  <a:gd name="T21" fmla="*/ 109 h 143"/>
                  <a:gd name="T22" fmla="*/ 86 w 113"/>
                  <a:gd name="T23" fmla="*/ 100 h 143"/>
                  <a:gd name="T24" fmla="*/ 82 w 113"/>
                  <a:gd name="T25" fmla="*/ 99 h 143"/>
                  <a:gd name="T26" fmla="*/ 86 w 113"/>
                  <a:gd name="T27" fmla="*/ 100 h 143"/>
                  <a:gd name="T28" fmla="*/ 67 w 113"/>
                  <a:gd name="T29" fmla="*/ 86 h 143"/>
                  <a:gd name="T30" fmla="*/ 64 w 113"/>
                  <a:gd name="T31" fmla="*/ 80 h 143"/>
                  <a:gd name="T32" fmla="*/ 65 w 113"/>
                  <a:gd name="T33" fmla="*/ 88 h 143"/>
                  <a:gd name="T34" fmla="*/ 71 w 113"/>
                  <a:gd name="T35" fmla="*/ 96 h 143"/>
                  <a:gd name="T36" fmla="*/ 51 w 113"/>
                  <a:gd name="T37" fmla="*/ 78 h 143"/>
                  <a:gd name="T38" fmla="*/ 56 w 113"/>
                  <a:gd name="T39" fmla="*/ 83 h 143"/>
                  <a:gd name="T40" fmla="*/ 83 w 113"/>
                  <a:gd name="T41" fmla="*/ 67 h 143"/>
                  <a:gd name="T42" fmla="*/ 84 w 113"/>
                  <a:gd name="T43" fmla="*/ 68 h 143"/>
                  <a:gd name="T44" fmla="*/ 13 w 113"/>
                  <a:gd name="T45" fmla="*/ 64 h 143"/>
                  <a:gd name="T46" fmla="*/ 14 w 113"/>
                  <a:gd name="T47" fmla="*/ 73 h 143"/>
                  <a:gd name="T48" fmla="*/ 19 w 113"/>
                  <a:gd name="T49" fmla="*/ 72 h 143"/>
                  <a:gd name="T50" fmla="*/ 18 w 113"/>
                  <a:gd name="T51" fmla="*/ 64 h 143"/>
                  <a:gd name="T52" fmla="*/ 17 w 113"/>
                  <a:gd name="T53" fmla="*/ 64 h 143"/>
                  <a:gd name="T54" fmla="*/ 59 w 113"/>
                  <a:gd name="T55" fmla="*/ 53 h 143"/>
                  <a:gd name="T56" fmla="*/ 61 w 113"/>
                  <a:gd name="T57" fmla="*/ 58 h 143"/>
                  <a:gd name="T58" fmla="*/ 61 w 113"/>
                  <a:gd name="T59" fmla="*/ 66 h 143"/>
                  <a:gd name="T60" fmla="*/ 66 w 113"/>
                  <a:gd name="T61" fmla="*/ 65 h 143"/>
                  <a:gd name="T62" fmla="*/ 25 w 113"/>
                  <a:gd name="T63" fmla="*/ 44 h 143"/>
                  <a:gd name="T64" fmla="*/ 27 w 113"/>
                  <a:gd name="T65" fmla="*/ 46 h 143"/>
                  <a:gd name="T66" fmla="*/ 14 w 113"/>
                  <a:gd name="T67" fmla="*/ 46 h 143"/>
                  <a:gd name="T68" fmla="*/ 10 w 113"/>
                  <a:gd name="T69" fmla="*/ 46 h 143"/>
                  <a:gd name="T70" fmla="*/ 7 w 113"/>
                  <a:gd name="T71" fmla="*/ 54 h 143"/>
                  <a:gd name="T72" fmla="*/ 6 w 113"/>
                  <a:gd name="T73" fmla="*/ 59 h 143"/>
                  <a:gd name="T74" fmla="*/ 10 w 113"/>
                  <a:gd name="T75" fmla="*/ 62 h 143"/>
                  <a:gd name="T76" fmla="*/ 16 w 113"/>
                  <a:gd name="T77" fmla="*/ 58 h 143"/>
                  <a:gd name="T78" fmla="*/ 42 w 113"/>
                  <a:gd name="T79" fmla="*/ 32 h 143"/>
                  <a:gd name="T80" fmla="*/ 43 w 113"/>
                  <a:gd name="T81" fmla="*/ 36 h 143"/>
                  <a:gd name="T82" fmla="*/ 51 w 113"/>
                  <a:gd name="T83" fmla="*/ 46 h 143"/>
                  <a:gd name="T84" fmla="*/ 48 w 113"/>
                  <a:gd name="T85" fmla="*/ 52 h 143"/>
                  <a:gd name="T86" fmla="*/ 52 w 113"/>
                  <a:gd name="T87" fmla="*/ 44 h 143"/>
                  <a:gd name="T88" fmla="*/ 43 w 113"/>
                  <a:gd name="T89" fmla="*/ 34 h 143"/>
                  <a:gd name="T90" fmla="*/ 7 w 113"/>
                  <a:gd name="T91" fmla="*/ 5 h 143"/>
                  <a:gd name="T92" fmla="*/ 0 w 113"/>
                  <a:gd name="T93" fmla="*/ 5 h 143"/>
                  <a:gd name="T94" fmla="*/ 15 w 113"/>
                  <a:gd name="T95" fmla="*/ 7 h 143"/>
                  <a:gd name="T96" fmla="*/ 15 w 113"/>
                  <a:gd name="T97" fmla="*/ 4 h 143"/>
                  <a:gd name="T98" fmla="*/ 33 w 113"/>
                  <a:gd name="T99" fmla="*/ 23 h 143"/>
                  <a:gd name="T100" fmla="*/ 35 w 113"/>
                  <a:gd name="T101" fmla="*/ 7 h 143"/>
                  <a:gd name="T102" fmla="*/ 31 w 113"/>
                  <a:gd name="T103" fmla="*/ 3 h 143"/>
                  <a:gd name="T104" fmla="*/ 22 w 113"/>
                  <a:gd name="T105" fmla="*/ 1 h 143"/>
                  <a:gd name="T106" fmla="*/ 35 w 113"/>
                  <a:gd name="T107" fmla="*/ 10 h 143"/>
                  <a:gd name="T108" fmla="*/ 31 w 113"/>
                  <a:gd name="T109" fmla="*/ 19 h 143"/>
                  <a:gd name="T110" fmla="*/ 32 w 113"/>
                  <a:gd name="T111" fmla="*/ 2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3" h="143">
                    <a:moveTo>
                      <a:pt x="104" y="136"/>
                    </a:moveTo>
                    <a:lnTo>
                      <a:pt x="104" y="134"/>
                    </a:lnTo>
                    <a:lnTo>
                      <a:pt x="103" y="133"/>
                    </a:lnTo>
                    <a:lnTo>
                      <a:pt x="101" y="136"/>
                    </a:lnTo>
                    <a:lnTo>
                      <a:pt x="100" y="137"/>
                    </a:lnTo>
                    <a:lnTo>
                      <a:pt x="99" y="137"/>
                    </a:lnTo>
                    <a:lnTo>
                      <a:pt x="96" y="136"/>
                    </a:lnTo>
                    <a:lnTo>
                      <a:pt x="94" y="136"/>
                    </a:lnTo>
                    <a:lnTo>
                      <a:pt x="92" y="138"/>
                    </a:lnTo>
                    <a:lnTo>
                      <a:pt x="90" y="139"/>
                    </a:lnTo>
                    <a:lnTo>
                      <a:pt x="90" y="139"/>
                    </a:lnTo>
                    <a:lnTo>
                      <a:pt x="90" y="140"/>
                    </a:lnTo>
                    <a:lnTo>
                      <a:pt x="89" y="141"/>
                    </a:lnTo>
                    <a:lnTo>
                      <a:pt x="89" y="142"/>
                    </a:lnTo>
                    <a:lnTo>
                      <a:pt x="90" y="143"/>
                    </a:lnTo>
                    <a:lnTo>
                      <a:pt x="96" y="143"/>
                    </a:lnTo>
                    <a:lnTo>
                      <a:pt x="100" y="142"/>
                    </a:lnTo>
                    <a:lnTo>
                      <a:pt x="103" y="138"/>
                    </a:lnTo>
                    <a:lnTo>
                      <a:pt x="104" y="136"/>
                    </a:lnTo>
                    <a:close/>
                    <a:moveTo>
                      <a:pt x="107" y="129"/>
                    </a:moveTo>
                    <a:lnTo>
                      <a:pt x="105" y="128"/>
                    </a:lnTo>
                    <a:lnTo>
                      <a:pt x="104" y="129"/>
                    </a:lnTo>
                    <a:lnTo>
                      <a:pt x="104" y="130"/>
                    </a:lnTo>
                    <a:lnTo>
                      <a:pt x="107" y="129"/>
                    </a:lnTo>
                    <a:lnTo>
                      <a:pt x="107" y="129"/>
                    </a:lnTo>
                    <a:close/>
                    <a:moveTo>
                      <a:pt x="107" y="107"/>
                    </a:moveTo>
                    <a:lnTo>
                      <a:pt x="105" y="106"/>
                    </a:lnTo>
                    <a:lnTo>
                      <a:pt x="104" y="108"/>
                    </a:lnTo>
                    <a:lnTo>
                      <a:pt x="105" y="109"/>
                    </a:lnTo>
                    <a:lnTo>
                      <a:pt x="108" y="108"/>
                    </a:lnTo>
                    <a:lnTo>
                      <a:pt x="110" y="109"/>
                    </a:lnTo>
                    <a:lnTo>
                      <a:pt x="112" y="110"/>
                    </a:lnTo>
                    <a:lnTo>
                      <a:pt x="113" y="109"/>
                    </a:lnTo>
                    <a:lnTo>
                      <a:pt x="113" y="109"/>
                    </a:lnTo>
                    <a:lnTo>
                      <a:pt x="111" y="108"/>
                    </a:lnTo>
                    <a:lnTo>
                      <a:pt x="109" y="107"/>
                    </a:lnTo>
                    <a:lnTo>
                      <a:pt x="108" y="107"/>
                    </a:lnTo>
                    <a:lnTo>
                      <a:pt x="107" y="107"/>
                    </a:lnTo>
                    <a:lnTo>
                      <a:pt x="107" y="107"/>
                    </a:lnTo>
                    <a:close/>
                    <a:moveTo>
                      <a:pt x="82" y="112"/>
                    </a:moveTo>
                    <a:lnTo>
                      <a:pt x="85" y="110"/>
                    </a:lnTo>
                    <a:lnTo>
                      <a:pt x="87" y="109"/>
                    </a:lnTo>
                    <a:lnTo>
                      <a:pt x="91" y="104"/>
                    </a:lnTo>
                    <a:lnTo>
                      <a:pt x="90" y="102"/>
                    </a:lnTo>
                    <a:lnTo>
                      <a:pt x="91" y="100"/>
                    </a:lnTo>
                    <a:lnTo>
                      <a:pt x="89" y="100"/>
                    </a:lnTo>
                    <a:lnTo>
                      <a:pt x="88" y="102"/>
                    </a:lnTo>
                    <a:lnTo>
                      <a:pt x="88" y="103"/>
                    </a:lnTo>
                    <a:lnTo>
                      <a:pt x="89" y="103"/>
                    </a:lnTo>
                    <a:lnTo>
                      <a:pt x="89" y="104"/>
                    </a:lnTo>
                    <a:lnTo>
                      <a:pt x="88" y="106"/>
                    </a:lnTo>
                    <a:lnTo>
                      <a:pt x="87" y="106"/>
                    </a:lnTo>
                    <a:lnTo>
                      <a:pt x="87" y="107"/>
                    </a:lnTo>
                    <a:lnTo>
                      <a:pt x="86" y="107"/>
                    </a:lnTo>
                    <a:lnTo>
                      <a:pt x="85" y="109"/>
                    </a:lnTo>
                    <a:lnTo>
                      <a:pt x="82" y="112"/>
                    </a:lnTo>
                    <a:lnTo>
                      <a:pt x="81" y="113"/>
                    </a:lnTo>
                    <a:lnTo>
                      <a:pt x="82" y="112"/>
                    </a:lnTo>
                    <a:lnTo>
                      <a:pt x="82" y="112"/>
                    </a:lnTo>
                    <a:close/>
                    <a:moveTo>
                      <a:pt x="86" y="100"/>
                    </a:moveTo>
                    <a:lnTo>
                      <a:pt x="85" y="100"/>
                    </a:lnTo>
                    <a:lnTo>
                      <a:pt x="84" y="98"/>
                    </a:lnTo>
                    <a:lnTo>
                      <a:pt x="82" y="98"/>
                    </a:lnTo>
                    <a:lnTo>
                      <a:pt x="82" y="98"/>
                    </a:lnTo>
                    <a:lnTo>
                      <a:pt x="82" y="99"/>
                    </a:lnTo>
                    <a:lnTo>
                      <a:pt x="82" y="101"/>
                    </a:lnTo>
                    <a:lnTo>
                      <a:pt x="83" y="100"/>
                    </a:lnTo>
                    <a:lnTo>
                      <a:pt x="86" y="102"/>
                    </a:lnTo>
                    <a:lnTo>
                      <a:pt x="87" y="101"/>
                    </a:lnTo>
                    <a:lnTo>
                      <a:pt x="86" y="100"/>
                    </a:lnTo>
                    <a:close/>
                    <a:moveTo>
                      <a:pt x="71" y="96"/>
                    </a:moveTo>
                    <a:lnTo>
                      <a:pt x="71" y="93"/>
                    </a:lnTo>
                    <a:lnTo>
                      <a:pt x="70" y="91"/>
                    </a:lnTo>
                    <a:lnTo>
                      <a:pt x="68" y="90"/>
                    </a:lnTo>
                    <a:lnTo>
                      <a:pt x="67" y="86"/>
                    </a:lnTo>
                    <a:lnTo>
                      <a:pt x="66" y="83"/>
                    </a:lnTo>
                    <a:lnTo>
                      <a:pt x="65" y="81"/>
                    </a:lnTo>
                    <a:lnTo>
                      <a:pt x="64" y="77"/>
                    </a:lnTo>
                    <a:lnTo>
                      <a:pt x="64" y="79"/>
                    </a:lnTo>
                    <a:lnTo>
                      <a:pt x="64" y="80"/>
                    </a:lnTo>
                    <a:lnTo>
                      <a:pt x="65" y="82"/>
                    </a:lnTo>
                    <a:lnTo>
                      <a:pt x="66" y="86"/>
                    </a:lnTo>
                    <a:lnTo>
                      <a:pt x="67" y="87"/>
                    </a:lnTo>
                    <a:lnTo>
                      <a:pt x="66" y="88"/>
                    </a:lnTo>
                    <a:lnTo>
                      <a:pt x="65" y="88"/>
                    </a:lnTo>
                    <a:lnTo>
                      <a:pt x="64" y="89"/>
                    </a:lnTo>
                    <a:lnTo>
                      <a:pt x="66" y="90"/>
                    </a:lnTo>
                    <a:lnTo>
                      <a:pt x="69" y="92"/>
                    </a:lnTo>
                    <a:lnTo>
                      <a:pt x="71" y="97"/>
                    </a:lnTo>
                    <a:lnTo>
                      <a:pt x="71" y="96"/>
                    </a:lnTo>
                    <a:lnTo>
                      <a:pt x="71" y="96"/>
                    </a:lnTo>
                    <a:close/>
                    <a:moveTo>
                      <a:pt x="56" y="83"/>
                    </a:moveTo>
                    <a:lnTo>
                      <a:pt x="54" y="82"/>
                    </a:lnTo>
                    <a:lnTo>
                      <a:pt x="54" y="81"/>
                    </a:lnTo>
                    <a:lnTo>
                      <a:pt x="51" y="78"/>
                    </a:lnTo>
                    <a:lnTo>
                      <a:pt x="50" y="77"/>
                    </a:lnTo>
                    <a:lnTo>
                      <a:pt x="49" y="79"/>
                    </a:lnTo>
                    <a:lnTo>
                      <a:pt x="50" y="79"/>
                    </a:lnTo>
                    <a:lnTo>
                      <a:pt x="54" y="82"/>
                    </a:lnTo>
                    <a:lnTo>
                      <a:pt x="56" y="83"/>
                    </a:lnTo>
                    <a:lnTo>
                      <a:pt x="56" y="83"/>
                    </a:lnTo>
                    <a:lnTo>
                      <a:pt x="56" y="83"/>
                    </a:lnTo>
                    <a:close/>
                    <a:moveTo>
                      <a:pt x="84" y="68"/>
                    </a:moveTo>
                    <a:lnTo>
                      <a:pt x="83" y="67"/>
                    </a:lnTo>
                    <a:lnTo>
                      <a:pt x="83" y="67"/>
                    </a:lnTo>
                    <a:lnTo>
                      <a:pt x="82" y="67"/>
                    </a:lnTo>
                    <a:lnTo>
                      <a:pt x="80" y="71"/>
                    </a:lnTo>
                    <a:lnTo>
                      <a:pt x="82" y="71"/>
                    </a:lnTo>
                    <a:lnTo>
                      <a:pt x="84" y="68"/>
                    </a:lnTo>
                    <a:lnTo>
                      <a:pt x="84" y="68"/>
                    </a:lnTo>
                    <a:close/>
                    <a:moveTo>
                      <a:pt x="17" y="64"/>
                    </a:moveTo>
                    <a:lnTo>
                      <a:pt x="16" y="62"/>
                    </a:lnTo>
                    <a:lnTo>
                      <a:pt x="15" y="63"/>
                    </a:lnTo>
                    <a:lnTo>
                      <a:pt x="14" y="63"/>
                    </a:lnTo>
                    <a:lnTo>
                      <a:pt x="13" y="64"/>
                    </a:lnTo>
                    <a:lnTo>
                      <a:pt x="12" y="64"/>
                    </a:lnTo>
                    <a:lnTo>
                      <a:pt x="11" y="64"/>
                    </a:lnTo>
                    <a:lnTo>
                      <a:pt x="12" y="68"/>
                    </a:lnTo>
                    <a:lnTo>
                      <a:pt x="13" y="69"/>
                    </a:lnTo>
                    <a:lnTo>
                      <a:pt x="14" y="73"/>
                    </a:lnTo>
                    <a:lnTo>
                      <a:pt x="15" y="73"/>
                    </a:lnTo>
                    <a:lnTo>
                      <a:pt x="14" y="75"/>
                    </a:lnTo>
                    <a:lnTo>
                      <a:pt x="18" y="75"/>
                    </a:lnTo>
                    <a:lnTo>
                      <a:pt x="19" y="73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9" y="71"/>
                    </a:lnTo>
                    <a:lnTo>
                      <a:pt x="19" y="70"/>
                    </a:lnTo>
                    <a:lnTo>
                      <a:pt x="19" y="66"/>
                    </a:lnTo>
                    <a:lnTo>
                      <a:pt x="18" y="64"/>
                    </a:lnTo>
                    <a:lnTo>
                      <a:pt x="16" y="67"/>
                    </a:lnTo>
                    <a:lnTo>
                      <a:pt x="15" y="66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7" y="64"/>
                    </a:lnTo>
                    <a:close/>
                    <a:moveTo>
                      <a:pt x="66" y="65"/>
                    </a:moveTo>
                    <a:lnTo>
                      <a:pt x="62" y="60"/>
                    </a:lnTo>
                    <a:lnTo>
                      <a:pt x="62" y="59"/>
                    </a:lnTo>
                    <a:lnTo>
                      <a:pt x="60" y="53"/>
                    </a:lnTo>
                    <a:lnTo>
                      <a:pt x="59" y="53"/>
                    </a:lnTo>
                    <a:lnTo>
                      <a:pt x="58" y="53"/>
                    </a:lnTo>
                    <a:lnTo>
                      <a:pt x="58" y="54"/>
                    </a:lnTo>
                    <a:lnTo>
                      <a:pt x="59" y="56"/>
                    </a:lnTo>
                    <a:lnTo>
                      <a:pt x="59" y="57"/>
                    </a:lnTo>
                    <a:lnTo>
                      <a:pt x="61" y="58"/>
                    </a:lnTo>
                    <a:lnTo>
                      <a:pt x="62" y="62"/>
                    </a:lnTo>
                    <a:lnTo>
                      <a:pt x="64" y="63"/>
                    </a:lnTo>
                    <a:lnTo>
                      <a:pt x="63" y="64"/>
                    </a:lnTo>
                    <a:lnTo>
                      <a:pt x="62" y="66"/>
                    </a:lnTo>
                    <a:lnTo>
                      <a:pt x="61" y="66"/>
                    </a:lnTo>
                    <a:lnTo>
                      <a:pt x="62" y="66"/>
                    </a:lnTo>
                    <a:lnTo>
                      <a:pt x="64" y="66"/>
                    </a:lnTo>
                    <a:lnTo>
                      <a:pt x="66" y="66"/>
                    </a:lnTo>
                    <a:lnTo>
                      <a:pt x="66" y="65"/>
                    </a:lnTo>
                    <a:lnTo>
                      <a:pt x="66" y="65"/>
                    </a:lnTo>
                    <a:close/>
                    <a:moveTo>
                      <a:pt x="27" y="46"/>
                    </a:moveTo>
                    <a:lnTo>
                      <a:pt x="29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5" y="44"/>
                    </a:lnTo>
                    <a:lnTo>
                      <a:pt x="23" y="45"/>
                    </a:lnTo>
                    <a:lnTo>
                      <a:pt x="22" y="46"/>
                    </a:lnTo>
                    <a:lnTo>
                      <a:pt x="23" y="46"/>
                    </a:lnTo>
                    <a:lnTo>
                      <a:pt x="24" y="46"/>
                    </a:lnTo>
                    <a:lnTo>
                      <a:pt x="27" y="46"/>
                    </a:lnTo>
                    <a:lnTo>
                      <a:pt x="27" y="46"/>
                    </a:lnTo>
                    <a:close/>
                    <a:moveTo>
                      <a:pt x="17" y="53"/>
                    </a:moveTo>
                    <a:lnTo>
                      <a:pt x="15" y="51"/>
                    </a:lnTo>
                    <a:lnTo>
                      <a:pt x="15" y="47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3" y="43"/>
                    </a:lnTo>
                    <a:lnTo>
                      <a:pt x="11" y="41"/>
                    </a:lnTo>
                    <a:lnTo>
                      <a:pt x="10" y="42"/>
                    </a:lnTo>
                    <a:lnTo>
                      <a:pt x="10" y="46"/>
                    </a:lnTo>
                    <a:lnTo>
                      <a:pt x="9" y="47"/>
                    </a:lnTo>
                    <a:lnTo>
                      <a:pt x="6" y="52"/>
                    </a:lnTo>
                    <a:lnTo>
                      <a:pt x="7" y="53"/>
                    </a:lnTo>
                    <a:lnTo>
                      <a:pt x="7" y="53"/>
                    </a:lnTo>
                    <a:lnTo>
                      <a:pt x="7" y="54"/>
                    </a:lnTo>
                    <a:lnTo>
                      <a:pt x="5" y="56"/>
                    </a:lnTo>
                    <a:lnTo>
                      <a:pt x="5" y="55"/>
                    </a:lnTo>
                    <a:lnTo>
                      <a:pt x="3" y="55"/>
                    </a:lnTo>
                    <a:lnTo>
                      <a:pt x="4" y="57"/>
                    </a:lnTo>
                    <a:lnTo>
                      <a:pt x="6" y="59"/>
                    </a:lnTo>
                    <a:lnTo>
                      <a:pt x="7" y="59"/>
                    </a:lnTo>
                    <a:lnTo>
                      <a:pt x="9" y="58"/>
                    </a:lnTo>
                    <a:lnTo>
                      <a:pt x="9" y="60"/>
                    </a:lnTo>
                    <a:lnTo>
                      <a:pt x="10" y="61"/>
                    </a:lnTo>
                    <a:lnTo>
                      <a:pt x="10" y="62"/>
                    </a:lnTo>
                    <a:lnTo>
                      <a:pt x="11" y="61"/>
                    </a:lnTo>
                    <a:lnTo>
                      <a:pt x="14" y="60"/>
                    </a:lnTo>
                    <a:lnTo>
                      <a:pt x="15" y="60"/>
                    </a:lnTo>
                    <a:lnTo>
                      <a:pt x="16" y="59"/>
                    </a:lnTo>
                    <a:lnTo>
                      <a:pt x="16" y="58"/>
                    </a:lnTo>
                    <a:lnTo>
                      <a:pt x="17" y="56"/>
                    </a:lnTo>
                    <a:lnTo>
                      <a:pt x="17" y="53"/>
                    </a:lnTo>
                    <a:lnTo>
                      <a:pt x="17" y="53"/>
                    </a:lnTo>
                    <a:close/>
                    <a:moveTo>
                      <a:pt x="43" y="34"/>
                    </a:moveTo>
                    <a:lnTo>
                      <a:pt x="42" y="32"/>
                    </a:lnTo>
                    <a:lnTo>
                      <a:pt x="41" y="32"/>
                    </a:lnTo>
                    <a:lnTo>
                      <a:pt x="41" y="34"/>
                    </a:lnTo>
                    <a:lnTo>
                      <a:pt x="40" y="36"/>
                    </a:lnTo>
                    <a:lnTo>
                      <a:pt x="42" y="35"/>
                    </a:lnTo>
                    <a:lnTo>
                      <a:pt x="43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9" y="41"/>
                    </a:lnTo>
                    <a:lnTo>
                      <a:pt x="51" y="43"/>
                    </a:lnTo>
                    <a:lnTo>
                      <a:pt x="51" y="46"/>
                    </a:lnTo>
                    <a:lnTo>
                      <a:pt x="50" y="47"/>
                    </a:lnTo>
                    <a:lnTo>
                      <a:pt x="49" y="50"/>
                    </a:lnTo>
                    <a:lnTo>
                      <a:pt x="47" y="50"/>
                    </a:lnTo>
                    <a:lnTo>
                      <a:pt x="47" y="51"/>
                    </a:lnTo>
                    <a:lnTo>
                      <a:pt x="48" y="52"/>
                    </a:lnTo>
                    <a:lnTo>
                      <a:pt x="49" y="53"/>
                    </a:lnTo>
                    <a:lnTo>
                      <a:pt x="50" y="54"/>
                    </a:lnTo>
                    <a:lnTo>
                      <a:pt x="50" y="51"/>
                    </a:lnTo>
                    <a:lnTo>
                      <a:pt x="51" y="48"/>
                    </a:lnTo>
                    <a:lnTo>
                      <a:pt x="52" y="44"/>
                    </a:lnTo>
                    <a:lnTo>
                      <a:pt x="52" y="43"/>
                    </a:lnTo>
                    <a:lnTo>
                      <a:pt x="51" y="42"/>
                    </a:lnTo>
                    <a:lnTo>
                      <a:pt x="48" y="38"/>
                    </a:lnTo>
                    <a:lnTo>
                      <a:pt x="45" y="37"/>
                    </a:lnTo>
                    <a:lnTo>
                      <a:pt x="43" y="34"/>
                    </a:lnTo>
                    <a:lnTo>
                      <a:pt x="43" y="34"/>
                    </a:lnTo>
                    <a:close/>
                    <a:moveTo>
                      <a:pt x="10" y="4"/>
                    </a:moveTo>
                    <a:lnTo>
                      <a:pt x="8" y="4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9" y="9"/>
                    </a:lnTo>
                    <a:lnTo>
                      <a:pt x="15" y="7"/>
                    </a:lnTo>
                    <a:lnTo>
                      <a:pt x="21" y="6"/>
                    </a:lnTo>
                    <a:lnTo>
                      <a:pt x="21" y="5"/>
                    </a:lnTo>
                    <a:lnTo>
                      <a:pt x="21" y="4"/>
                    </a:lnTo>
                    <a:lnTo>
                      <a:pt x="18" y="5"/>
                    </a:lnTo>
                    <a:lnTo>
                      <a:pt x="15" y="4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4"/>
                    </a:lnTo>
                    <a:close/>
                    <a:moveTo>
                      <a:pt x="32" y="24"/>
                    </a:moveTo>
                    <a:lnTo>
                      <a:pt x="33" y="23"/>
                    </a:lnTo>
                    <a:lnTo>
                      <a:pt x="35" y="17"/>
                    </a:lnTo>
                    <a:lnTo>
                      <a:pt x="38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35" y="7"/>
                    </a:lnTo>
                    <a:lnTo>
                      <a:pt x="34" y="6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3" y="4"/>
                    </a:lnTo>
                    <a:lnTo>
                      <a:pt x="31" y="3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30" y="2"/>
                    </a:lnTo>
                    <a:lnTo>
                      <a:pt x="33" y="7"/>
                    </a:lnTo>
                    <a:lnTo>
                      <a:pt x="35" y="9"/>
                    </a:lnTo>
                    <a:lnTo>
                      <a:pt x="35" y="10"/>
                    </a:lnTo>
                    <a:lnTo>
                      <a:pt x="34" y="12"/>
                    </a:lnTo>
                    <a:lnTo>
                      <a:pt x="34" y="14"/>
                    </a:lnTo>
                    <a:lnTo>
                      <a:pt x="33" y="16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9" y="21"/>
                    </a:lnTo>
                    <a:lnTo>
                      <a:pt x="30" y="22"/>
                    </a:lnTo>
                    <a:lnTo>
                      <a:pt x="31" y="25"/>
                    </a:lnTo>
                    <a:lnTo>
                      <a:pt x="32" y="24"/>
                    </a:lnTo>
                    <a:lnTo>
                      <a:pt x="32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1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88AF34-978B-479A-A670-2BB39389AA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7" y="3786188"/>
                <a:ext cx="47625" cy="96838"/>
              </a:xfrm>
              <a:custGeom>
                <a:avLst/>
                <a:gdLst>
                  <a:gd name="T0" fmla="*/ 6 w 30"/>
                  <a:gd name="T1" fmla="*/ 61 h 61"/>
                  <a:gd name="T2" fmla="*/ 11 w 30"/>
                  <a:gd name="T3" fmla="*/ 54 h 61"/>
                  <a:gd name="T4" fmla="*/ 15 w 30"/>
                  <a:gd name="T5" fmla="*/ 53 h 61"/>
                  <a:gd name="T6" fmla="*/ 20 w 30"/>
                  <a:gd name="T7" fmla="*/ 46 h 61"/>
                  <a:gd name="T8" fmla="*/ 23 w 30"/>
                  <a:gd name="T9" fmla="*/ 34 h 61"/>
                  <a:gd name="T10" fmla="*/ 22 w 30"/>
                  <a:gd name="T11" fmla="*/ 32 h 61"/>
                  <a:gd name="T12" fmla="*/ 25 w 30"/>
                  <a:gd name="T13" fmla="*/ 24 h 61"/>
                  <a:gd name="T14" fmla="*/ 24 w 30"/>
                  <a:gd name="T15" fmla="*/ 20 h 61"/>
                  <a:gd name="T16" fmla="*/ 29 w 30"/>
                  <a:gd name="T17" fmla="*/ 10 h 61"/>
                  <a:gd name="T18" fmla="*/ 30 w 30"/>
                  <a:gd name="T19" fmla="*/ 3 h 61"/>
                  <a:gd name="T20" fmla="*/ 26 w 30"/>
                  <a:gd name="T21" fmla="*/ 3 h 61"/>
                  <a:gd name="T22" fmla="*/ 26 w 30"/>
                  <a:gd name="T23" fmla="*/ 0 h 61"/>
                  <a:gd name="T24" fmla="*/ 22 w 30"/>
                  <a:gd name="T25" fmla="*/ 0 h 61"/>
                  <a:gd name="T26" fmla="*/ 13 w 30"/>
                  <a:gd name="T27" fmla="*/ 14 h 61"/>
                  <a:gd name="T28" fmla="*/ 9 w 30"/>
                  <a:gd name="T29" fmla="*/ 11 h 61"/>
                  <a:gd name="T30" fmla="*/ 7 w 30"/>
                  <a:gd name="T31" fmla="*/ 13 h 61"/>
                  <a:gd name="T32" fmla="*/ 7 w 30"/>
                  <a:gd name="T33" fmla="*/ 16 h 61"/>
                  <a:gd name="T34" fmla="*/ 4 w 30"/>
                  <a:gd name="T35" fmla="*/ 35 h 61"/>
                  <a:gd name="T36" fmla="*/ 0 w 30"/>
                  <a:gd name="T37" fmla="*/ 61 h 61"/>
                  <a:gd name="T38" fmla="*/ 6 w 30"/>
                  <a:gd name="T39" fmla="*/ 61 h 61"/>
                  <a:gd name="T40" fmla="*/ 6 w 30"/>
                  <a:gd name="T4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61">
                    <a:moveTo>
                      <a:pt x="6" y="61"/>
                    </a:moveTo>
                    <a:lnTo>
                      <a:pt x="11" y="54"/>
                    </a:lnTo>
                    <a:lnTo>
                      <a:pt x="15" y="53"/>
                    </a:lnTo>
                    <a:lnTo>
                      <a:pt x="20" y="46"/>
                    </a:lnTo>
                    <a:lnTo>
                      <a:pt x="23" y="34"/>
                    </a:lnTo>
                    <a:lnTo>
                      <a:pt x="22" y="32"/>
                    </a:lnTo>
                    <a:lnTo>
                      <a:pt x="25" y="24"/>
                    </a:lnTo>
                    <a:lnTo>
                      <a:pt x="24" y="20"/>
                    </a:lnTo>
                    <a:lnTo>
                      <a:pt x="29" y="10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3" y="14"/>
                    </a:lnTo>
                    <a:lnTo>
                      <a:pt x="9" y="11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4" y="35"/>
                    </a:lnTo>
                    <a:lnTo>
                      <a:pt x="0" y="61"/>
                    </a:lnTo>
                    <a:lnTo>
                      <a:pt x="6" y="61"/>
                    </a:lnTo>
                    <a:lnTo>
                      <a:pt x="6" y="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1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016B5FF-BC54-46C1-BE68-54913B1F4FA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49487" y="1549401"/>
                <a:ext cx="2525712" cy="1347788"/>
              </a:xfrm>
              <a:custGeom>
                <a:avLst/>
                <a:gdLst>
                  <a:gd name="T0" fmla="*/ 1194 w 1591"/>
                  <a:gd name="T1" fmla="*/ 665 h 849"/>
                  <a:gd name="T2" fmla="*/ 32 w 1591"/>
                  <a:gd name="T3" fmla="*/ 652 h 849"/>
                  <a:gd name="T4" fmla="*/ 1323 w 1591"/>
                  <a:gd name="T5" fmla="*/ 649 h 849"/>
                  <a:gd name="T6" fmla="*/ 1366 w 1591"/>
                  <a:gd name="T7" fmla="*/ 743 h 849"/>
                  <a:gd name="T8" fmla="*/ 1346 w 1591"/>
                  <a:gd name="T9" fmla="*/ 649 h 849"/>
                  <a:gd name="T10" fmla="*/ 1061 w 1591"/>
                  <a:gd name="T11" fmla="*/ 389 h 849"/>
                  <a:gd name="T12" fmla="*/ 1026 w 1591"/>
                  <a:gd name="T13" fmla="*/ 381 h 849"/>
                  <a:gd name="T14" fmla="*/ 1062 w 1591"/>
                  <a:gd name="T15" fmla="*/ 353 h 849"/>
                  <a:gd name="T16" fmla="*/ 1180 w 1591"/>
                  <a:gd name="T17" fmla="*/ 269 h 849"/>
                  <a:gd name="T18" fmla="*/ 890 w 1591"/>
                  <a:gd name="T19" fmla="*/ 256 h 849"/>
                  <a:gd name="T20" fmla="*/ 868 w 1591"/>
                  <a:gd name="T21" fmla="*/ 286 h 849"/>
                  <a:gd name="T22" fmla="*/ 697 w 1591"/>
                  <a:gd name="T23" fmla="*/ 274 h 849"/>
                  <a:gd name="T24" fmla="*/ 476 w 1591"/>
                  <a:gd name="T25" fmla="*/ 243 h 849"/>
                  <a:gd name="T26" fmla="*/ 251 w 1591"/>
                  <a:gd name="T27" fmla="*/ 242 h 849"/>
                  <a:gd name="T28" fmla="*/ 91 w 1591"/>
                  <a:gd name="T29" fmla="*/ 491 h 849"/>
                  <a:gd name="T30" fmla="*/ 108 w 1591"/>
                  <a:gd name="T31" fmla="*/ 688 h 849"/>
                  <a:gd name="T32" fmla="*/ 626 w 1591"/>
                  <a:gd name="T33" fmla="*/ 691 h 849"/>
                  <a:gd name="T34" fmla="*/ 775 w 1591"/>
                  <a:gd name="T35" fmla="*/ 697 h 849"/>
                  <a:gd name="T36" fmla="*/ 838 w 1591"/>
                  <a:gd name="T37" fmla="*/ 755 h 849"/>
                  <a:gd name="T38" fmla="*/ 773 w 1591"/>
                  <a:gd name="T39" fmla="*/ 847 h 849"/>
                  <a:gd name="T40" fmla="*/ 848 w 1591"/>
                  <a:gd name="T41" fmla="*/ 819 h 849"/>
                  <a:gd name="T42" fmla="*/ 1022 w 1591"/>
                  <a:gd name="T43" fmla="*/ 775 h 849"/>
                  <a:gd name="T44" fmla="*/ 1110 w 1591"/>
                  <a:gd name="T45" fmla="*/ 812 h 849"/>
                  <a:gd name="T46" fmla="*/ 1172 w 1591"/>
                  <a:gd name="T47" fmla="*/ 682 h 849"/>
                  <a:gd name="T48" fmla="*/ 1334 w 1591"/>
                  <a:gd name="T49" fmla="*/ 632 h 849"/>
                  <a:gd name="T50" fmla="*/ 1284 w 1591"/>
                  <a:gd name="T51" fmla="*/ 433 h 849"/>
                  <a:gd name="T52" fmla="*/ 1097 w 1591"/>
                  <a:gd name="T53" fmla="*/ 385 h 849"/>
                  <a:gd name="T54" fmla="*/ 920 w 1591"/>
                  <a:gd name="T55" fmla="*/ 636 h 849"/>
                  <a:gd name="T56" fmla="*/ 783 w 1591"/>
                  <a:gd name="T57" fmla="*/ 467 h 849"/>
                  <a:gd name="T58" fmla="*/ 1030 w 1591"/>
                  <a:gd name="T59" fmla="*/ 308 h 849"/>
                  <a:gd name="T60" fmla="*/ 1014 w 1591"/>
                  <a:gd name="T61" fmla="*/ 259 h 849"/>
                  <a:gd name="T62" fmla="*/ 617 w 1591"/>
                  <a:gd name="T63" fmla="*/ 221 h 849"/>
                  <a:gd name="T64" fmla="*/ 749 w 1591"/>
                  <a:gd name="T65" fmla="*/ 248 h 849"/>
                  <a:gd name="T66" fmla="*/ 780 w 1591"/>
                  <a:gd name="T67" fmla="*/ 191 h 849"/>
                  <a:gd name="T68" fmla="*/ 854 w 1591"/>
                  <a:gd name="T69" fmla="*/ 165 h 849"/>
                  <a:gd name="T70" fmla="*/ 1130 w 1591"/>
                  <a:gd name="T71" fmla="*/ 158 h 849"/>
                  <a:gd name="T72" fmla="*/ 1194 w 1591"/>
                  <a:gd name="T73" fmla="*/ 236 h 849"/>
                  <a:gd name="T74" fmla="*/ 1163 w 1591"/>
                  <a:gd name="T75" fmla="*/ 346 h 849"/>
                  <a:gd name="T76" fmla="*/ 1315 w 1591"/>
                  <a:gd name="T77" fmla="*/ 346 h 849"/>
                  <a:gd name="T78" fmla="*/ 1343 w 1591"/>
                  <a:gd name="T79" fmla="*/ 248 h 849"/>
                  <a:gd name="T80" fmla="*/ 1110 w 1591"/>
                  <a:gd name="T81" fmla="*/ 182 h 849"/>
                  <a:gd name="T82" fmla="*/ 961 w 1591"/>
                  <a:gd name="T83" fmla="*/ 165 h 849"/>
                  <a:gd name="T84" fmla="*/ 976 w 1591"/>
                  <a:gd name="T85" fmla="*/ 192 h 849"/>
                  <a:gd name="T86" fmla="*/ 523 w 1591"/>
                  <a:gd name="T87" fmla="*/ 187 h 849"/>
                  <a:gd name="T88" fmla="*/ 1040 w 1591"/>
                  <a:gd name="T89" fmla="*/ 136 h 849"/>
                  <a:gd name="T90" fmla="*/ 861 w 1591"/>
                  <a:gd name="T91" fmla="*/ 114 h 849"/>
                  <a:gd name="T92" fmla="*/ 764 w 1591"/>
                  <a:gd name="T93" fmla="*/ 146 h 849"/>
                  <a:gd name="T94" fmla="*/ 1060 w 1591"/>
                  <a:gd name="T95" fmla="*/ 128 h 849"/>
                  <a:gd name="T96" fmla="*/ 1132 w 1591"/>
                  <a:gd name="T97" fmla="*/ 126 h 849"/>
                  <a:gd name="T98" fmla="*/ 656 w 1591"/>
                  <a:gd name="T99" fmla="*/ 115 h 849"/>
                  <a:gd name="T100" fmla="*/ 1088 w 1591"/>
                  <a:gd name="T101" fmla="*/ 90 h 849"/>
                  <a:gd name="T102" fmla="*/ 899 w 1591"/>
                  <a:gd name="T103" fmla="*/ 72 h 849"/>
                  <a:gd name="T104" fmla="*/ 971 w 1591"/>
                  <a:gd name="T105" fmla="*/ 59 h 849"/>
                  <a:gd name="T106" fmla="*/ 1153 w 1591"/>
                  <a:gd name="T107" fmla="*/ 32 h 849"/>
                  <a:gd name="T108" fmla="*/ 1222 w 1591"/>
                  <a:gd name="T109" fmla="*/ 53 h 849"/>
                  <a:gd name="T110" fmla="*/ 1229 w 1591"/>
                  <a:gd name="T111" fmla="*/ 15 h 849"/>
                  <a:gd name="T112" fmla="*/ 1203 w 1591"/>
                  <a:gd name="T113" fmla="*/ 69 h 849"/>
                  <a:gd name="T114" fmla="*/ 1296 w 1591"/>
                  <a:gd name="T115" fmla="*/ 99 h 849"/>
                  <a:gd name="T116" fmla="*/ 1492 w 1591"/>
                  <a:gd name="T117" fmla="*/ 34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91" h="849">
                    <a:moveTo>
                      <a:pt x="1177" y="745"/>
                    </a:moveTo>
                    <a:lnTo>
                      <a:pt x="1174" y="733"/>
                    </a:lnTo>
                    <a:lnTo>
                      <a:pt x="1165" y="740"/>
                    </a:lnTo>
                    <a:lnTo>
                      <a:pt x="1166" y="748"/>
                    </a:lnTo>
                    <a:lnTo>
                      <a:pt x="1188" y="758"/>
                    </a:lnTo>
                    <a:lnTo>
                      <a:pt x="1194" y="757"/>
                    </a:lnTo>
                    <a:lnTo>
                      <a:pt x="1207" y="747"/>
                    </a:lnTo>
                    <a:lnTo>
                      <a:pt x="1190" y="747"/>
                    </a:lnTo>
                    <a:lnTo>
                      <a:pt x="1177" y="745"/>
                    </a:lnTo>
                    <a:lnTo>
                      <a:pt x="1177" y="745"/>
                    </a:lnTo>
                    <a:close/>
                    <a:moveTo>
                      <a:pt x="1231" y="685"/>
                    </a:moveTo>
                    <a:lnTo>
                      <a:pt x="1231" y="681"/>
                    </a:lnTo>
                    <a:lnTo>
                      <a:pt x="1216" y="671"/>
                    </a:lnTo>
                    <a:lnTo>
                      <a:pt x="1194" y="665"/>
                    </a:lnTo>
                    <a:lnTo>
                      <a:pt x="1187" y="667"/>
                    </a:lnTo>
                    <a:lnTo>
                      <a:pt x="1200" y="678"/>
                    </a:lnTo>
                    <a:lnTo>
                      <a:pt x="1222" y="686"/>
                    </a:lnTo>
                    <a:lnTo>
                      <a:pt x="1231" y="685"/>
                    </a:lnTo>
                    <a:lnTo>
                      <a:pt x="1231" y="685"/>
                    </a:lnTo>
                    <a:close/>
                    <a:moveTo>
                      <a:pt x="90" y="699"/>
                    </a:moveTo>
                    <a:lnTo>
                      <a:pt x="91" y="686"/>
                    </a:lnTo>
                    <a:lnTo>
                      <a:pt x="79" y="677"/>
                    </a:lnTo>
                    <a:lnTo>
                      <a:pt x="78" y="665"/>
                    </a:lnTo>
                    <a:lnTo>
                      <a:pt x="77" y="658"/>
                    </a:lnTo>
                    <a:lnTo>
                      <a:pt x="62" y="655"/>
                    </a:lnTo>
                    <a:lnTo>
                      <a:pt x="53" y="652"/>
                    </a:lnTo>
                    <a:lnTo>
                      <a:pt x="38" y="647"/>
                    </a:lnTo>
                    <a:lnTo>
                      <a:pt x="32" y="652"/>
                    </a:lnTo>
                    <a:lnTo>
                      <a:pt x="30" y="664"/>
                    </a:lnTo>
                    <a:lnTo>
                      <a:pt x="46" y="669"/>
                    </a:lnTo>
                    <a:lnTo>
                      <a:pt x="45" y="676"/>
                    </a:lnTo>
                    <a:lnTo>
                      <a:pt x="55" y="684"/>
                    </a:lnTo>
                    <a:lnTo>
                      <a:pt x="55" y="691"/>
                    </a:lnTo>
                    <a:lnTo>
                      <a:pt x="79" y="703"/>
                    </a:lnTo>
                    <a:lnTo>
                      <a:pt x="90" y="699"/>
                    </a:lnTo>
                    <a:lnTo>
                      <a:pt x="90" y="699"/>
                    </a:lnTo>
                    <a:close/>
                    <a:moveTo>
                      <a:pt x="1346" y="649"/>
                    </a:moveTo>
                    <a:lnTo>
                      <a:pt x="1360" y="635"/>
                    </a:lnTo>
                    <a:lnTo>
                      <a:pt x="1365" y="628"/>
                    </a:lnTo>
                    <a:lnTo>
                      <a:pt x="1358" y="627"/>
                    </a:lnTo>
                    <a:lnTo>
                      <a:pt x="1339" y="635"/>
                    </a:lnTo>
                    <a:lnTo>
                      <a:pt x="1323" y="649"/>
                    </a:lnTo>
                    <a:lnTo>
                      <a:pt x="1293" y="685"/>
                    </a:lnTo>
                    <a:lnTo>
                      <a:pt x="1274" y="699"/>
                    </a:lnTo>
                    <a:lnTo>
                      <a:pt x="1279" y="705"/>
                    </a:lnTo>
                    <a:lnTo>
                      <a:pt x="1265" y="713"/>
                    </a:lnTo>
                    <a:lnTo>
                      <a:pt x="1266" y="720"/>
                    </a:lnTo>
                    <a:lnTo>
                      <a:pt x="1302" y="720"/>
                    </a:lnTo>
                    <a:lnTo>
                      <a:pt x="1322" y="719"/>
                    </a:lnTo>
                    <a:lnTo>
                      <a:pt x="1338" y="725"/>
                    </a:lnTo>
                    <a:lnTo>
                      <a:pt x="1322" y="736"/>
                    </a:lnTo>
                    <a:lnTo>
                      <a:pt x="1333" y="736"/>
                    </a:lnTo>
                    <a:lnTo>
                      <a:pt x="1360" y="717"/>
                    </a:lnTo>
                    <a:lnTo>
                      <a:pt x="1364" y="719"/>
                    </a:lnTo>
                    <a:lnTo>
                      <a:pt x="1355" y="738"/>
                    </a:lnTo>
                    <a:lnTo>
                      <a:pt x="1366" y="743"/>
                    </a:lnTo>
                    <a:lnTo>
                      <a:pt x="1375" y="742"/>
                    </a:lnTo>
                    <a:lnTo>
                      <a:pt x="1388" y="721"/>
                    </a:lnTo>
                    <a:lnTo>
                      <a:pt x="1386" y="707"/>
                    </a:lnTo>
                    <a:lnTo>
                      <a:pt x="1388" y="695"/>
                    </a:lnTo>
                    <a:lnTo>
                      <a:pt x="1374" y="699"/>
                    </a:lnTo>
                    <a:lnTo>
                      <a:pt x="1384" y="682"/>
                    </a:lnTo>
                    <a:lnTo>
                      <a:pt x="1368" y="675"/>
                    </a:lnTo>
                    <a:lnTo>
                      <a:pt x="1358" y="680"/>
                    </a:lnTo>
                    <a:lnTo>
                      <a:pt x="1343" y="674"/>
                    </a:lnTo>
                    <a:lnTo>
                      <a:pt x="1352" y="666"/>
                    </a:lnTo>
                    <a:lnTo>
                      <a:pt x="1341" y="662"/>
                    </a:lnTo>
                    <a:lnTo>
                      <a:pt x="1327" y="669"/>
                    </a:lnTo>
                    <a:lnTo>
                      <a:pt x="1346" y="649"/>
                    </a:lnTo>
                    <a:lnTo>
                      <a:pt x="1346" y="649"/>
                    </a:lnTo>
                    <a:close/>
                    <a:moveTo>
                      <a:pt x="13" y="569"/>
                    </a:moveTo>
                    <a:lnTo>
                      <a:pt x="6" y="577"/>
                    </a:lnTo>
                    <a:lnTo>
                      <a:pt x="0" y="587"/>
                    </a:lnTo>
                    <a:lnTo>
                      <a:pt x="4" y="593"/>
                    </a:lnTo>
                    <a:lnTo>
                      <a:pt x="2" y="604"/>
                    </a:lnTo>
                    <a:lnTo>
                      <a:pt x="4" y="615"/>
                    </a:lnTo>
                    <a:lnTo>
                      <a:pt x="12" y="615"/>
                    </a:lnTo>
                    <a:lnTo>
                      <a:pt x="11" y="596"/>
                    </a:lnTo>
                    <a:lnTo>
                      <a:pt x="38" y="570"/>
                    </a:lnTo>
                    <a:lnTo>
                      <a:pt x="19" y="572"/>
                    </a:lnTo>
                    <a:lnTo>
                      <a:pt x="13" y="569"/>
                    </a:lnTo>
                    <a:lnTo>
                      <a:pt x="13" y="569"/>
                    </a:lnTo>
                    <a:close/>
                    <a:moveTo>
                      <a:pt x="1062" y="394"/>
                    </a:moveTo>
                    <a:lnTo>
                      <a:pt x="1061" y="389"/>
                    </a:lnTo>
                    <a:lnTo>
                      <a:pt x="1054" y="389"/>
                    </a:lnTo>
                    <a:lnTo>
                      <a:pt x="1044" y="395"/>
                    </a:lnTo>
                    <a:lnTo>
                      <a:pt x="1042" y="396"/>
                    </a:lnTo>
                    <a:lnTo>
                      <a:pt x="1042" y="403"/>
                    </a:lnTo>
                    <a:lnTo>
                      <a:pt x="1049" y="405"/>
                    </a:lnTo>
                    <a:lnTo>
                      <a:pt x="1062" y="394"/>
                    </a:lnTo>
                    <a:lnTo>
                      <a:pt x="1062" y="394"/>
                    </a:lnTo>
                    <a:close/>
                    <a:moveTo>
                      <a:pt x="1026" y="381"/>
                    </a:moveTo>
                    <a:lnTo>
                      <a:pt x="1029" y="378"/>
                    </a:lnTo>
                    <a:lnTo>
                      <a:pt x="1007" y="378"/>
                    </a:lnTo>
                    <a:lnTo>
                      <a:pt x="988" y="387"/>
                    </a:lnTo>
                    <a:lnTo>
                      <a:pt x="988" y="393"/>
                    </a:lnTo>
                    <a:lnTo>
                      <a:pt x="999" y="394"/>
                    </a:lnTo>
                    <a:lnTo>
                      <a:pt x="1026" y="381"/>
                    </a:lnTo>
                    <a:lnTo>
                      <a:pt x="1026" y="381"/>
                    </a:lnTo>
                    <a:close/>
                    <a:moveTo>
                      <a:pt x="1014" y="320"/>
                    </a:moveTo>
                    <a:lnTo>
                      <a:pt x="1005" y="318"/>
                    </a:lnTo>
                    <a:lnTo>
                      <a:pt x="986" y="338"/>
                    </a:lnTo>
                    <a:lnTo>
                      <a:pt x="972" y="353"/>
                    </a:lnTo>
                    <a:lnTo>
                      <a:pt x="951" y="365"/>
                    </a:lnTo>
                    <a:lnTo>
                      <a:pt x="975" y="362"/>
                    </a:lnTo>
                    <a:lnTo>
                      <a:pt x="971" y="375"/>
                    </a:lnTo>
                    <a:lnTo>
                      <a:pt x="1002" y="364"/>
                    </a:lnTo>
                    <a:lnTo>
                      <a:pt x="1026" y="353"/>
                    </a:lnTo>
                    <a:lnTo>
                      <a:pt x="1028" y="362"/>
                    </a:lnTo>
                    <a:lnTo>
                      <a:pt x="1051" y="367"/>
                    </a:lnTo>
                    <a:lnTo>
                      <a:pt x="1068" y="360"/>
                    </a:lnTo>
                    <a:lnTo>
                      <a:pt x="1062" y="353"/>
                    </a:lnTo>
                    <a:lnTo>
                      <a:pt x="1049" y="355"/>
                    </a:lnTo>
                    <a:lnTo>
                      <a:pt x="1054" y="345"/>
                    </a:lnTo>
                    <a:lnTo>
                      <a:pt x="1040" y="339"/>
                    </a:lnTo>
                    <a:lnTo>
                      <a:pt x="1027" y="331"/>
                    </a:lnTo>
                    <a:lnTo>
                      <a:pt x="1022" y="325"/>
                    </a:lnTo>
                    <a:lnTo>
                      <a:pt x="1011" y="329"/>
                    </a:lnTo>
                    <a:lnTo>
                      <a:pt x="1014" y="320"/>
                    </a:lnTo>
                    <a:lnTo>
                      <a:pt x="1014" y="320"/>
                    </a:lnTo>
                    <a:close/>
                    <a:moveTo>
                      <a:pt x="1181" y="289"/>
                    </a:moveTo>
                    <a:lnTo>
                      <a:pt x="1195" y="283"/>
                    </a:lnTo>
                    <a:lnTo>
                      <a:pt x="1199" y="281"/>
                    </a:lnTo>
                    <a:lnTo>
                      <a:pt x="1204" y="271"/>
                    </a:lnTo>
                    <a:lnTo>
                      <a:pt x="1195" y="266"/>
                    </a:lnTo>
                    <a:lnTo>
                      <a:pt x="1180" y="269"/>
                    </a:lnTo>
                    <a:lnTo>
                      <a:pt x="1166" y="281"/>
                    </a:lnTo>
                    <a:lnTo>
                      <a:pt x="1163" y="290"/>
                    </a:lnTo>
                    <a:lnTo>
                      <a:pt x="1181" y="289"/>
                    </a:lnTo>
                    <a:lnTo>
                      <a:pt x="1181" y="289"/>
                    </a:lnTo>
                    <a:close/>
                    <a:moveTo>
                      <a:pt x="906" y="249"/>
                    </a:moveTo>
                    <a:lnTo>
                      <a:pt x="902" y="241"/>
                    </a:lnTo>
                    <a:lnTo>
                      <a:pt x="901" y="238"/>
                    </a:lnTo>
                    <a:lnTo>
                      <a:pt x="896" y="234"/>
                    </a:lnTo>
                    <a:lnTo>
                      <a:pt x="885" y="228"/>
                    </a:lnTo>
                    <a:lnTo>
                      <a:pt x="866" y="238"/>
                    </a:lnTo>
                    <a:lnTo>
                      <a:pt x="847" y="243"/>
                    </a:lnTo>
                    <a:lnTo>
                      <a:pt x="860" y="253"/>
                    </a:lnTo>
                    <a:lnTo>
                      <a:pt x="874" y="251"/>
                    </a:lnTo>
                    <a:lnTo>
                      <a:pt x="890" y="256"/>
                    </a:lnTo>
                    <a:lnTo>
                      <a:pt x="906" y="249"/>
                    </a:lnTo>
                    <a:close/>
                    <a:moveTo>
                      <a:pt x="989" y="241"/>
                    </a:moveTo>
                    <a:lnTo>
                      <a:pt x="965" y="238"/>
                    </a:lnTo>
                    <a:lnTo>
                      <a:pt x="986" y="228"/>
                    </a:lnTo>
                    <a:lnTo>
                      <a:pt x="984" y="206"/>
                    </a:lnTo>
                    <a:lnTo>
                      <a:pt x="977" y="197"/>
                    </a:lnTo>
                    <a:lnTo>
                      <a:pt x="960" y="194"/>
                    </a:lnTo>
                    <a:lnTo>
                      <a:pt x="930" y="208"/>
                    </a:lnTo>
                    <a:lnTo>
                      <a:pt x="910" y="230"/>
                    </a:lnTo>
                    <a:lnTo>
                      <a:pt x="921" y="238"/>
                    </a:lnTo>
                    <a:lnTo>
                      <a:pt x="927" y="250"/>
                    </a:lnTo>
                    <a:lnTo>
                      <a:pt x="903" y="270"/>
                    </a:lnTo>
                    <a:lnTo>
                      <a:pt x="891" y="269"/>
                    </a:lnTo>
                    <a:lnTo>
                      <a:pt x="868" y="286"/>
                    </a:lnTo>
                    <a:lnTo>
                      <a:pt x="884" y="267"/>
                    </a:lnTo>
                    <a:lnTo>
                      <a:pt x="866" y="260"/>
                    </a:lnTo>
                    <a:lnTo>
                      <a:pt x="849" y="264"/>
                    </a:lnTo>
                    <a:lnTo>
                      <a:pt x="840" y="276"/>
                    </a:lnTo>
                    <a:lnTo>
                      <a:pt x="818" y="276"/>
                    </a:lnTo>
                    <a:lnTo>
                      <a:pt x="791" y="279"/>
                    </a:lnTo>
                    <a:lnTo>
                      <a:pt x="772" y="269"/>
                    </a:lnTo>
                    <a:lnTo>
                      <a:pt x="753" y="271"/>
                    </a:lnTo>
                    <a:lnTo>
                      <a:pt x="747" y="260"/>
                    </a:lnTo>
                    <a:lnTo>
                      <a:pt x="740" y="255"/>
                    </a:lnTo>
                    <a:lnTo>
                      <a:pt x="726" y="257"/>
                    </a:lnTo>
                    <a:lnTo>
                      <a:pt x="706" y="258"/>
                    </a:lnTo>
                    <a:lnTo>
                      <a:pt x="689" y="266"/>
                    </a:lnTo>
                    <a:lnTo>
                      <a:pt x="697" y="274"/>
                    </a:lnTo>
                    <a:lnTo>
                      <a:pt x="671" y="284"/>
                    </a:lnTo>
                    <a:lnTo>
                      <a:pt x="666" y="272"/>
                    </a:lnTo>
                    <a:lnTo>
                      <a:pt x="649" y="276"/>
                    </a:lnTo>
                    <a:lnTo>
                      <a:pt x="605" y="278"/>
                    </a:lnTo>
                    <a:lnTo>
                      <a:pt x="581" y="273"/>
                    </a:lnTo>
                    <a:lnTo>
                      <a:pt x="613" y="264"/>
                    </a:lnTo>
                    <a:lnTo>
                      <a:pt x="603" y="254"/>
                    </a:lnTo>
                    <a:lnTo>
                      <a:pt x="587" y="255"/>
                    </a:lnTo>
                    <a:lnTo>
                      <a:pt x="569" y="251"/>
                    </a:lnTo>
                    <a:lnTo>
                      <a:pt x="541" y="244"/>
                    </a:lnTo>
                    <a:lnTo>
                      <a:pt x="527" y="236"/>
                    </a:lnTo>
                    <a:lnTo>
                      <a:pt x="510" y="234"/>
                    </a:lnTo>
                    <a:lnTo>
                      <a:pt x="497" y="241"/>
                    </a:lnTo>
                    <a:lnTo>
                      <a:pt x="476" y="243"/>
                    </a:lnTo>
                    <a:lnTo>
                      <a:pt x="490" y="228"/>
                    </a:lnTo>
                    <a:lnTo>
                      <a:pt x="455" y="241"/>
                    </a:lnTo>
                    <a:lnTo>
                      <a:pt x="449" y="225"/>
                    </a:lnTo>
                    <a:lnTo>
                      <a:pt x="442" y="222"/>
                    </a:lnTo>
                    <a:lnTo>
                      <a:pt x="428" y="231"/>
                    </a:lnTo>
                    <a:lnTo>
                      <a:pt x="411" y="236"/>
                    </a:lnTo>
                    <a:lnTo>
                      <a:pt x="410" y="227"/>
                    </a:lnTo>
                    <a:lnTo>
                      <a:pt x="379" y="233"/>
                    </a:lnTo>
                    <a:lnTo>
                      <a:pt x="347" y="241"/>
                    </a:lnTo>
                    <a:lnTo>
                      <a:pt x="327" y="240"/>
                    </a:lnTo>
                    <a:lnTo>
                      <a:pt x="301" y="245"/>
                    </a:lnTo>
                    <a:lnTo>
                      <a:pt x="278" y="254"/>
                    </a:lnTo>
                    <a:lnTo>
                      <a:pt x="264" y="252"/>
                    </a:lnTo>
                    <a:lnTo>
                      <a:pt x="251" y="242"/>
                    </a:lnTo>
                    <a:lnTo>
                      <a:pt x="230" y="238"/>
                    </a:lnTo>
                    <a:lnTo>
                      <a:pt x="230" y="238"/>
                    </a:lnTo>
                    <a:lnTo>
                      <a:pt x="139" y="312"/>
                    </a:lnTo>
                    <a:lnTo>
                      <a:pt x="7" y="434"/>
                    </a:lnTo>
                    <a:lnTo>
                      <a:pt x="23" y="434"/>
                    </a:lnTo>
                    <a:lnTo>
                      <a:pt x="32" y="440"/>
                    </a:lnTo>
                    <a:lnTo>
                      <a:pt x="35" y="450"/>
                    </a:lnTo>
                    <a:lnTo>
                      <a:pt x="36" y="465"/>
                    </a:lnTo>
                    <a:lnTo>
                      <a:pt x="64" y="452"/>
                    </a:lnTo>
                    <a:lnTo>
                      <a:pt x="88" y="445"/>
                    </a:lnTo>
                    <a:lnTo>
                      <a:pt x="86" y="456"/>
                    </a:lnTo>
                    <a:lnTo>
                      <a:pt x="88" y="466"/>
                    </a:lnTo>
                    <a:lnTo>
                      <a:pt x="95" y="475"/>
                    </a:lnTo>
                    <a:lnTo>
                      <a:pt x="91" y="491"/>
                    </a:lnTo>
                    <a:lnTo>
                      <a:pt x="85" y="516"/>
                    </a:lnTo>
                    <a:lnTo>
                      <a:pt x="102" y="531"/>
                    </a:lnTo>
                    <a:lnTo>
                      <a:pt x="91" y="544"/>
                    </a:lnTo>
                    <a:lnTo>
                      <a:pt x="71" y="555"/>
                    </a:lnTo>
                    <a:lnTo>
                      <a:pt x="71" y="555"/>
                    </a:lnTo>
                    <a:lnTo>
                      <a:pt x="62" y="566"/>
                    </a:lnTo>
                    <a:lnTo>
                      <a:pt x="70" y="583"/>
                    </a:lnTo>
                    <a:lnTo>
                      <a:pt x="58" y="602"/>
                    </a:lnTo>
                    <a:lnTo>
                      <a:pt x="74" y="611"/>
                    </a:lnTo>
                    <a:lnTo>
                      <a:pt x="60" y="625"/>
                    </a:lnTo>
                    <a:lnTo>
                      <a:pt x="55" y="646"/>
                    </a:lnTo>
                    <a:lnTo>
                      <a:pt x="82" y="655"/>
                    </a:lnTo>
                    <a:lnTo>
                      <a:pt x="87" y="665"/>
                    </a:lnTo>
                    <a:lnTo>
                      <a:pt x="108" y="688"/>
                    </a:lnTo>
                    <a:lnTo>
                      <a:pt x="111" y="688"/>
                    </a:lnTo>
                    <a:lnTo>
                      <a:pt x="162" y="688"/>
                    </a:lnTo>
                    <a:lnTo>
                      <a:pt x="217" y="688"/>
                    </a:lnTo>
                    <a:lnTo>
                      <a:pt x="235" y="688"/>
                    </a:lnTo>
                    <a:lnTo>
                      <a:pt x="291" y="688"/>
                    </a:lnTo>
                    <a:lnTo>
                      <a:pt x="345" y="688"/>
                    </a:lnTo>
                    <a:lnTo>
                      <a:pt x="400" y="688"/>
                    </a:lnTo>
                    <a:lnTo>
                      <a:pt x="455" y="688"/>
                    </a:lnTo>
                    <a:lnTo>
                      <a:pt x="518" y="688"/>
                    </a:lnTo>
                    <a:lnTo>
                      <a:pt x="580" y="688"/>
                    </a:lnTo>
                    <a:lnTo>
                      <a:pt x="617" y="688"/>
                    </a:lnTo>
                    <a:lnTo>
                      <a:pt x="622" y="678"/>
                    </a:lnTo>
                    <a:lnTo>
                      <a:pt x="629" y="678"/>
                    </a:lnTo>
                    <a:lnTo>
                      <a:pt x="626" y="691"/>
                    </a:lnTo>
                    <a:lnTo>
                      <a:pt x="630" y="695"/>
                    </a:lnTo>
                    <a:lnTo>
                      <a:pt x="641" y="697"/>
                    </a:lnTo>
                    <a:lnTo>
                      <a:pt x="659" y="701"/>
                    </a:lnTo>
                    <a:lnTo>
                      <a:pt x="673" y="707"/>
                    </a:lnTo>
                    <a:lnTo>
                      <a:pt x="689" y="705"/>
                    </a:lnTo>
                    <a:lnTo>
                      <a:pt x="709" y="710"/>
                    </a:lnTo>
                    <a:lnTo>
                      <a:pt x="709" y="710"/>
                    </a:lnTo>
                    <a:lnTo>
                      <a:pt x="721" y="702"/>
                    </a:lnTo>
                    <a:lnTo>
                      <a:pt x="732" y="698"/>
                    </a:lnTo>
                    <a:lnTo>
                      <a:pt x="740" y="692"/>
                    </a:lnTo>
                    <a:lnTo>
                      <a:pt x="745" y="690"/>
                    </a:lnTo>
                    <a:lnTo>
                      <a:pt x="760" y="693"/>
                    </a:lnTo>
                    <a:lnTo>
                      <a:pt x="772" y="694"/>
                    </a:lnTo>
                    <a:lnTo>
                      <a:pt x="775" y="697"/>
                    </a:lnTo>
                    <a:lnTo>
                      <a:pt x="775" y="710"/>
                    </a:lnTo>
                    <a:lnTo>
                      <a:pt x="795" y="714"/>
                    </a:lnTo>
                    <a:lnTo>
                      <a:pt x="788" y="720"/>
                    </a:lnTo>
                    <a:lnTo>
                      <a:pt x="793" y="728"/>
                    </a:lnTo>
                    <a:lnTo>
                      <a:pt x="786" y="736"/>
                    </a:lnTo>
                    <a:lnTo>
                      <a:pt x="793" y="739"/>
                    </a:lnTo>
                    <a:lnTo>
                      <a:pt x="786" y="747"/>
                    </a:lnTo>
                    <a:lnTo>
                      <a:pt x="786" y="747"/>
                    </a:lnTo>
                    <a:lnTo>
                      <a:pt x="790" y="747"/>
                    </a:lnTo>
                    <a:lnTo>
                      <a:pt x="795" y="745"/>
                    </a:lnTo>
                    <a:lnTo>
                      <a:pt x="797" y="749"/>
                    </a:lnTo>
                    <a:lnTo>
                      <a:pt x="810" y="752"/>
                    </a:lnTo>
                    <a:lnTo>
                      <a:pt x="824" y="753"/>
                    </a:lnTo>
                    <a:lnTo>
                      <a:pt x="838" y="755"/>
                    </a:lnTo>
                    <a:lnTo>
                      <a:pt x="853" y="760"/>
                    </a:lnTo>
                    <a:lnTo>
                      <a:pt x="856" y="767"/>
                    </a:lnTo>
                    <a:lnTo>
                      <a:pt x="861" y="785"/>
                    </a:lnTo>
                    <a:lnTo>
                      <a:pt x="852" y="792"/>
                    </a:lnTo>
                    <a:lnTo>
                      <a:pt x="838" y="789"/>
                    </a:lnTo>
                    <a:lnTo>
                      <a:pt x="834" y="775"/>
                    </a:lnTo>
                    <a:lnTo>
                      <a:pt x="831" y="790"/>
                    </a:lnTo>
                    <a:lnTo>
                      <a:pt x="816" y="802"/>
                    </a:lnTo>
                    <a:lnTo>
                      <a:pt x="814" y="813"/>
                    </a:lnTo>
                    <a:lnTo>
                      <a:pt x="810" y="819"/>
                    </a:lnTo>
                    <a:lnTo>
                      <a:pt x="794" y="827"/>
                    </a:lnTo>
                    <a:lnTo>
                      <a:pt x="794" y="827"/>
                    </a:lnTo>
                    <a:lnTo>
                      <a:pt x="781" y="839"/>
                    </a:lnTo>
                    <a:lnTo>
                      <a:pt x="773" y="847"/>
                    </a:lnTo>
                    <a:lnTo>
                      <a:pt x="783" y="849"/>
                    </a:lnTo>
                    <a:lnTo>
                      <a:pt x="800" y="842"/>
                    </a:lnTo>
                    <a:lnTo>
                      <a:pt x="811" y="835"/>
                    </a:lnTo>
                    <a:lnTo>
                      <a:pt x="816" y="834"/>
                    </a:lnTo>
                    <a:lnTo>
                      <a:pt x="827" y="836"/>
                    </a:lnTo>
                    <a:lnTo>
                      <a:pt x="833" y="833"/>
                    </a:lnTo>
                    <a:lnTo>
                      <a:pt x="843" y="830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2" y="820"/>
                    </a:lnTo>
                    <a:lnTo>
                      <a:pt x="861" y="820"/>
                    </a:lnTo>
                    <a:lnTo>
                      <a:pt x="855" y="822"/>
                    </a:lnTo>
                    <a:lnTo>
                      <a:pt x="848" y="819"/>
                    </a:lnTo>
                    <a:lnTo>
                      <a:pt x="857" y="812"/>
                    </a:lnTo>
                    <a:lnTo>
                      <a:pt x="863" y="809"/>
                    </a:lnTo>
                    <a:lnTo>
                      <a:pt x="878" y="805"/>
                    </a:lnTo>
                    <a:lnTo>
                      <a:pt x="895" y="803"/>
                    </a:lnTo>
                    <a:lnTo>
                      <a:pt x="902" y="807"/>
                    </a:lnTo>
                    <a:lnTo>
                      <a:pt x="909" y="802"/>
                    </a:lnTo>
                    <a:lnTo>
                      <a:pt x="916" y="799"/>
                    </a:lnTo>
                    <a:lnTo>
                      <a:pt x="919" y="800"/>
                    </a:lnTo>
                    <a:lnTo>
                      <a:pt x="920" y="801"/>
                    </a:lnTo>
                    <a:lnTo>
                      <a:pt x="945" y="785"/>
                    </a:lnTo>
                    <a:lnTo>
                      <a:pt x="955" y="780"/>
                    </a:lnTo>
                    <a:lnTo>
                      <a:pt x="983" y="780"/>
                    </a:lnTo>
                    <a:lnTo>
                      <a:pt x="1018" y="780"/>
                    </a:lnTo>
                    <a:lnTo>
                      <a:pt x="1022" y="775"/>
                    </a:lnTo>
                    <a:lnTo>
                      <a:pt x="1028" y="774"/>
                    </a:lnTo>
                    <a:lnTo>
                      <a:pt x="1038" y="770"/>
                    </a:lnTo>
                    <a:lnTo>
                      <a:pt x="1048" y="760"/>
                    </a:lnTo>
                    <a:lnTo>
                      <a:pt x="1060" y="741"/>
                    </a:lnTo>
                    <a:lnTo>
                      <a:pt x="1081" y="723"/>
                    </a:lnTo>
                    <a:lnTo>
                      <a:pt x="1084" y="730"/>
                    </a:lnTo>
                    <a:lnTo>
                      <a:pt x="1098" y="726"/>
                    </a:lnTo>
                    <a:lnTo>
                      <a:pt x="1104" y="733"/>
                    </a:lnTo>
                    <a:lnTo>
                      <a:pt x="1094" y="764"/>
                    </a:lnTo>
                    <a:lnTo>
                      <a:pt x="1101" y="777"/>
                    </a:lnTo>
                    <a:lnTo>
                      <a:pt x="1124" y="775"/>
                    </a:lnTo>
                    <a:lnTo>
                      <a:pt x="1153" y="774"/>
                    </a:lnTo>
                    <a:lnTo>
                      <a:pt x="1115" y="792"/>
                    </a:lnTo>
                    <a:lnTo>
                      <a:pt x="1110" y="812"/>
                    </a:lnTo>
                    <a:lnTo>
                      <a:pt x="1123" y="814"/>
                    </a:lnTo>
                    <a:lnTo>
                      <a:pt x="1150" y="797"/>
                    </a:lnTo>
                    <a:lnTo>
                      <a:pt x="1171" y="789"/>
                    </a:lnTo>
                    <a:lnTo>
                      <a:pt x="1217" y="775"/>
                    </a:lnTo>
                    <a:lnTo>
                      <a:pt x="1245" y="759"/>
                    </a:lnTo>
                    <a:lnTo>
                      <a:pt x="1235" y="751"/>
                    </a:lnTo>
                    <a:lnTo>
                      <a:pt x="1238" y="734"/>
                    </a:lnTo>
                    <a:lnTo>
                      <a:pt x="1212" y="761"/>
                    </a:lnTo>
                    <a:lnTo>
                      <a:pt x="1180" y="763"/>
                    </a:lnTo>
                    <a:lnTo>
                      <a:pt x="1160" y="751"/>
                    </a:lnTo>
                    <a:lnTo>
                      <a:pt x="1159" y="734"/>
                    </a:lnTo>
                    <a:lnTo>
                      <a:pt x="1162" y="709"/>
                    </a:lnTo>
                    <a:lnTo>
                      <a:pt x="1184" y="693"/>
                    </a:lnTo>
                    <a:lnTo>
                      <a:pt x="1172" y="682"/>
                    </a:lnTo>
                    <a:lnTo>
                      <a:pt x="1143" y="684"/>
                    </a:lnTo>
                    <a:lnTo>
                      <a:pt x="1098" y="704"/>
                    </a:lnTo>
                    <a:lnTo>
                      <a:pt x="1057" y="734"/>
                    </a:lnTo>
                    <a:lnTo>
                      <a:pt x="1040" y="738"/>
                    </a:lnTo>
                    <a:lnTo>
                      <a:pt x="1069" y="717"/>
                    </a:lnTo>
                    <a:lnTo>
                      <a:pt x="1108" y="686"/>
                    </a:lnTo>
                    <a:lnTo>
                      <a:pt x="1134" y="676"/>
                    </a:lnTo>
                    <a:lnTo>
                      <a:pt x="1155" y="660"/>
                    </a:lnTo>
                    <a:lnTo>
                      <a:pt x="1175" y="658"/>
                    </a:lnTo>
                    <a:lnTo>
                      <a:pt x="1202" y="658"/>
                    </a:lnTo>
                    <a:lnTo>
                      <a:pt x="1239" y="663"/>
                    </a:lnTo>
                    <a:lnTo>
                      <a:pt x="1272" y="659"/>
                    </a:lnTo>
                    <a:lnTo>
                      <a:pt x="1301" y="640"/>
                    </a:lnTo>
                    <a:lnTo>
                      <a:pt x="1334" y="632"/>
                    </a:lnTo>
                    <a:lnTo>
                      <a:pt x="1349" y="624"/>
                    </a:lnTo>
                    <a:lnTo>
                      <a:pt x="1364" y="615"/>
                    </a:lnTo>
                    <a:lnTo>
                      <a:pt x="1372" y="590"/>
                    </a:lnTo>
                    <a:lnTo>
                      <a:pt x="1368" y="581"/>
                    </a:lnTo>
                    <a:lnTo>
                      <a:pt x="1355" y="578"/>
                    </a:lnTo>
                    <a:lnTo>
                      <a:pt x="1355" y="559"/>
                    </a:lnTo>
                    <a:lnTo>
                      <a:pt x="1347" y="552"/>
                    </a:lnTo>
                    <a:lnTo>
                      <a:pt x="1321" y="546"/>
                    </a:lnTo>
                    <a:lnTo>
                      <a:pt x="1310" y="534"/>
                    </a:lnTo>
                    <a:lnTo>
                      <a:pt x="1293" y="521"/>
                    </a:lnTo>
                    <a:lnTo>
                      <a:pt x="1306" y="507"/>
                    </a:lnTo>
                    <a:lnTo>
                      <a:pt x="1298" y="480"/>
                    </a:lnTo>
                    <a:lnTo>
                      <a:pt x="1288" y="452"/>
                    </a:lnTo>
                    <a:lnTo>
                      <a:pt x="1284" y="433"/>
                    </a:lnTo>
                    <a:lnTo>
                      <a:pt x="1268" y="443"/>
                    </a:lnTo>
                    <a:lnTo>
                      <a:pt x="1240" y="467"/>
                    </a:lnTo>
                    <a:lnTo>
                      <a:pt x="1210" y="480"/>
                    </a:lnTo>
                    <a:lnTo>
                      <a:pt x="1205" y="466"/>
                    </a:lnTo>
                    <a:lnTo>
                      <a:pt x="1191" y="463"/>
                    </a:lnTo>
                    <a:lnTo>
                      <a:pt x="1199" y="436"/>
                    </a:lnTo>
                    <a:lnTo>
                      <a:pt x="1208" y="417"/>
                    </a:lnTo>
                    <a:lnTo>
                      <a:pt x="1180" y="415"/>
                    </a:lnTo>
                    <a:lnTo>
                      <a:pt x="1180" y="408"/>
                    </a:lnTo>
                    <a:lnTo>
                      <a:pt x="1166" y="395"/>
                    </a:lnTo>
                    <a:lnTo>
                      <a:pt x="1154" y="387"/>
                    </a:lnTo>
                    <a:lnTo>
                      <a:pt x="1138" y="393"/>
                    </a:lnTo>
                    <a:lnTo>
                      <a:pt x="1123" y="391"/>
                    </a:lnTo>
                    <a:lnTo>
                      <a:pt x="1097" y="385"/>
                    </a:lnTo>
                    <a:lnTo>
                      <a:pt x="1083" y="390"/>
                    </a:lnTo>
                    <a:lnTo>
                      <a:pt x="1068" y="424"/>
                    </a:lnTo>
                    <a:lnTo>
                      <a:pt x="1065" y="443"/>
                    </a:lnTo>
                    <a:lnTo>
                      <a:pt x="1032" y="466"/>
                    </a:lnTo>
                    <a:lnTo>
                      <a:pt x="1044" y="483"/>
                    </a:lnTo>
                    <a:lnTo>
                      <a:pt x="1046" y="502"/>
                    </a:lnTo>
                    <a:lnTo>
                      <a:pt x="1040" y="517"/>
                    </a:lnTo>
                    <a:lnTo>
                      <a:pt x="1022" y="532"/>
                    </a:lnTo>
                    <a:lnTo>
                      <a:pt x="994" y="548"/>
                    </a:lnTo>
                    <a:lnTo>
                      <a:pt x="960" y="558"/>
                    </a:lnTo>
                    <a:lnTo>
                      <a:pt x="967" y="570"/>
                    </a:lnTo>
                    <a:lnTo>
                      <a:pt x="958" y="606"/>
                    </a:lnTo>
                    <a:lnTo>
                      <a:pt x="938" y="630"/>
                    </a:lnTo>
                    <a:lnTo>
                      <a:pt x="920" y="636"/>
                    </a:lnTo>
                    <a:lnTo>
                      <a:pt x="904" y="615"/>
                    </a:lnTo>
                    <a:lnTo>
                      <a:pt x="903" y="590"/>
                    </a:lnTo>
                    <a:lnTo>
                      <a:pt x="910" y="567"/>
                    </a:lnTo>
                    <a:lnTo>
                      <a:pt x="923" y="548"/>
                    </a:lnTo>
                    <a:lnTo>
                      <a:pt x="905" y="546"/>
                    </a:lnTo>
                    <a:lnTo>
                      <a:pt x="877" y="544"/>
                    </a:lnTo>
                    <a:lnTo>
                      <a:pt x="864" y="535"/>
                    </a:lnTo>
                    <a:lnTo>
                      <a:pt x="846" y="529"/>
                    </a:lnTo>
                    <a:lnTo>
                      <a:pt x="840" y="518"/>
                    </a:lnTo>
                    <a:lnTo>
                      <a:pt x="828" y="509"/>
                    </a:lnTo>
                    <a:lnTo>
                      <a:pt x="801" y="500"/>
                    </a:lnTo>
                    <a:lnTo>
                      <a:pt x="774" y="505"/>
                    </a:lnTo>
                    <a:lnTo>
                      <a:pt x="777" y="488"/>
                    </a:lnTo>
                    <a:lnTo>
                      <a:pt x="783" y="467"/>
                    </a:lnTo>
                    <a:lnTo>
                      <a:pt x="760" y="464"/>
                    </a:lnTo>
                    <a:lnTo>
                      <a:pt x="779" y="438"/>
                    </a:lnTo>
                    <a:lnTo>
                      <a:pt x="797" y="421"/>
                    </a:lnTo>
                    <a:lnTo>
                      <a:pt x="832" y="396"/>
                    </a:lnTo>
                    <a:lnTo>
                      <a:pt x="864" y="380"/>
                    </a:lnTo>
                    <a:lnTo>
                      <a:pt x="885" y="377"/>
                    </a:lnTo>
                    <a:lnTo>
                      <a:pt x="896" y="363"/>
                    </a:lnTo>
                    <a:lnTo>
                      <a:pt x="915" y="353"/>
                    </a:lnTo>
                    <a:lnTo>
                      <a:pt x="939" y="353"/>
                    </a:lnTo>
                    <a:lnTo>
                      <a:pt x="968" y="339"/>
                    </a:lnTo>
                    <a:lnTo>
                      <a:pt x="979" y="329"/>
                    </a:lnTo>
                    <a:lnTo>
                      <a:pt x="1006" y="311"/>
                    </a:lnTo>
                    <a:lnTo>
                      <a:pt x="1018" y="301"/>
                    </a:lnTo>
                    <a:lnTo>
                      <a:pt x="1030" y="308"/>
                    </a:lnTo>
                    <a:lnTo>
                      <a:pt x="1054" y="304"/>
                    </a:lnTo>
                    <a:lnTo>
                      <a:pt x="1095" y="290"/>
                    </a:lnTo>
                    <a:lnTo>
                      <a:pt x="1103" y="280"/>
                    </a:lnTo>
                    <a:lnTo>
                      <a:pt x="1100" y="269"/>
                    </a:lnTo>
                    <a:lnTo>
                      <a:pt x="1119" y="258"/>
                    </a:lnTo>
                    <a:lnTo>
                      <a:pt x="1125" y="248"/>
                    </a:lnTo>
                    <a:lnTo>
                      <a:pt x="1112" y="239"/>
                    </a:lnTo>
                    <a:lnTo>
                      <a:pt x="1092" y="236"/>
                    </a:lnTo>
                    <a:lnTo>
                      <a:pt x="1071" y="234"/>
                    </a:lnTo>
                    <a:lnTo>
                      <a:pt x="1054" y="256"/>
                    </a:lnTo>
                    <a:lnTo>
                      <a:pt x="1030" y="273"/>
                    </a:lnTo>
                    <a:lnTo>
                      <a:pt x="1003" y="288"/>
                    </a:lnTo>
                    <a:lnTo>
                      <a:pt x="998" y="274"/>
                    </a:lnTo>
                    <a:lnTo>
                      <a:pt x="1014" y="259"/>
                    </a:lnTo>
                    <a:lnTo>
                      <a:pt x="1006" y="246"/>
                    </a:lnTo>
                    <a:lnTo>
                      <a:pt x="973" y="262"/>
                    </a:lnTo>
                    <a:lnTo>
                      <a:pt x="989" y="241"/>
                    </a:lnTo>
                    <a:lnTo>
                      <a:pt x="989" y="241"/>
                    </a:lnTo>
                    <a:close/>
                    <a:moveTo>
                      <a:pt x="707" y="170"/>
                    </a:moveTo>
                    <a:lnTo>
                      <a:pt x="697" y="167"/>
                    </a:lnTo>
                    <a:lnTo>
                      <a:pt x="645" y="179"/>
                    </a:lnTo>
                    <a:lnTo>
                      <a:pt x="625" y="186"/>
                    </a:lnTo>
                    <a:lnTo>
                      <a:pt x="596" y="201"/>
                    </a:lnTo>
                    <a:lnTo>
                      <a:pt x="617" y="206"/>
                    </a:lnTo>
                    <a:lnTo>
                      <a:pt x="639" y="206"/>
                    </a:lnTo>
                    <a:lnTo>
                      <a:pt x="596" y="213"/>
                    </a:lnTo>
                    <a:lnTo>
                      <a:pt x="596" y="221"/>
                    </a:lnTo>
                    <a:lnTo>
                      <a:pt x="617" y="221"/>
                    </a:lnTo>
                    <a:lnTo>
                      <a:pt x="651" y="220"/>
                    </a:lnTo>
                    <a:lnTo>
                      <a:pt x="675" y="225"/>
                    </a:lnTo>
                    <a:lnTo>
                      <a:pt x="652" y="228"/>
                    </a:lnTo>
                    <a:lnTo>
                      <a:pt x="631" y="226"/>
                    </a:lnTo>
                    <a:lnTo>
                      <a:pt x="605" y="230"/>
                    </a:lnTo>
                    <a:lnTo>
                      <a:pt x="592" y="232"/>
                    </a:lnTo>
                    <a:lnTo>
                      <a:pt x="595" y="248"/>
                    </a:lnTo>
                    <a:lnTo>
                      <a:pt x="611" y="246"/>
                    </a:lnTo>
                    <a:lnTo>
                      <a:pt x="626" y="252"/>
                    </a:lnTo>
                    <a:lnTo>
                      <a:pt x="625" y="261"/>
                    </a:lnTo>
                    <a:lnTo>
                      <a:pt x="654" y="259"/>
                    </a:lnTo>
                    <a:lnTo>
                      <a:pt x="696" y="256"/>
                    </a:lnTo>
                    <a:lnTo>
                      <a:pt x="730" y="249"/>
                    </a:lnTo>
                    <a:lnTo>
                      <a:pt x="749" y="248"/>
                    </a:lnTo>
                    <a:lnTo>
                      <a:pt x="771" y="254"/>
                    </a:lnTo>
                    <a:lnTo>
                      <a:pt x="796" y="256"/>
                    </a:lnTo>
                    <a:lnTo>
                      <a:pt x="807" y="249"/>
                    </a:lnTo>
                    <a:lnTo>
                      <a:pt x="805" y="241"/>
                    </a:lnTo>
                    <a:lnTo>
                      <a:pt x="831" y="240"/>
                    </a:lnTo>
                    <a:lnTo>
                      <a:pt x="841" y="231"/>
                    </a:lnTo>
                    <a:lnTo>
                      <a:pt x="822" y="222"/>
                    </a:lnTo>
                    <a:lnTo>
                      <a:pt x="806" y="212"/>
                    </a:lnTo>
                    <a:lnTo>
                      <a:pt x="815" y="198"/>
                    </a:lnTo>
                    <a:lnTo>
                      <a:pt x="826" y="180"/>
                    </a:lnTo>
                    <a:lnTo>
                      <a:pt x="817" y="172"/>
                    </a:lnTo>
                    <a:lnTo>
                      <a:pt x="806" y="169"/>
                    </a:lnTo>
                    <a:lnTo>
                      <a:pt x="790" y="171"/>
                    </a:lnTo>
                    <a:lnTo>
                      <a:pt x="780" y="191"/>
                    </a:lnTo>
                    <a:lnTo>
                      <a:pt x="764" y="199"/>
                    </a:lnTo>
                    <a:lnTo>
                      <a:pt x="772" y="180"/>
                    </a:lnTo>
                    <a:lnTo>
                      <a:pt x="766" y="174"/>
                    </a:lnTo>
                    <a:lnTo>
                      <a:pt x="738" y="184"/>
                    </a:lnTo>
                    <a:lnTo>
                      <a:pt x="729" y="174"/>
                    </a:lnTo>
                    <a:lnTo>
                      <a:pt x="689" y="180"/>
                    </a:lnTo>
                    <a:lnTo>
                      <a:pt x="707" y="170"/>
                    </a:lnTo>
                    <a:lnTo>
                      <a:pt x="707" y="170"/>
                    </a:lnTo>
                    <a:close/>
                    <a:moveTo>
                      <a:pt x="854" y="165"/>
                    </a:moveTo>
                    <a:lnTo>
                      <a:pt x="847" y="161"/>
                    </a:lnTo>
                    <a:lnTo>
                      <a:pt x="827" y="162"/>
                    </a:lnTo>
                    <a:lnTo>
                      <a:pt x="819" y="165"/>
                    </a:lnTo>
                    <a:lnTo>
                      <a:pt x="828" y="178"/>
                    </a:lnTo>
                    <a:lnTo>
                      <a:pt x="854" y="165"/>
                    </a:lnTo>
                    <a:close/>
                    <a:moveTo>
                      <a:pt x="1255" y="171"/>
                    </a:moveTo>
                    <a:lnTo>
                      <a:pt x="1239" y="161"/>
                    </a:lnTo>
                    <a:lnTo>
                      <a:pt x="1208" y="159"/>
                    </a:lnTo>
                    <a:lnTo>
                      <a:pt x="1200" y="160"/>
                    </a:lnTo>
                    <a:lnTo>
                      <a:pt x="1194" y="167"/>
                    </a:lnTo>
                    <a:lnTo>
                      <a:pt x="1201" y="177"/>
                    </a:lnTo>
                    <a:lnTo>
                      <a:pt x="1205" y="178"/>
                    </a:lnTo>
                    <a:lnTo>
                      <a:pt x="1223" y="176"/>
                    </a:lnTo>
                    <a:lnTo>
                      <a:pt x="1237" y="176"/>
                    </a:lnTo>
                    <a:lnTo>
                      <a:pt x="1253" y="176"/>
                    </a:lnTo>
                    <a:lnTo>
                      <a:pt x="1255" y="171"/>
                    </a:lnTo>
                    <a:lnTo>
                      <a:pt x="1255" y="171"/>
                    </a:lnTo>
                    <a:close/>
                    <a:moveTo>
                      <a:pt x="1109" y="170"/>
                    </a:moveTo>
                    <a:lnTo>
                      <a:pt x="1130" y="158"/>
                    </a:lnTo>
                    <a:lnTo>
                      <a:pt x="1088" y="163"/>
                    </a:lnTo>
                    <a:lnTo>
                      <a:pt x="1067" y="170"/>
                    </a:lnTo>
                    <a:lnTo>
                      <a:pt x="1040" y="188"/>
                    </a:lnTo>
                    <a:lnTo>
                      <a:pt x="1027" y="208"/>
                    </a:lnTo>
                    <a:lnTo>
                      <a:pt x="1048" y="208"/>
                    </a:lnTo>
                    <a:lnTo>
                      <a:pt x="1026" y="216"/>
                    </a:lnTo>
                    <a:lnTo>
                      <a:pt x="1032" y="224"/>
                    </a:lnTo>
                    <a:lnTo>
                      <a:pt x="1054" y="226"/>
                    </a:lnTo>
                    <a:lnTo>
                      <a:pt x="1082" y="232"/>
                    </a:lnTo>
                    <a:lnTo>
                      <a:pt x="1133" y="237"/>
                    </a:lnTo>
                    <a:lnTo>
                      <a:pt x="1163" y="234"/>
                    </a:lnTo>
                    <a:lnTo>
                      <a:pt x="1175" y="228"/>
                    </a:lnTo>
                    <a:lnTo>
                      <a:pt x="1182" y="235"/>
                    </a:lnTo>
                    <a:lnTo>
                      <a:pt x="1194" y="236"/>
                    </a:lnTo>
                    <a:lnTo>
                      <a:pt x="1202" y="249"/>
                    </a:lnTo>
                    <a:lnTo>
                      <a:pt x="1189" y="254"/>
                    </a:lnTo>
                    <a:lnTo>
                      <a:pt x="1215" y="260"/>
                    </a:lnTo>
                    <a:lnTo>
                      <a:pt x="1233" y="270"/>
                    </a:lnTo>
                    <a:lnTo>
                      <a:pt x="1235" y="277"/>
                    </a:lnTo>
                    <a:lnTo>
                      <a:pt x="1233" y="286"/>
                    </a:lnTo>
                    <a:lnTo>
                      <a:pt x="1201" y="307"/>
                    </a:lnTo>
                    <a:lnTo>
                      <a:pt x="1189" y="316"/>
                    </a:lnTo>
                    <a:lnTo>
                      <a:pt x="1190" y="324"/>
                    </a:lnTo>
                    <a:lnTo>
                      <a:pt x="1155" y="326"/>
                    </a:lnTo>
                    <a:lnTo>
                      <a:pt x="1125" y="327"/>
                    </a:lnTo>
                    <a:lnTo>
                      <a:pt x="1105" y="342"/>
                    </a:lnTo>
                    <a:lnTo>
                      <a:pt x="1114" y="350"/>
                    </a:lnTo>
                    <a:lnTo>
                      <a:pt x="1163" y="346"/>
                    </a:lnTo>
                    <a:lnTo>
                      <a:pt x="1166" y="340"/>
                    </a:lnTo>
                    <a:lnTo>
                      <a:pt x="1183" y="351"/>
                    </a:lnTo>
                    <a:lnTo>
                      <a:pt x="1201" y="361"/>
                    </a:lnTo>
                    <a:lnTo>
                      <a:pt x="1192" y="367"/>
                    </a:lnTo>
                    <a:lnTo>
                      <a:pt x="1207" y="378"/>
                    </a:lnTo>
                    <a:lnTo>
                      <a:pt x="1235" y="390"/>
                    </a:lnTo>
                    <a:lnTo>
                      <a:pt x="1275" y="398"/>
                    </a:lnTo>
                    <a:lnTo>
                      <a:pt x="1276" y="391"/>
                    </a:lnTo>
                    <a:lnTo>
                      <a:pt x="1265" y="378"/>
                    </a:lnTo>
                    <a:lnTo>
                      <a:pt x="1252" y="360"/>
                    </a:lnTo>
                    <a:lnTo>
                      <a:pt x="1284" y="377"/>
                    </a:lnTo>
                    <a:lnTo>
                      <a:pt x="1302" y="382"/>
                    </a:lnTo>
                    <a:lnTo>
                      <a:pt x="1315" y="367"/>
                    </a:lnTo>
                    <a:lnTo>
                      <a:pt x="1315" y="346"/>
                    </a:lnTo>
                    <a:lnTo>
                      <a:pt x="1311" y="340"/>
                    </a:lnTo>
                    <a:lnTo>
                      <a:pt x="1294" y="331"/>
                    </a:lnTo>
                    <a:lnTo>
                      <a:pt x="1285" y="319"/>
                    </a:lnTo>
                    <a:lnTo>
                      <a:pt x="1293" y="307"/>
                    </a:lnTo>
                    <a:lnTo>
                      <a:pt x="1315" y="305"/>
                    </a:lnTo>
                    <a:lnTo>
                      <a:pt x="1329" y="325"/>
                    </a:lnTo>
                    <a:lnTo>
                      <a:pt x="1344" y="334"/>
                    </a:lnTo>
                    <a:lnTo>
                      <a:pt x="1384" y="310"/>
                    </a:lnTo>
                    <a:lnTo>
                      <a:pt x="1396" y="295"/>
                    </a:lnTo>
                    <a:lnTo>
                      <a:pt x="1373" y="294"/>
                    </a:lnTo>
                    <a:lnTo>
                      <a:pt x="1361" y="275"/>
                    </a:lnTo>
                    <a:lnTo>
                      <a:pt x="1338" y="270"/>
                    </a:lnTo>
                    <a:lnTo>
                      <a:pt x="1309" y="257"/>
                    </a:lnTo>
                    <a:lnTo>
                      <a:pt x="1343" y="248"/>
                    </a:lnTo>
                    <a:lnTo>
                      <a:pt x="1340" y="229"/>
                    </a:lnTo>
                    <a:lnTo>
                      <a:pt x="1332" y="221"/>
                    </a:lnTo>
                    <a:lnTo>
                      <a:pt x="1301" y="213"/>
                    </a:lnTo>
                    <a:lnTo>
                      <a:pt x="1294" y="201"/>
                    </a:lnTo>
                    <a:lnTo>
                      <a:pt x="1264" y="206"/>
                    </a:lnTo>
                    <a:lnTo>
                      <a:pt x="1267" y="197"/>
                    </a:lnTo>
                    <a:lnTo>
                      <a:pt x="1254" y="187"/>
                    </a:lnTo>
                    <a:lnTo>
                      <a:pt x="1229" y="178"/>
                    </a:lnTo>
                    <a:lnTo>
                      <a:pt x="1209" y="185"/>
                    </a:lnTo>
                    <a:lnTo>
                      <a:pt x="1176" y="191"/>
                    </a:lnTo>
                    <a:lnTo>
                      <a:pt x="1188" y="179"/>
                    </a:lnTo>
                    <a:lnTo>
                      <a:pt x="1180" y="159"/>
                    </a:lnTo>
                    <a:lnTo>
                      <a:pt x="1136" y="167"/>
                    </a:lnTo>
                    <a:lnTo>
                      <a:pt x="1110" y="182"/>
                    </a:lnTo>
                    <a:lnTo>
                      <a:pt x="1109" y="170"/>
                    </a:lnTo>
                    <a:lnTo>
                      <a:pt x="1109" y="170"/>
                    </a:lnTo>
                    <a:close/>
                    <a:moveTo>
                      <a:pt x="922" y="157"/>
                    </a:moveTo>
                    <a:lnTo>
                      <a:pt x="895" y="167"/>
                    </a:lnTo>
                    <a:lnTo>
                      <a:pt x="899" y="179"/>
                    </a:lnTo>
                    <a:lnTo>
                      <a:pt x="871" y="176"/>
                    </a:lnTo>
                    <a:lnTo>
                      <a:pt x="865" y="183"/>
                    </a:lnTo>
                    <a:lnTo>
                      <a:pt x="886" y="198"/>
                    </a:lnTo>
                    <a:lnTo>
                      <a:pt x="889" y="205"/>
                    </a:lnTo>
                    <a:lnTo>
                      <a:pt x="902" y="207"/>
                    </a:lnTo>
                    <a:lnTo>
                      <a:pt x="934" y="199"/>
                    </a:lnTo>
                    <a:lnTo>
                      <a:pt x="953" y="182"/>
                    </a:lnTo>
                    <a:lnTo>
                      <a:pt x="939" y="173"/>
                    </a:lnTo>
                    <a:lnTo>
                      <a:pt x="961" y="165"/>
                    </a:lnTo>
                    <a:lnTo>
                      <a:pt x="963" y="159"/>
                    </a:lnTo>
                    <a:lnTo>
                      <a:pt x="935" y="161"/>
                    </a:lnTo>
                    <a:lnTo>
                      <a:pt x="922" y="157"/>
                    </a:lnTo>
                    <a:lnTo>
                      <a:pt x="922" y="157"/>
                    </a:lnTo>
                    <a:close/>
                    <a:moveTo>
                      <a:pt x="1005" y="178"/>
                    </a:moveTo>
                    <a:lnTo>
                      <a:pt x="1026" y="174"/>
                    </a:lnTo>
                    <a:lnTo>
                      <a:pt x="1063" y="157"/>
                    </a:lnTo>
                    <a:lnTo>
                      <a:pt x="1040" y="153"/>
                    </a:lnTo>
                    <a:lnTo>
                      <a:pt x="1011" y="152"/>
                    </a:lnTo>
                    <a:lnTo>
                      <a:pt x="992" y="157"/>
                    </a:lnTo>
                    <a:lnTo>
                      <a:pt x="976" y="165"/>
                    </a:lnTo>
                    <a:lnTo>
                      <a:pt x="967" y="174"/>
                    </a:lnTo>
                    <a:lnTo>
                      <a:pt x="960" y="191"/>
                    </a:lnTo>
                    <a:lnTo>
                      <a:pt x="976" y="192"/>
                    </a:lnTo>
                    <a:lnTo>
                      <a:pt x="1005" y="178"/>
                    </a:lnTo>
                    <a:close/>
                    <a:moveTo>
                      <a:pt x="576" y="204"/>
                    </a:moveTo>
                    <a:lnTo>
                      <a:pt x="587" y="196"/>
                    </a:lnTo>
                    <a:lnTo>
                      <a:pt x="620" y="183"/>
                    </a:lnTo>
                    <a:lnTo>
                      <a:pt x="672" y="169"/>
                    </a:lnTo>
                    <a:lnTo>
                      <a:pt x="696" y="164"/>
                    </a:lnTo>
                    <a:lnTo>
                      <a:pt x="689" y="156"/>
                    </a:lnTo>
                    <a:lnTo>
                      <a:pt x="683" y="151"/>
                    </a:lnTo>
                    <a:lnTo>
                      <a:pt x="647" y="150"/>
                    </a:lnTo>
                    <a:lnTo>
                      <a:pt x="632" y="146"/>
                    </a:lnTo>
                    <a:lnTo>
                      <a:pt x="580" y="149"/>
                    </a:lnTo>
                    <a:lnTo>
                      <a:pt x="579" y="160"/>
                    </a:lnTo>
                    <a:lnTo>
                      <a:pt x="550" y="172"/>
                    </a:lnTo>
                    <a:lnTo>
                      <a:pt x="523" y="187"/>
                    </a:lnTo>
                    <a:lnTo>
                      <a:pt x="506" y="195"/>
                    </a:lnTo>
                    <a:lnTo>
                      <a:pt x="529" y="205"/>
                    </a:lnTo>
                    <a:lnTo>
                      <a:pt x="527" y="213"/>
                    </a:lnTo>
                    <a:lnTo>
                      <a:pt x="576" y="204"/>
                    </a:lnTo>
                    <a:lnTo>
                      <a:pt x="576" y="204"/>
                    </a:lnTo>
                    <a:close/>
                    <a:moveTo>
                      <a:pt x="1040" y="136"/>
                    </a:moveTo>
                    <a:lnTo>
                      <a:pt x="1041" y="130"/>
                    </a:lnTo>
                    <a:lnTo>
                      <a:pt x="1036" y="124"/>
                    </a:lnTo>
                    <a:lnTo>
                      <a:pt x="1011" y="128"/>
                    </a:lnTo>
                    <a:lnTo>
                      <a:pt x="994" y="137"/>
                    </a:lnTo>
                    <a:lnTo>
                      <a:pt x="1006" y="142"/>
                    </a:lnTo>
                    <a:lnTo>
                      <a:pt x="1025" y="143"/>
                    </a:lnTo>
                    <a:lnTo>
                      <a:pt x="1040" y="136"/>
                    </a:lnTo>
                    <a:lnTo>
                      <a:pt x="1040" y="136"/>
                    </a:lnTo>
                    <a:close/>
                    <a:moveTo>
                      <a:pt x="1008" y="104"/>
                    </a:moveTo>
                    <a:lnTo>
                      <a:pt x="1003" y="107"/>
                    </a:lnTo>
                    <a:lnTo>
                      <a:pt x="985" y="105"/>
                    </a:lnTo>
                    <a:lnTo>
                      <a:pt x="957" y="112"/>
                    </a:lnTo>
                    <a:lnTo>
                      <a:pt x="943" y="111"/>
                    </a:lnTo>
                    <a:lnTo>
                      <a:pt x="927" y="126"/>
                    </a:lnTo>
                    <a:lnTo>
                      <a:pt x="952" y="124"/>
                    </a:lnTo>
                    <a:lnTo>
                      <a:pt x="939" y="135"/>
                    </a:lnTo>
                    <a:lnTo>
                      <a:pt x="951" y="138"/>
                    </a:lnTo>
                    <a:lnTo>
                      <a:pt x="976" y="136"/>
                    </a:lnTo>
                    <a:lnTo>
                      <a:pt x="997" y="122"/>
                    </a:lnTo>
                    <a:lnTo>
                      <a:pt x="1009" y="113"/>
                    </a:lnTo>
                    <a:lnTo>
                      <a:pt x="1008" y="104"/>
                    </a:lnTo>
                    <a:close/>
                    <a:moveTo>
                      <a:pt x="861" y="114"/>
                    </a:moveTo>
                    <a:lnTo>
                      <a:pt x="869" y="105"/>
                    </a:lnTo>
                    <a:lnTo>
                      <a:pt x="857" y="103"/>
                    </a:lnTo>
                    <a:lnTo>
                      <a:pt x="835" y="109"/>
                    </a:lnTo>
                    <a:lnTo>
                      <a:pt x="833" y="127"/>
                    </a:lnTo>
                    <a:lnTo>
                      <a:pt x="810" y="126"/>
                    </a:lnTo>
                    <a:lnTo>
                      <a:pt x="800" y="114"/>
                    </a:lnTo>
                    <a:lnTo>
                      <a:pt x="769" y="109"/>
                    </a:lnTo>
                    <a:lnTo>
                      <a:pt x="749" y="114"/>
                    </a:lnTo>
                    <a:lnTo>
                      <a:pt x="705" y="131"/>
                    </a:lnTo>
                    <a:lnTo>
                      <a:pt x="721" y="135"/>
                    </a:lnTo>
                    <a:lnTo>
                      <a:pt x="787" y="133"/>
                    </a:lnTo>
                    <a:lnTo>
                      <a:pt x="747" y="141"/>
                    </a:lnTo>
                    <a:lnTo>
                      <a:pt x="742" y="147"/>
                    </a:lnTo>
                    <a:lnTo>
                      <a:pt x="764" y="146"/>
                    </a:lnTo>
                    <a:lnTo>
                      <a:pt x="810" y="139"/>
                    </a:lnTo>
                    <a:lnTo>
                      <a:pt x="861" y="135"/>
                    </a:lnTo>
                    <a:lnTo>
                      <a:pt x="880" y="127"/>
                    </a:lnTo>
                    <a:lnTo>
                      <a:pt x="889" y="118"/>
                    </a:lnTo>
                    <a:lnTo>
                      <a:pt x="875" y="117"/>
                    </a:lnTo>
                    <a:lnTo>
                      <a:pt x="859" y="120"/>
                    </a:lnTo>
                    <a:lnTo>
                      <a:pt x="861" y="114"/>
                    </a:lnTo>
                    <a:close/>
                    <a:moveTo>
                      <a:pt x="1068" y="98"/>
                    </a:moveTo>
                    <a:lnTo>
                      <a:pt x="1041" y="96"/>
                    </a:lnTo>
                    <a:lnTo>
                      <a:pt x="1027" y="103"/>
                    </a:lnTo>
                    <a:lnTo>
                      <a:pt x="1037" y="109"/>
                    </a:lnTo>
                    <a:lnTo>
                      <a:pt x="1063" y="112"/>
                    </a:lnTo>
                    <a:lnTo>
                      <a:pt x="1068" y="119"/>
                    </a:lnTo>
                    <a:lnTo>
                      <a:pt x="1060" y="128"/>
                    </a:lnTo>
                    <a:lnTo>
                      <a:pt x="1054" y="139"/>
                    </a:lnTo>
                    <a:lnTo>
                      <a:pt x="1086" y="144"/>
                    </a:lnTo>
                    <a:lnTo>
                      <a:pt x="1107" y="147"/>
                    </a:lnTo>
                    <a:lnTo>
                      <a:pt x="1137" y="146"/>
                    </a:lnTo>
                    <a:lnTo>
                      <a:pt x="1180" y="143"/>
                    </a:lnTo>
                    <a:lnTo>
                      <a:pt x="1195" y="146"/>
                    </a:lnTo>
                    <a:lnTo>
                      <a:pt x="1221" y="142"/>
                    </a:lnTo>
                    <a:lnTo>
                      <a:pt x="1234" y="137"/>
                    </a:lnTo>
                    <a:lnTo>
                      <a:pt x="1237" y="129"/>
                    </a:lnTo>
                    <a:lnTo>
                      <a:pt x="1229" y="122"/>
                    </a:lnTo>
                    <a:lnTo>
                      <a:pt x="1208" y="121"/>
                    </a:lnTo>
                    <a:lnTo>
                      <a:pt x="1178" y="123"/>
                    </a:lnTo>
                    <a:lnTo>
                      <a:pt x="1152" y="127"/>
                    </a:lnTo>
                    <a:lnTo>
                      <a:pt x="1132" y="126"/>
                    </a:lnTo>
                    <a:lnTo>
                      <a:pt x="1114" y="124"/>
                    </a:lnTo>
                    <a:lnTo>
                      <a:pt x="1110" y="120"/>
                    </a:lnTo>
                    <a:lnTo>
                      <a:pt x="1098" y="116"/>
                    </a:lnTo>
                    <a:lnTo>
                      <a:pt x="1109" y="109"/>
                    </a:lnTo>
                    <a:lnTo>
                      <a:pt x="1104" y="103"/>
                    </a:lnTo>
                    <a:lnTo>
                      <a:pt x="1076" y="103"/>
                    </a:lnTo>
                    <a:lnTo>
                      <a:pt x="1068" y="98"/>
                    </a:lnTo>
                    <a:lnTo>
                      <a:pt x="1068" y="98"/>
                    </a:lnTo>
                    <a:close/>
                    <a:moveTo>
                      <a:pt x="787" y="87"/>
                    </a:moveTo>
                    <a:lnTo>
                      <a:pt x="765" y="90"/>
                    </a:lnTo>
                    <a:lnTo>
                      <a:pt x="744" y="90"/>
                    </a:lnTo>
                    <a:lnTo>
                      <a:pt x="700" y="101"/>
                    </a:lnTo>
                    <a:lnTo>
                      <a:pt x="656" y="115"/>
                    </a:lnTo>
                    <a:lnTo>
                      <a:pt x="656" y="115"/>
                    </a:lnTo>
                    <a:lnTo>
                      <a:pt x="670" y="119"/>
                    </a:lnTo>
                    <a:lnTo>
                      <a:pt x="696" y="116"/>
                    </a:lnTo>
                    <a:lnTo>
                      <a:pt x="732" y="109"/>
                    </a:lnTo>
                    <a:lnTo>
                      <a:pt x="746" y="107"/>
                    </a:lnTo>
                    <a:lnTo>
                      <a:pt x="766" y="101"/>
                    </a:lnTo>
                    <a:lnTo>
                      <a:pt x="787" y="87"/>
                    </a:lnTo>
                    <a:close/>
                    <a:moveTo>
                      <a:pt x="1088" y="90"/>
                    </a:moveTo>
                    <a:lnTo>
                      <a:pt x="1092" y="88"/>
                    </a:lnTo>
                    <a:lnTo>
                      <a:pt x="1086" y="85"/>
                    </a:lnTo>
                    <a:lnTo>
                      <a:pt x="1059" y="85"/>
                    </a:lnTo>
                    <a:lnTo>
                      <a:pt x="1057" y="89"/>
                    </a:lnTo>
                    <a:lnTo>
                      <a:pt x="1082" y="90"/>
                    </a:lnTo>
                    <a:lnTo>
                      <a:pt x="1088" y="90"/>
                    </a:lnTo>
                    <a:lnTo>
                      <a:pt x="1088" y="90"/>
                    </a:lnTo>
                    <a:close/>
                    <a:moveTo>
                      <a:pt x="871" y="86"/>
                    </a:moveTo>
                    <a:lnTo>
                      <a:pt x="882" y="82"/>
                    </a:lnTo>
                    <a:lnTo>
                      <a:pt x="867" y="79"/>
                    </a:lnTo>
                    <a:lnTo>
                      <a:pt x="844" y="81"/>
                    </a:lnTo>
                    <a:lnTo>
                      <a:pt x="826" y="86"/>
                    </a:lnTo>
                    <a:lnTo>
                      <a:pt x="838" y="92"/>
                    </a:lnTo>
                    <a:lnTo>
                      <a:pt x="871" y="86"/>
                    </a:lnTo>
                    <a:close/>
                    <a:moveTo>
                      <a:pt x="899" y="72"/>
                    </a:moveTo>
                    <a:lnTo>
                      <a:pt x="887" y="68"/>
                    </a:lnTo>
                    <a:lnTo>
                      <a:pt x="881" y="67"/>
                    </a:lnTo>
                    <a:lnTo>
                      <a:pt x="859" y="72"/>
                    </a:lnTo>
                    <a:lnTo>
                      <a:pt x="856" y="74"/>
                    </a:lnTo>
                    <a:lnTo>
                      <a:pt x="878" y="74"/>
                    </a:lnTo>
                    <a:lnTo>
                      <a:pt x="899" y="72"/>
                    </a:lnTo>
                    <a:close/>
                    <a:moveTo>
                      <a:pt x="1072" y="81"/>
                    </a:moveTo>
                    <a:lnTo>
                      <a:pt x="1083" y="74"/>
                    </a:lnTo>
                    <a:lnTo>
                      <a:pt x="1075" y="68"/>
                    </a:lnTo>
                    <a:lnTo>
                      <a:pt x="1068" y="67"/>
                    </a:lnTo>
                    <a:lnTo>
                      <a:pt x="1053" y="67"/>
                    </a:lnTo>
                    <a:lnTo>
                      <a:pt x="1044" y="73"/>
                    </a:lnTo>
                    <a:lnTo>
                      <a:pt x="1042" y="80"/>
                    </a:lnTo>
                    <a:lnTo>
                      <a:pt x="1048" y="85"/>
                    </a:lnTo>
                    <a:lnTo>
                      <a:pt x="1072" y="81"/>
                    </a:lnTo>
                    <a:lnTo>
                      <a:pt x="1072" y="81"/>
                    </a:lnTo>
                    <a:close/>
                    <a:moveTo>
                      <a:pt x="1022" y="76"/>
                    </a:moveTo>
                    <a:lnTo>
                      <a:pt x="1022" y="68"/>
                    </a:lnTo>
                    <a:lnTo>
                      <a:pt x="994" y="61"/>
                    </a:lnTo>
                    <a:lnTo>
                      <a:pt x="971" y="59"/>
                    </a:lnTo>
                    <a:lnTo>
                      <a:pt x="964" y="66"/>
                    </a:lnTo>
                    <a:lnTo>
                      <a:pt x="974" y="70"/>
                    </a:lnTo>
                    <a:lnTo>
                      <a:pt x="955" y="75"/>
                    </a:lnTo>
                    <a:lnTo>
                      <a:pt x="983" y="75"/>
                    </a:lnTo>
                    <a:lnTo>
                      <a:pt x="997" y="81"/>
                    </a:lnTo>
                    <a:lnTo>
                      <a:pt x="1017" y="83"/>
                    </a:lnTo>
                    <a:lnTo>
                      <a:pt x="1022" y="76"/>
                    </a:lnTo>
                    <a:close/>
                    <a:moveTo>
                      <a:pt x="1222" y="53"/>
                    </a:moveTo>
                    <a:lnTo>
                      <a:pt x="1224" y="43"/>
                    </a:lnTo>
                    <a:lnTo>
                      <a:pt x="1207" y="40"/>
                    </a:lnTo>
                    <a:lnTo>
                      <a:pt x="1189" y="36"/>
                    </a:lnTo>
                    <a:lnTo>
                      <a:pt x="1183" y="29"/>
                    </a:lnTo>
                    <a:lnTo>
                      <a:pt x="1152" y="29"/>
                    </a:lnTo>
                    <a:lnTo>
                      <a:pt x="1153" y="32"/>
                    </a:lnTo>
                    <a:lnTo>
                      <a:pt x="1139" y="33"/>
                    </a:lnTo>
                    <a:lnTo>
                      <a:pt x="1124" y="38"/>
                    </a:lnTo>
                    <a:lnTo>
                      <a:pt x="1106" y="45"/>
                    </a:lnTo>
                    <a:lnTo>
                      <a:pt x="1104" y="53"/>
                    </a:lnTo>
                    <a:lnTo>
                      <a:pt x="1111" y="58"/>
                    </a:lnTo>
                    <a:lnTo>
                      <a:pt x="1136" y="58"/>
                    </a:lnTo>
                    <a:lnTo>
                      <a:pt x="1120" y="62"/>
                    </a:lnTo>
                    <a:lnTo>
                      <a:pt x="1112" y="69"/>
                    </a:lnTo>
                    <a:lnTo>
                      <a:pt x="1118" y="75"/>
                    </a:lnTo>
                    <a:lnTo>
                      <a:pt x="1143" y="78"/>
                    </a:lnTo>
                    <a:lnTo>
                      <a:pt x="1168" y="76"/>
                    </a:lnTo>
                    <a:lnTo>
                      <a:pt x="1208" y="64"/>
                    </a:lnTo>
                    <a:lnTo>
                      <a:pt x="1232" y="58"/>
                    </a:lnTo>
                    <a:lnTo>
                      <a:pt x="1222" y="53"/>
                    </a:lnTo>
                    <a:close/>
                    <a:moveTo>
                      <a:pt x="1515" y="1"/>
                    </a:moveTo>
                    <a:lnTo>
                      <a:pt x="1489" y="1"/>
                    </a:lnTo>
                    <a:lnTo>
                      <a:pt x="1463" y="0"/>
                    </a:lnTo>
                    <a:lnTo>
                      <a:pt x="1425" y="2"/>
                    </a:lnTo>
                    <a:lnTo>
                      <a:pt x="1420" y="1"/>
                    </a:lnTo>
                    <a:lnTo>
                      <a:pt x="1381" y="1"/>
                    </a:lnTo>
                    <a:lnTo>
                      <a:pt x="1358" y="2"/>
                    </a:lnTo>
                    <a:lnTo>
                      <a:pt x="1338" y="5"/>
                    </a:lnTo>
                    <a:lnTo>
                      <a:pt x="1320" y="13"/>
                    </a:lnTo>
                    <a:lnTo>
                      <a:pt x="1311" y="9"/>
                    </a:lnTo>
                    <a:lnTo>
                      <a:pt x="1296" y="8"/>
                    </a:lnTo>
                    <a:lnTo>
                      <a:pt x="1272" y="14"/>
                    </a:lnTo>
                    <a:lnTo>
                      <a:pt x="1244" y="15"/>
                    </a:lnTo>
                    <a:lnTo>
                      <a:pt x="1229" y="15"/>
                    </a:lnTo>
                    <a:lnTo>
                      <a:pt x="1207" y="19"/>
                    </a:lnTo>
                    <a:lnTo>
                      <a:pt x="1202" y="24"/>
                    </a:lnTo>
                    <a:lnTo>
                      <a:pt x="1211" y="29"/>
                    </a:lnTo>
                    <a:lnTo>
                      <a:pt x="1214" y="34"/>
                    </a:lnTo>
                    <a:lnTo>
                      <a:pt x="1231" y="40"/>
                    </a:lnTo>
                    <a:lnTo>
                      <a:pt x="1278" y="39"/>
                    </a:lnTo>
                    <a:lnTo>
                      <a:pt x="1304" y="41"/>
                    </a:lnTo>
                    <a:lnTo>
                      <a:pt x="1278" y="46"/>
                    </a:lnTo>
                    <a:lnTo>
                      <a:pt x="1269" y="44"/>
                    </a:lnTo>
                    <a:lnTo>
                      <a:pt x="1235" y="43"/>
                    </a:lnTo>
                    <a:lnTo>
                      <a:pt x="1230" y="52"/>
                    </a:lnTo>
                    <a:lnTo>
                      <a:pt x="1241" y="58"/>
                    </a:lnTo>
                    <a:lnTo>
                      <a:pt x="1231" y="64"/>
                    </a:lnTo>
                    <a:lnTo>
                      <a:pt x="1203" y="69"/>
                    </a:lnTo>
                    <a:lnTo>
                      <a:pt x="1184" y="75"/>
                    </a:lnTo>
                    <a:lnTo>
                      <a:pt x="1203" y="78"/>
                    </a:lnTo>
                    <a:lnTo>
                      <a:pt x="1208" y="89"/>
                    </a:lnTo>
                    <a:lnTo>
                      <a:pt x="1180" y="82"/>
                    </a:lnTo>
                    <a:lnTo>
                      <a:pt x="1171" y="83"/>
                    </a:lnTo>
                    <a:lnTo>
                      <a:pt x="1164" y="96"/>
                    </a:lnTo>
                    <a:lnTo>
                      <a:pt x="1134" y="100"/>
                    </a:lnTo>
                    <a:lnTo>
                      <a:pt x="1126" y="109"/>
                    </a:lnTo>
                    <a:lnTo>
                      <a:pt x="1152" y="110"/>
                    </a:lnTo>
                    <a:lnTo>
                      <a:pt x="1170" y="112"/>
                    </a:lnTo>
                    <a:lnTo>
                      <a:pt x="1214" y="109"/>
                    </a:lnTo>
                    <a:lnTo>
                      <a:pt x="1245" y="114"/>
                    </a:lnTo>
                    <a:lnTo>
                      <a:pt x="1293" y="103"/>
                    </a:lnTo>
                    <a:lnTo>
                      <a:pt x="1296" y="99"/>
                    </a:lnTo>
                    <a:lnTo>
                      <a:pt x="1272" y="100"/>
                    </a:lnTo>
                    <a:lnTo>
                      <a:pt x="1274" y="96"/>
                    </a:lnTo>
                    <a:lnTo>
                      <a:pt x="1298" y="90"/>
                    </a:lnTo>
                    <a:lnTo>
                      <a:pt x="1311" y="83"/>
                    </a:lnTo>
                    <a:lnTo>
                      <a:pt x="1337" y="78"/>
                    </a:lnTo>
                    <a:lnTo>
                      <a:pt x="1356" y="72"/>
                    </a:lnTo>
                    <a:lnTo>
                      <a:pt x="1352" y="64"/>
                    </a:lnTo>
                    <a:lnTo>
                      <a:pt x="1365" y="61"/>
                    </a:lnTo>
                    <a:lnTo>
                      <a:pt x="1349" y="58"/>
                    </a:lnTo>
                    <a:lnTo>
                      <a:pt x="1391" y="58"/>
                    </a:lnTo>
                    <a:lnTo>
                      <a:pt x="1403" y="54"/>
                    </a:lnTo>
                    <a:lnTo>
                      <a:pt x="1432" y="51"/>
                    </a:lnTo>
                    <a:lnTo>
                      <a:pt x="1466" y="38"/>
                    </a:lnTo>
                    <a:lnTo>
                      <a:pt x="1492" y="34"/>
                    </a:lnTo>
                    <a:lnTo>
                      <a:pt x="1531" y="25"/>
                    </a:lnTo>
                    <a:lnTo>
                      <a:pt x="1503" y="25"/>
                    </a:lnTo>
                    <a:lnTo>
                      <a:pt x="1518" y="21"/>
                    </a:lnTo>
                    <a:lnTo>
                      <a:pt x="1551" y="18"/>
                    </a:lnTo>
                    <a:lnTo>
                      <a:pt x="1588" y="12"/>
                    </a:lnTo>
                    <a:lnTo>
                      <a:pt x="1591" y="8"/>
                    </a:lnTo>
                    <a:lnTo>
                      <a:pt x="1572" y="4"/>
                    </a:lnTo>
                    <a:lnTo>
                      <a:pt x="1546" y="2"/>
                    </a:lnTo>
                    <a:lnTo>
                      <a:pt x="1515" y="1"/>
                    </a:lnTo>
                    <a:lnTo>
                      <a:pt x="151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1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C8E7B14-95B4-41B1-A47F-056A5E5AC7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5" y="4059238"/>
                <a:ext cx="109537" cy="112713"/>
              </a:xfrm>
              <a:custGeom>
                <a:avLst/>
                <a:gdLst>
                  <a:gd name="T0" fmla="*/ 48 w 69"/>
                  <a:gd name="T1" fmla="*/ 7 h 71"/>
                  <a:gd name="T2" fmla="*/ 43 w 69"/>
                  <a:gd name="T3" fmla="*/ 12 h 71"/>
                  <a:gd name="T4" fmla="*/ 36 w 69"/>
                  <a:gd name="T5" fmla="*/ 11 h 71"/>
                  <a:gd name="T6" fmla="*/ 34 w 69"/>
                  <a:gd name="T7" fmla="*/ 6 h 71"/>
                  <a:gd name="T8" fmla="*/ 27 w 69"/>
                  <a:gd name="T9" fmla="*/ 4 h 71"/>
                  <a:gd name="T10" fmla="*/ 21 w 69"/>
                  <a:gd name="T11" fmla="*/ 7 h 71"/>
                  <a:gd name="T12" fmla="*/ 8 w 69"/>
                  <a:gd name="T13" fmla="*/ 0 h 71"/>
                  <a:gd name="T14" fmla="*/ 6 w 69"/>
                  <a:gd name="T15" fmla="*/ 3 h 71"/>
                  <a:gd name="T16" fmla="*/ 0 w 69"/>
                  <a:gd name="T17" fmla="*/ 8 h 71"/>
                  <a:gd name="T18" fmla="*/ 6 w 69"/>
                  <a:gd name="T19" fmla="*/ 11 h 71"/>
                  <a:gd name="T20" fmla="*/ 3 w 69"/>
                  <a:gd name="T21" fmla="*/ 19 h 71"/>
                  <a:gd name="T22" fmla="*/ 2 w 69"/>
                  <a:gd name="T23" fmla="*/ 26 h 71"/>
                  <a:gd name="T24" fmla="*/ 5 w 69"/>
                  <a:gd name="T25" fmla="*/ 31 h 71"/>
                  <a:gd name="T26" fmla="*/ 11 w 69"/>
                  <a:gd name="T27" fmla="*/ 33 h 71"/>
                  <a:gd name="T28" fmla="*/ 16 w 69"/>
                  <a:gd name="T29" fmla="*/ 40 h 71"/>
                  <a:gd name="T30" fmla="*/ 20 w 69"/>
                  <a:gd name="T31" fmla="*/ 34 h 71"/>
                  <a:gd name="T32" fmla="*/ 19 w 69"/>
                  <a:gd name="T33" fmla="*/ 27 h 71"/>
                  <a:gd name="T34" fmla="*/ 24 w 69"/>
                  <a:gd name="T35" fmla="*/ 31 h 71"/>
                  <a:gd name="T36" fmla="*/ 25 w 69"/>
                  <a:gd name="T37" fmla="*/ 39 h 71"/>
                  <a:gd name="T38" fmla="*/ 33 w 69"/>
                  <a:gd name="T39" fmla="*/ 41 h 71"/>
                  <a:gd name="T40" fmla="*/ 40 w 69"/>
                  <a:gd name="T41" fmla="*/ 46 h 71"/>
                  <a:gd name="T42" fmla="*/ 46 w 69"/>
                  <a:gd name="T43" fmla="*/ 52 h 71"/>
                  <a:gd name="T44" fmla="*/ 46 w 69"/>
                  <a:gd name="T45" fmla="*/ 57 h 71"/>
                  <a:gd name="T46" fmla="*/ 44 w 69"/>
                  <a:gd name="T47" fmla="*/ 61 h 71"/>
                  <a:gd name="T48" fmla="*/ 48 w 69"/>
                  <a:gd name="T49" fmla="*/ 67 h 71"/>
                  <a:gd name="T50" fmla="*/ 59 w 69"/>
                  <a:gd name="T51" fmla="*/ 71 h 71"/>
                  <a:gd name="T52" fmla="*/ 60 w 69"/>
                  <a:gd name="T53" fmla="*/ 67 h 71"/>
                  <a:gd name="T54" fmla="*/ 62 w 69"/>
                  <a:gd name="T55" fmla="*/ 62 h 71"/>
                  <a:gd name="T56" fmla="*/ 62 w 69"/>
                  <a:gd name="T57" fmla="*/ 57 h 71"/>
                  <a:gd name="T58" fmla="*/ 64 w 69"/>
                  <a:gd name="T59" fmla="*/ 55 h 71"/>
                  <a:gd name="T60" fmla="*/ 61 w 69"/>
                  <a:gd name="T61" fmla="*/ 52 h 71"/>
                  <a:gd name="T62" fmla="*/ 61 w 69"/>
                  <a:gd name="T63" fmla="*/ 42 h 71"/>
                  <a:gd name="T64" fmla="*/ 69 w 69"/>
                  <a:gd name="T65" fmla="*/ 39 h 71"/>
                  <a:gd name="T66" fmla="*/ 60 w 69"/>
                  <a:gd name="T67" fmla="*/ 29 h 71"/>
                  <a:gd name="T68" fmla="*/ 52 w 69"/>
                  <a:gd name="T69" fmla="*/ 20 h 71"/>
                  <a:gd name="T70" fmla="*/ 48 w 69"/>
                  <a:gd name="T71" fmla="*/ 7 h 71"/>
                  <a:gd name="T72" fmla="*/ 48 w 69"/>
                  <a:gd name="T73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71">
                    <a:moveTo>
                      <a:pt x="48" y="7"/>
                    </a:moveTo>
                    <a:lnTo>
                      <a:pt x="43" y="12"/>
                    </a:lnTo>
                    <a:lnTo>
                      <a:pt x="36" y="11"/>
                    </a:lnTo>
                    <a:lnTo>
                      <a:pt x="34" y="6"/>
                    </a:lnTo>
                    <a:lnTo>
                      <a:pt x="27" y="4"/>
                    </a:lnTo>
                    <a:lnTo>
                      <a:pt x="21" y="7"/>
                    </a:lnTo>
                    <a:lnTo>
                      <a:pt x="8" y="0"/>
                    </a:lnTo>
                    <a:lnTo>
                      <a:pt x="6" y="3"/>
                    </a:lnTo>
                    <a:lnTo>
                      <a:pt x="0" y="8"/>
                    </a:lnTo>
                    <a:lnTo>
                      <a:pt x="6" y="11"/>
                    </a:lnTo>
                    <a:lnTo>
                      <a:pt x="3" y="19"/>
                    </a:lnTo>
                    <a:lnTo>
                      <a:pt x="2" y="26"/>
                    </a:lnTo>
                    <a:lnTo>
                      <a:pt x="5" y="31"/>
                    </a:lnTo>
                    <a:lnTo>
                      <a:pt x="11" y="33"/>
                    </a:lnTo>
                    <a:lnTo>
                      <a:pt x="16" y="40"/>
                    </a:lnTo>
                    <a:lnTo>
                      <a:pt x="20" y="34"/>
                    </a:lnTo>
                    <a:lnTo>
                      <a:pt x="19" y="27"/>
                    </a:lnTo>
                    <a:lnTo>
                      <a:pt x="24" y="31"/>
                    </a:lnTo>
                    <a:lnTo>
                      <a:pt x="25" y="39"/>
                    </a:lnTo>
                    <a:lnTo>
                      <a:pt x="33" y="41"/>
                    </a:lnTo>
                    <a:lnTo>
                      <a:pt x="40" y="46"/>
                    </a:lnTo>
                    <a:lnTo>
                      <a:pt x="46" y="52"/>
                    </a:lnTo>
                    <a:lnTo>
                      <a:pt x="46" y="57"/>
                    </a:lnTo>
                    <a:lnTo>
                      <a:pt x="44" y="61"/>
                    </a:lnTo>
                    <a:lnTo>
                      <a:pt x="48" y="67"/>
                    </a:lnTo>
                    <a:lnTo>
                      <a:pt x="59" y="71"/>
                    </a:lnTo>
                    <a:lnTo>
                      <a:pt x="60" y="67"/>
                    </a:lnTo>
                    <a:lnTo>
                      <a:pt x="62" y="62"/>
                    </a:lnTo>
                    <a:lnTo>
                      <a:pt x="62" y="57"/>
                    </a:lnTo>
                    <a:lnTo>
                      <a:pt x="64" y="55"/>
                    </a:lnTo>
                    <a:lnTo>
                      <a:pt x="61" y="52"/>
                    </a:lnTo>
                    <a:lnTo>
                      <a:pt x="61" y="42"/>
                    </a:lnTo>
                    <a:lnTo>
                      <a:pt x="69" y="39"/>
                    </a:lnTo>
                    <a:lnTo>
                      <a:pt x="60" y="29"/>
                    </a:lnTo>
                    <a:lnTo>
                      <a:pt x="52" y="20"/>
                    </a:lnTo>
                    <a:lnTo>
                      <a:pt x="48" y="7"/>
                    </a:lnTo>
                    <a:lnTo>
                      <a:pt x="48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1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46042D-07CC-4037-AE53-FFF95E7A56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3887" y="1541463"/>
                <a:ext cx="1320800" cy="704850"/>
              </a:xfrm>
              <a:custGeom>
                <a:avLst/>
                <a:gdLst>
                  <a:gd name="T0" fmla="*/ 512 w 832"/>
                  <a:gd name="T1" fmla="*/ 1 h 444"/>
                  <a:gd name="T2" fmla="*/ 404 w 832"/>
                  <a:gd name="T3" fmla="*/ 13 h 444"/>
                  <a:gd name="T4" fmla="*/ 399 w 832"/>
                  <a:gd name="T5" fmla="*/ 22 h 444"/>
                  <a:gd name="T6" fmla="*/ 317 w 832"/>
                  <a:gd name="T7" fmla="*/ 24 h 444"/>
                  <a:gd name="T8" fmla="*/ 227 w 832"/>
                  <a:gd name="T9" fmla="*/ 21 h 444"/>
                  <a:gd name="T10" fmla="*/ 173 w 832"/>
                  <a:gd name="T11" fmla="*/ 34 h 444"/>
                  <a:gd name="T12" fmla="*/ 132 w 832"/>
                  <a:gd name="T13" fmla="*/ 57 h 444"/>
                  <a:gd name="T14" fmla="*/ 8 w 832"/>
                  <a:gd name="T15" fmla="*/ 79 h 444"/>
                  <a:gd name="T16" fmla="*/ 78 w 832"/>
                  <a:gd name="T17" fmla="*/ 97 h 444"/>
                  <a:gd name="T18" fmla="*/ 23 w 832"/>
                  <a:gd name="T19" fmla="*/ 116 h 444"/>
                  <a:gd name="T20" fmla="*/ 107 w 832"/>
                  <a:gd name="T21" fmla="*/ 119 h 444"/>
                  <a:gd name="T22" fmla="*/ 160 w 832"/>
                  <a:gd name="T23" fmla="*/ 139 h 444"/>
                  <a:gd name="T24" fmla="*/ 183 w 832"/>
                  <a:gd name="T25" fmla="*/ 179 h 444"/>
                  <a:gd name="T26" fmla="*/ 171 w 832"/>
                  <a:gd name="T27" fmla="*/ 209 h 444"/>
                  <a:gd name="T28" fmla="*/ 217 w 832"/>
                  <a:gd name="T29" fmla="*/ 226 h 444"/>
                  <a:gd name="T30" fmla="*/ 164 w 832"/>
                  <a:gd name="T31" fmla="*/ 231 h 444"/>
                  <a:gd name="T32" fmla="*/ 189 w 832"/>
                  <a:gd name="T33" fmla="*/ 248 h 444"/>
                  <a:gd name="T34" fmla="*/ 209 w 832"/>
                  <a:gd name="T35" fmla="*/ 254 h 444"/>
                  <a:gd name="T36" fmla="*/ 146 w 832"/>
                  <a:gd name="T37" fmla="*/ 293 h 444"/>
                  <a:gd name="T38" fmla="*/ 156 w 832"/>
                  <a:gd name="T39" fmla="*/ 335 h 444"/>
                  <a:gd name="T40" fmla="*/ 170 w 832"/>
                  <a:gd name="T41" fmla="*/ 394 h 444"/>
                  <a:gd name="T42" fmla="*/ 218 w 832"/>
                  <a:gd name="T43" fmla="*/ 427 h 444"/>
                  <a:gd name="T44" fmla="*/ 276 w 832"/>
                  <a:gd name="T45" fmla="*/ 422 h 444"/>
                  <a:gd name="T46" fmla="*/ 320 w 832"/>
                  <a:gd name="T47" fmla="*/ 371 h 444"/>
                  <a:gd name="T48" fmla="*/ 355 w 832"/>
                  <a:gd name="T49" fmla="*/ 329 h 444"/>
                  <a:gd name="T50" fmla="*/ 413 w 832"/>
                  <a:gd name="T51" fmla="*/ 318 h 444"/>
                  <a:gd name="T52" fmla="*/ 497 w 832"/>
                  <a:gd name="T53" fmla="*/ 274 h 444"/>
                  <a:gd name="T54" fmla="*/ 607 w 832"/>
                  <a:gd name="T55" fmla="*/ 251 h 444"/>
                  <a:gd name="T56" fmla="*/ 591 w 832"/>
                  <a:gd name="T57" fmla="*/ 232 h 444"/>
                  <a:gd name="T58" fmla="*/ 624 w 832"/>
                  <a:gd name="T59" fmla="*/ 219 h 444"/>
                  <a:gd name="T60" fmla="*/ 660 w 832"/>
                  <a:gd name="T61" fmla="*/ 207 h 444"/>
                  <a:gd name="T62" fmla="*/ 633 w 832"/>
                  <a:gd name="T63" fmla="*/ 186 h 444"/>
                  <a:gd name="T64" fmla="*/ 647 w 832"/>
                  <a:gd name="T65" fmla="*/ 173 h 444"/>
                  <a:gd name="T66" fmla="*/ 693 w 832"/>
                  <a:gd name="T67" fmla="*/ 162 h 444"/>
                  <a:gd name="T68" fmla="*/ 696 w 832"/>
                  <a:gd name="T69" fmla="*/ 138 h 444"/>
                  <a:gd name="T70" fmla="*/ 689 w 832"/>
                  <a:gd name="T71" fmla="*/ 111 h 444"/>
                  <a:gd name="T72" fmla="*/ 720 w 832"/>
                  <a:gd name="T73" fmla="*/ 92 h 444"/>
                  <a:gd name="T74" fmla="*/ 757 w 832"/>
                  <a:gd name="T75" fmla="*/ 50 h 444"/>
                  <a:gd name="T76" fmla="*/ 777 w 832"/>
                  <a:gd name="T77" fmla="*/ 44 h 444"/>
                  <a:gd name="T78" fmla="*/ 789 w 832"/>
                  <a:gd name="T79" fmla="*/ 23 h 444"/>
                  <a:gd name="T80" fmla="*/ 707 w 832"/>
                  <a:gd name="T81" fmla="*/ 26 h 444"/>
                  <a:gd name="T82" fmla="*/ 636 w 832"/>
                  <a:gd name="T83" fmla="*/ 20 h 444"/>
                  <a:gd name="T84" fmla="*/ 654 w 832"/>
                  <a:gd name="T85" fmla="*/ 18 h 444"/>
                  <a:gd name="T86" fmla="*/ 654 w 832"/>
                  <a:gd name="T87" fmla="*/ 1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2" h="444">
                    <a:moveTo>
                      <a:pt x="654" y="1"/>
                    </a:moveTo>
                    <a:lnTo>
                      <a:pt x="557" y="0"/>
                    </a:lnTo>
                    <a:lnTo>
                      <a:pt x="512" y="1"/>
                    </a:lnTo>
                    <a:lnTo>
                      <a:pt x="494" y="6"/>
                    </a:lnTo>
                    <a:lnTo>
                      <a:pt x="451" y="6"/>
                    </a:lnTo>
                    <a:lnTo>
                      <a:pt x="404" y="13"/>
                    </a:lnTo>
                    <a:lnTo>
                      <a:pt x="397" y="20"/>
                    </a:lnTo>
                    <a:lnTo>
                      <a:pt x="423" y="27"/>
                    </a:lnTo>
                    <a:lnTo>
                      <a:pt x="399" y="22"/>
                    </a:lnTo>
                    <a:lnTo>
                      <a:pt x="382" y="21"/>
                    </a:lnTo>
                    <a:lnTo>
                      <a:pt x="356" y="16"/>
                    </a:lnTo>
                    <a:lnTo>
                      <a:pt x="317" y="24"/>
                    </a:lnTo>
                    <a:lnTo>
                      <a:pt x="307" y="20"/>
                    </a:lnTo>
                    <a:lnTo>
                      <a:pt x="268" y="20"/>
                    </a:lnTo>
                    <a:lnTo>
                      <a:pt x="227" y="21"/>
                    </a:lnTo>
                    <a:lnTo>
                      <a:pt x="194" y="25"/>
                    </a:lnTo>
                    <a:lnTo>
                      <a:pt x="193" y="32"/>
                    </a:lnTo>
                    <a:lnTo>
                      <a:pt x="173" y="34"/>
                    </a:lnTo>
                    <a:lnTo>
                      <a:pt x="119" y="45"/>
                    </a:lnTo>
                    <a:lnTo>
                      <a:pt x="101" y="51"/>
                    </a:lnTo>
                    <a:lnTo>
                      <a:pt x="132" y="57"/>
                    </a:lnTo>
                    <a:lnTo>
                      <a:pt x="122" y="63"/>
                    </a:lnTo>
                    <a:lnTo>
                      <a:pt x="66" y="71"/>
                    </a:lnTo>
                    <a:lnTo>
                      <a:pt x="8" y="79"/>
                    </a:lnTo>
                    <a:lnTo>
                      <a:pt x="0" y="86"/>
                    </a:lnTo>
                    <a:lnTo>
                      <a:pt x="24" y="93"/>
                    </a:lnTo>
                    <a:lnTo>
                      <a:pt x="78" y="97"/>
                    </a:lnTo>
                    <a:lnTo>
                      <a:pt x="50" y="98"/>
                    </a:lnTo>
                    <a:lnTo>
                      <a:pt x="9" y="104"/>
                    </a:lnTo>
                    <a:lnTo>
                      <a:pt x="23" y="116"/>
                    </a:lnTo>
                    <a:lnTo>
                      <a:pt x="34" y="121"/>
                    </a:lnTo>
                    <a:lnTo>
                      <a:pt x="70" y="119"/>
                    </a:lnTo>
                    <a:lnTo>
                      <a:pt x="107" y="119"/>
                    </a:lnTo>
                    <a:lnTo>
                      <a:pt x="136" y="120"/>
                    </a:lnTo>
                    <a:lnTo>
                      <a:pt x="166" y="131"/>
                    </a:lnTo>
                    <a:lnTo>
                      <a:pt x="160" y="139"/>
                    </a:lnTo>
                    <a:lnTo>
                      <a:pt x="174" y="146"/>
                    </a:lnTo>
                    <a:lnTo>
                      <a:pt x="179" y="166"/>
                    </a:lnTo>
                    <a:lnTo>
                      <a:pt x="183" y="179"/>
                    </a:lnTo>
                    <a:lnTo>
                      <a:pt x="188" y="187"/>
                    </a:lnTo>
                    <a:lnTo>
                      <a:pt x="162" y="204"/>
                    </a:lnTo>
                    <a:lnTo>
                      <a:pt x="171" y="209"/>
                    </a:lnTo>
                    <a:lnTo>
                      <a:pt x="188" y="206"/>
                    </a:lnTo>
                    <a:lnTo>
                      <a:pt x="198" y="213"/>
                    </a:lnTo>
                    <a:lnTo>
                      <a:pt x="217" y="226"/>
                    </a:lnTo>
                    <a:lnTo>
                      <a:pt x="189" y="220"/>
                    </a:lnTo>
                    <a:lnTo>
                      <a:pt x="175" y="220"/>
                    </a:lnTo>
                    <a:lnTo>
                      <a:pt x="164" y="231"/>
                    </a:lnTo>
                    <a:lnTo>
                      <a:pt x="158" y="245"/>
                    </a:lnTo>
                    <a:lnTo>
                      <a:pt x="174" y="251"/>
                    </a:lnTo>
                    <a:lnTo>
                      <a:pt x="189" y="248"/>
                    </a:lnTo>
                    <a:lnTo>
                      <a:pt x="198" y="245"/>
                    </a:lnTo>
                    <a:lnTo>
                      <a:pt x="219" y="238"/>
                    </a:lnTo>
                    <a:lnTo>
                      <a:pt x="209" y="254"/>
                    </a:lnTo>
                    <a:lnTo>
                      <a:pt x="199" y="262"/>
                    </a:lnTo>
                    <a:lnTo>
                      <a:pt x="172" y="270"/>
                    </a:lnTo>
                    <a:lnTo>
                      <a:pt x="146" y="293"/>
                    </a:lnTo>
                    <a:lnTo>
                      <a:pt x="154" y="301"/>
                    </a:lnTo>
                    <a:lnTo>
                      <a:pt x="142" y="316"/>
                    </a:lnTo>
                    <a:lnTo>
                      <a:pt x="156" y="335"/>
                    </a:lnTo>
                    <a:lnTo>
                      <a:pt x="150" y="354"/>
                    </a:lnTo>
                    <a:lnTo>
                      <a:pt x="152" y="368"/>
                    </a:lnTo>
                    <a:lnTo>
                      <a:pt x="170" y="394"/>
                    </a:lnTo>
                    <a:lnTo>
                      <a:pt x="173" y="414"/>
                    </a:lnTo>
                    <a:lnTo>
                      <a:pt x="184" y="427"/>
                    </a:lnTo>
                    <a:lnTo>
                      <a:pt x="218" y="427"/>
                    </a:lnTo>
                    <a:lnTo>
                      <a:pt x="237" y="444"/>
                    </a:lnTo>
                    <a:lnTo>
                      <a:pt x="261" y="443"/>
                    </a:lnTo>
                    <a:lnTo>
                      <a:pt x="276" y="422"/>
                    </a:lnTo>
                    <a:lnTo>
                      <a:pt x="289" y="404"/>
                    </a:lnTo>
                    <a:lnTo>
                      <a:pt x="288" y="387"/>
                    </a:lnTo>
                    <a:lnTo>
                      <a:pt x="320" y="371"/>
                    </a:lnTo>
                    <a:lnTo>
                      <a:pt x="333" y="357"/>
                    </a:lnTo>
                    <a:lnTo>
                      <a:pt x="338" y="342"/>
                    </a:lnTo>
                    <a:lnTo>
                      <a:pt x="355" y="329"/>
                    </a:lnTo>
                    <a:lnTo>
                      <a:pt x="380" y="324"/>
                    </a:lnTo>
                    <a:lnTo>
                      <a:pt x="402" y="319"/>
                    </a:lnTo>
                    <a:lnTo>
                      <a:pt x="413" y="318"/>
                    </a:lnTo>
                    <a:lnTo>
                      <a:pt x="452" y="303"/>
                    </a:lnTo>
                    <a:lnTo>
                      <a:pt x="480" y="282"/>
                    </a:lnTo>
                    <a:lnTo>
                      <a:pt x="497" y="274"/>
                    </a:lnTo>
                    <a:lnTo>
                      <a:pt x="514" y="274"/>
                    </a:lnTo>
                    <a:lnTo>
                      <a:pt x="561" y="267"/>
                    </a:lnTo>
                    <a:lnTo>
                      <a:pt x="607" y="251"/>
                    </a:lnTo>
                    <a:lnTo>
                      <a:pt x="650" y="234"/>
                    </a:lnTo>
                    <a:lnTo>
                      <a:pt x="630" y="233"/>
                    </a:lnTo>
                    <a:lnTo>
                      <a:pt x="591" y="232"/>
                    </a:lnTo>
                    <a:lnTo>
                      <a:pt x="610" y="222"/>
                    </a:lnTo>
                    <a:lnTo>
                      <a:pt x="608" y="208"/>
                    </a:lnTo>
                    <a:lnTo>
                      <a:pt x="624" y="219"/>
                    </a:lnTo>
                    <a:lnTo>
                      <a:pt x="635" y="228"/>
                    </a:lnTo>
                    <a:lnTo>
                      <a:pt x="662" y="224"/>
                    </a:lnTo>
                    <a:lnTo>
                      <a:pt x="660" y="207"/>
                    </a:lnTo>
                    <a:lnTo>
                      <a:pt x="643" y="196"/>
                    </a:lnTo>
                    <a:lnTo>
                      <a:pt x="624" y="191"/>
                    </a:lnTo>
                    <a:lnTo>
                      <a:pt x="633" y="186"/>
                    </a:lnTo>
                    <a:lnTo>
                      <a:pt x="660" y="194"/>
                    </a:lnTo>
                    <a:lnTo>
                      <a:pt x="662" y="185"/>
                    </a:lnTo>
                    <a:lnTo>
                      <a:pt x="647" y="173"/>
                    </a:lnTo>
                    <a:lnTo>
                      <a:pt x="666" y="173"/>
                    </a:lnTo>
                    <a:lnTo>
                      <a:pt x="688" y="170"/>
                    </a:lnTo>
                    <a:lnTo>
                      <a:pt x="693" y="162"/>
                    </a:lnTo>
                    <a:lnTo>
                      <a:pt x="678" y="155"/>
                    </a:lnTo>
                    <a:lnTo>
                      <a:pt x="711" y="154"/>
                    </a:lnTo>
                    <a:lnTo>
                      <a:pt x="696" y="138"/>
                    </a:lnTo>
                    <a:lnTo>
                      <a:pt x="711" y="136"/>
                    </a:lnTo>
                    <a:lnTo>
                      <a:pt x="712" y="120"/>
                    </a:lnTo>
                    <a:lnTo>
                      <a:pt x="689" y="111"/>
                    </a:lnTo>
                    <a:lnTo>
                      <a:pt x="712" y="105"/>
                    </a:lnTo>
                    <a:lnTo>
                      <a:pt x="734" y="105"/>
                    </a:lnTo>
                    <a:lnTo>
                      <a:pt x="720" y="92"/>
                    </a:lnTo>
                    <a:lnTo>
                      <a:pt x="725" y="74"/>
                    </a:lnTo>
                    <a:lnTo>
                      <a:pt x="738" y="63"/>
                    </a:lnTo>
                    <a:lnTo>
                      <a:pt x="757" y="50"/>
                    </a:lnTo>
                    <a:lnTo>
                      <a:pt x="727" y="50"/>
                    </a:lnTo>
                    <a:lnTo>
                      <a:pt x="769" y="48"/>
                    </a:lnTo>
                    <a:lnTo>
                      <a:pt x="777" y="44"/>
                    </a:lnTo>
                    <a:lnTo>
                      <a:pt x="832" y="33"/>
                    </a:lnTo>
                    <a:lnTo>
                      <a:pt x="826" y="26"/>
                    </a:lnTo>
                    <a:lnTo>
                      <a:pt x="789" y="23"/>
                    </a:lnTo>
                    <a:lnTo>
                      <a:pt x="725" y="29"/>
                    </a:lnTo>
                    <a:lnTo>
                      <a:pt x="691" y="34"/>
                    </a:lnTo>
                    <a:lnTo>
                      <a:pt x="707" y="26"/>
                    </a:lnTo>
                    <a:lnTo>
                      <a:pt x="699" y="20"/>
                    </a:lnTo>
                    <a:lnTo>
                      <a:pt x="673" y="25"/>
                    </a:lnTo>
                    <a:lnTo>
                      <a:pt x="636" y="20"/>
                    </a:lnTo>
                    <a:lnTo>
                      <a:pt x="592" y="22"/>
                    </a:lnTo>
                    <a:lnTo>
                      <a:pt x="586" y="20"/>
                    </a:lnTo>
                    <a:lnTo>
                      <a:pt x="654" y="18"/>
                    </a:lnTo>
                    <a:lnTo>
                      <a:pt x="703" y="17"/>
                    </a:lnTo>
                    <a:lnTo>
                      <a:pt x="727" y="12"/>
                    </a:lnTo>
                    <a:lnTo>
                      <a:pt x="654" y="1"/>
                    </a:lnTo>
                    <a:lnTo>
                      <a:pt x="65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1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B0D89B4-69B7-4F72-8DD1-BA385B3C6F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2" y="3810001"/>
                <a:ext cx="136525" cy="155575"/>
              </a:xfrm>
              <a:custGeom>
                <a:avLst/>
                <a:gdLst>
                  <a:gd name="T0" fmla="*/ 73 w 86"/>
                  <a:gd name="T1" fmla="*/ 1 h 98"/>
                  <a:gd name="T2" fmla="*/ 54 w 86"/>
                  <a:gd name="T3" fmla="*/ 0 h 98"/>
                  <a:gd name="T4" fmla="*/ 34 w 86"/>
                  <a:gd name="T5" fmla="*/ 0 h 98"/>
                  <a:gd name="T6" fmla="*/ 32 w 86"/>
                  <a:gd name="T7" fmla="*/ 14 h 98"/>
                  <a:gd name="T8" fmla="*/ 23 w 86"/>
                  <a:gd name="T9" fmla="*/ 14 h 98"/>
                  <a:gd name="T10" fmla="*/ 30 w 86"/>
                  <a:gd name="T11" fmla="*/ 22 h 98"/>
                  <a:gd name="T12" fmla="*/ 37 w 86"/>
                  <a:gd name="T13" fmla="*/ 27 h 98"/>
                  <a:gd name="T14" fmla="*/ 39 w 86"/>
                  <a:gd name="T15" fmla="*/ 33 h 98"/>
                  <a:gd name="T16" fmla="*/ 42 w 86"/>
                  <a:gd name="T17" fmla="*/ 34 h 98"/>
                  <a:gd name="T18" fmla="*/ 40 w 86"/>
                  <a:gd name="T19" fmla="*/ 42 h 98"/>
                  <a:gd name="T20" fmla="*/ 14 w 86"/>
                  <a:gd name="T21" fmla="*/ 42 h 98"/>
                  <a:gd name="T22" fmla="*/ 2 w 86"/>
                  <a:gd name="T23" fmla="*/ 61 h 98"/>
                  <a:gd name="T24" fmla="*/ 4 w 86"/>
                  <a:gd name="T25" fmla="*/ 66 h 98"/>
                  <a:gd name="T26" fmla="*/ 1 w 86"/>
                  <a:gd name="T27" fmla="*/ 71 h 98"/>
                  <a:gd name="T28" fmla="*/ 0 w 86"/>
                  <a:gd name="T29" fmla="*/ 79 h 98"/>
                  <a:gd name="T30" fmla="*/ 10 w 86"/>
                  <a:gd name="T31" fmla="*/ 88 h 98"/>
                  <a:gd name="T32" fmla="*/ 19 w 86"/>
                  <a:gd name="T33" fmla="*/ 93 h 98"/>
                  <a:gd name="T34" fmla="*/ 31 w 86"/>
                  <a:gd name="T35" fmla="*/ 94 h 98"/>
                  <a:gd name="T36" fmla="*/ 42 w 86"/>
                  <a:gd name="T37" fmla="*/ 98 h 98"/>
                  <a:gd name="T38" fmla="*/ 43 w 86"/>
                  <a:gd name="T39" fmla="*/ 94 h 98"/>
                  <a:gd name="T40" fmla="*/ 51 w 86"/>
                  <a:gd name="T41" fmla="*/ 88 h 98"/>
                  <a:gd name="T42" fmla="*/ 55 w 86"/>
                  <a:gd name="T43" fmla="*/ 85 h 98"/>
                  <a:gd name="T44" fmla="*/ 54 w 86"/>
                  <a:gd name="T45" fmla="*/ 83 h 98"/>
                  <a:gd name="T46" fmla="*/ 59 w 86"/>
                  <a:gd name="T47" fmla="*/ 82 h 98"/>
                  <a:gd name="T48" fmla="*/ 64 w 86"/>
                  <a:gd name="T49" fmla="*/ 75 h 98"/>
                  <a:gd name="T50" fmla="*/ 63 w 86"/>
                  <a:gd name="T51" fmla="*/ 70 h 98"/>
                  <a:gd name="T52" fmla="*/ 65 w 86"/>
                  <a:gd name="T53" fmla="*/ 66 h 98"/>
                  <a:gd name="T54" fmla="*/ 75 w 86"/>
                  <a:gd name="T55" fmla="*/ 59 h 98"/>
                  <a:gd name="T56" fmla="*/ 86 w 86"/>
                  <a:gd name="T57" fmla="*/ 50 h 98"/>
                  <a:gd name="T58" fmla="*/ 80 w 86"/>
                  <a:gd name="T59" fmla="*/ 47 h 98"/>
                  <a:gd name="T60" fmla="*/ 78 w 86"/>
                  <a:gd name="T61" fmla="*/ 51 h 98"/>
                  <a:gd name="T62" fmla="*/ 72 w 86"/>
                  <a:gd name="T63" fmla="*/ 46 h 98"/>
                  <a:gd name="T64" fmla="*/ 66 w 86"/>
                  <a:gd name="T65" fmla="*/ 46 h 98"/>
                  <a:gd name="T66" fmla="*/ 70 w 86"/>
                  <a:gd name="T67" fmla="*/ 20 h 98"/>
                  <a:gd name="T68" fmla="*/ 73 w 86"/>
                  <a:gd name="T69" fmla="*/ 1 h 98"/>
                  <a:gd name="T70" fmla="*/ 73 w 86"/>
                  <a:gd name="T71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6" h="98">
                    <a:moveTo>
                      <a:pt x="73" y="1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32" y="14"/>
                    </a:lnTo>
                    <a:lnTo>
                      <a:pt x="23" y="14"/>
                    </a:lnTo>
                    <a:lnTo>
                      <a:pt x="30" y="22"/>
                    </a:lnTo>
                    <a:lnTo>
                      <a:pt x="37" y="27"/>
                    </a:lnTo>
                    <a:lnTo>
                      <a:pt x="39" y="33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14" y="42"/>
                    </a:lnTo>
                    <a:lnTo>
                      <a:pt x="2" y="61"/>
                    </a:lnTo>
                    <a:lnTo>
                      <a:pt x="4" y="66"/>
                    </a:lnTo>
                    <a:lnTo>
                      <a:pt x="1" y="71"/>
                    </a:lnTo>
                    <a:lnTo>
                      <a:pt x="0" y="79"/>
                    </a:lnTo>
                    <a:lnTo>
                      <a:pt x="10" y="88"/>
                    </a:lnTo>
                    <a:lnTo>
                      <a:pt x="19" y="93"/>
                    </a:lnTo>
                    <a:lnTo>
                      <a:pt x="31" y="94"/>
                    </a:lnTo>
                    <a:lnTo>
                      <a:pt x="42" y="98"/>
                    </a:lnTo>
                    <a:lnTo>
                      <a:pt x="43" y="94"/>
                    </a:lnTo>
                    <a:lnTo>
                      <a:pt x="51" y="88"/>
                    </a:lnTo>
                    <a:lnTo>
                      <a:pt x="55" y="85"/>
                    </a:lnTo>
                    <a:lnTo>
                      <a:pt x="54" y="83"/>
                    </a:lnTo>
                    <a:lnTo>
                      <a:pt x="59" y="82"/>
                    </a:lnTo>
                    <a:lnTo>
                      <a:pt x="64" y="75"/>
                    </a:lnTo>
                    <a:lnTo>
                      <a:pt x="63" y="70"/>
                    </a:lnTo>
                    <a:lnTo>
                      <a:pt x="65" y="66"/>
                    </a:lnTo>
                    <a:lnTo>
                      <a:pt x="75" y="59"/>
                    </a:lnTo>
                    <a:lnTo>
                      <a:pt x="86" y="50"/>
                    </a:lnTo>
                    <a:lnTo>
                      <a:pt x="80" y="47"/>
                    </a:lnTo>
                    <a:lnTo>
                      <a:pt x="78" y="51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70" y="20"/>
                    </a:lnTo>
                    <a:lnTo>
                      <a:pt x="73" y="1"/>
                    </a:lnTo>
                    <a:lnTo>
                      <a:pt x="7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2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5E3F848-0C9E-4F74-9FFB-984CAF1A7E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5" y="3878263"/>
                <a:ext cx="206375" cy="114300"/>
              </a:xfrm>
              <a:custGeom>
                <a:avLst/>
                <a:gdLst>
                  <a:gd name="T0" fmla="*/ 130 w 130"/>
                  <a:gd name="T1" fmla="*/ 25 h 72"/>
                  <a:gd name="T2" fmla="*/ 126 w 130"/>
                  <a:gd name="T3" fmla="*/ 18 h 72"/>
                  <a:gd name="T4" fmla="*/ 119 w 130"/>
                  <a:gd name="T5" fmla="*/ 14 h 72"/>
                  <a:gd name="T6" fmla="*/ 113 w 130"/>
                  <a:gd name="T7" fmla="*/ 9 h 72"/>
                  <a:gd name="T8" fmla="*/ 107 w 130"/>
                  <a:gd name="T9" fmla="*/ 5 h 72"/>
                  <a:gd name="T10" fmla="*/ 104 w 130"/>
                  <a:gd name="T11" fmla="*/ 4 h 72"/>
                  <a:gd name="T12" fmla="*/ 95 w 130"/>
                  <a:gd name="T13" fmla="*/ 1 h 72"/>
                  <a:gd name="T14" fmla="*/ 91 w 130"/>
                  <a:gd name="T15" fmla="*/ 3 h 72"/>
                  <a:gd name="T16" fmla="*/ 85 w 130"/>
                  <a:gd name="T17" fmla="*/ 3 h 72"/>
                  <a:gd name="T18" fmla="*/ 80 w 130"/>
                  <a:gd name="T19" fmla="*/ 2 h 72"/>
                  <a:gd name="T20" fmla="*/ 74 w 130"/>
                  <a:gd name="T21" fmla="*/ 0 h 72"/>
                  <a:gd name="T22" fmla="*/ 70 w 130"/>
                  <a:gd name="T23" fmla="*/ 3 h 72"/>
                  <a:gd name="T24" fmla="*/ 64 w 130"/>
                  <a:gd name="T25" fmla="*/ 6 h 72"/>
                  <a:gd name="T26" fmla="*/ 55 w 130"/>
                  <a:gd name="T27" fmla="*/ 7 h 72"/>
                  <a:gd name="T28" fmla="*/ 45 w 130"/>
                  <a:gd name="T29" fmla="*/ 4 h 72"/>
                  <a:gd name="T30" fmla="*/ 42 w 130"/>
                  <a:gd name="T31" fmla="*/ 6 h 72"/>
                  <a:gd name="T32" fmla="*/ 40 w 130"/>
                  <a:gd name="T33" fmla="*/ 3 h 72"/>
                  <a:gd name="T34" fmla="*/ 34 w 130"/>
                  <a:gd name="T35" fmla="*/ 4 h 72"/>
                  <a:gd name="T36" fmla="*/ 29 w 130"/>
                  <a:gd name="T37" fmla="*/ 8 h 72"/>
                  <a:gd name="T38" fmla="*/ 27 w 130"/>
                  <a:gd name="T39" fmla="*/ 7 h 72"/>
                  <a:gd name="T40" fmla="*/ 16 w 130"/>
                  <a:gd name="T41" fmla="*/ 16 h 72"/>
                  <a:gd name="T42" fmla="*/ 6 w 130"/>
                  <a:gd name="T43" fmla="*/ 23 h 72"/>
                  <a:gd name="T44" fmla="*/ 4 w 130"/>
                  <a:gd name="T45" fmla="*/ 27 h 72"/>
                  <a:gd name="T46" fmla="*/ 5 w 130"/>
                  <a:gd name="T47" fmla="*/ 32 h 72"/>
                  <a:gd name="T48" fmla="*/ 0 w 130"/>
                  <a:gd name="T49" fmla="*/ 39 h 72"/>
                  <a:gd name="T50" fmla="*/ 6 w 130"/>
                  <a:gd name="T51" fmla="*/ 41 h 72"/>
                  <a:gd name="T52" fmla="*/ 10 w 130"/>
                  <a:gd name="T53" fmla="*/ 45 h 72"/>
                  <a:gd name="T54" fmla="*/ 16 w 130"/>
                  <a:gd name="T55" fmla="*/ 49 h 72"/>
                  <a:gd name="T56" fmla="*/ 16 w 130"/>
                  <a:gd name="T57" fmla="*/ 52 h 72"/>
                  <a:gd name="T58" fmla="*/ 26 w 130"/>
                  <a:gd name="T59" fmla="*/ 49 h 72"/>
                  <a:gd name="T60" fmla="*/ 29 w 130"/>
                  <a:gd name="T61" fmla="*/ 51 h 72"/>
                  <a:gd name="T62" fmla="*/ 32 w 130"/>
                  <a:gd name="T63" fmla="*/ 54 h 72"/>
                  <a:gd name="T64" fmla="*/ 30 w 130"/>
                  <a:gd name="T65" fmla="*/ 63 h 72"/>
                  <a:gd name="T66" fmla="*/ 37 w 130"/>
                  <a:gd name="T67" fmla="*/ 65 h 72"/>
                  <a:gd name="T68" fmla="*/ 39 w 130"/>
                  <a:gd name="T69" fmla="*/ 72 h 72"/>
                  <a:gd name="T70" fmla="*/ 46 w 130"/>
                  <a:gd name="T71" fmla="*/ 71 h 72"/>
                  <a:gd name="T72" fmla="*/ 49 w 130"/>
                  <a:gd name="T73" fmla="*/ 66 h 72"/>
                  <a:gd name="T74" fmla="*/ 52 w 130"/>
                  <a:gd name="T75" fmla="*/ 66 h 72"/>
                  <a:gd name="T76" fmla="*/ 53 w 130"/>
                  <a:gd name="T77" fmla="*/ 55 h 72"/>
                  <a:gd name="T78" fmla="*/ 57 w 130"/>
                  <a:gd name="T79" fmla="*/ 54 h 72"/>
                  <a:gd name="T80" fmla="*/ 62 w 130"/>
                  <a:gd name="T81" fmla="*/ 54 h 72"/>
                  <a:gd name="T82" fmla="*/ 67 w 130"/>
                  <a:gd name="T83" fmla="*/ 47 h 72"/>
                  <a:gd name="T84" fmla="*/ 72 w 130"/>
                  <a:gd name="T85" fmla="*/ 52 h 72"/>
                  <a:gd name="T86" fmla="*/ 75 w 130"/>
                  <a:gd name="T87" fmla="*/ 49 h 72"/>
                  <a:gd name="T88" fmla="*/ 79 w 130"/>
                  <a:gd name="T89" fmla="*/ 46 h 72"/>
                  <a:gd name="T90" fmla="*/ 87 w 130"/>
                  <a:gd name="T91" fmla="*/ 40 h 72"/>
                  <a:gd name="T92" fmla="*/ 88 w 130"/>
                  <a:gd name="T93" fmla="*/ 35 h 72"/>
                  <a:gd name="T94" fmla="*/ 90 w 130"/>
                  <a:gd name="T95" fmla="*/ 35 h 72"/>
                  <a:gd name="T96" fmla="*/ 93 w 130"/>
                  <a:gd name="T97" fmla="*/ 29 h 72"/>
                  <a:gd name="T98" fmla="*/ 95 w 130"/>
                  <a:gd name="T99" fmla="*/ 29 h 72"/>
                  <a:gd name="T100" fmla="*/ 98 w 130"/>
                  <a:gd name="T101" fmla="*/ 32 h 72"/>
                  <a:gd name="T102" fmla="*/ 102 w 130"/>
                  <a:gd name="T103" fmla="*/ 33 h 72"/>
                  <a:gd name="T104" fmla="*/ 108 w 130"/>
                  <a:gd name="T105" fmla="*/ 30 h 72"/>
                  <a:gd name="T106" fmla="*/ 112 w 130"/>
                  <a:gd name="T107" fmla="*/ 30 h 72"/>
                  <a:gd name="T108" fmla="*/ 120 w 130"/>
                  <a:gd name="T109" fmla="*/ 27 h 72"/>
                  <a:gd name="T110" fmla="*/ 124 w 130"/>
                  <a:gd name="T111" fmla="*/ 24 h 72"/>
                  <a:gd name="T112" fmla="*/ 130 w 130"/>
                  <a:gd name="T113" fmla="*/ 25 h 72"/>
                  <a:gd name="T114" fmla="*/ 130 w 130"/>
                  <a:gd name="T115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0" h="72">
                    <a:moveTo>
                      <a:pt x="130" y="25"/>
                    </a:moveTo>
                    <a:lnTo>
                      <a:pt x="126" y="18"/>
                    </a:lnTo>
                    <a:lnTo>
                      <a:pt x="119" y="14"/>
                    </a:lnTo>
                    <a:lnTo>
                      <a:pt x="113" y="9"/>
                    </a:lnTo>
                    <a:lnTo>
                      <a:pt x="107" y="5"/>
                    </a:lnTo>
                    <a:lnTo>
                      <a:pt x="104" y="4"/>
                    </a:lnTo>
                    <a:lnTo>
                      <a:pt x="95" y="1"/>
                    </a:lnTo>
                    <a:lnTo>
                      <a:pt x="91" y="3"/>
                    </a:lnTo>
                    <a:lnTo>
                      <a:pt x="85" y="3"/>
                    </a:lnTo>
                    <a:lnTo>
                      <a:pt x="80" y="2"/>
                    </a:lnTo>
                    <a:lnTo>
                      <a:pt x="74" y="0"/>
                    </a:lnTo>
                    <a:lnTo>
                      <a:pt x="70" y="3"/>
                    </a:lnTo>
                    <a:lnTo>
                      <a:pt x="64" y="6"/>
                    </a:lnTo>
                    <a:lnTo>
                      <a:pt x="55" y="7"/>
                    </a:lnTo>
                    <a:lnTo>
                      <a:pt x="45" y="4"/>
                    </a:lnTo>
                    <a:lnTo>
                      <a:pt x="42" y="6"/>
                    </a:lnTo>
                    <a:lnTo>
                      <a:pt x="40" y="3"/>
                    </a:lnTo>
                    <a:lnTo>
                      <a:pt x="34" y="4"/>
                    </a:lnTo>
                    <a:lnTo>
                      <a:pt x="29" y="8"/>
                    </a:lnTo>
                    <a:lnTo>
                      <a:pt x="27" y="7"/>
                    </a:lnTo>
                    <a:lnTo>
                      <a:pt x="16" y="16"/>
                    </a:lnTo>
                    <a:lnTo>
                      <a:pt x="6" y="23"/>
                    </a:lnTo>
                    <a:lnTo>
                      <a:pt x="4" y="27"/>
                    </a:lnTo>
                    <a:lnTo>
                      <a:pt x="5" y="32"/>
                    </a:lnTo>
                    <a:lnTo>
                      <a:pt x="0" y="39"/>
                    </a:lnTo>
                    <a:lnTo>
                      <a:pt x="6" y="41"/>
                    </a:lnTo>
                    <a:lnTo>
                      <a:pt x="10" y="45"/>
                    </a:lnTo>
                    <a:lnTo>
                      <a:pt x="16" y="49"/>
                    </a:lnTo>
                    <a:lnTo>
                      <a:pt x="16" y="52"/>
                    </a:lnTo>
                    <a:lnTo>
                      <a:pt x="26" y="49"/>
                    </a:lnTo>
                    <a:lnTo>
                      <a:pt x="29" y="51"/>
                    </a:lnTo>
                    <a:lnTo>
                      <a:pt x="32" y="54"/>
                    </a:lnTo>
                    <a:lnTo>
                      <a:pt x="30" y="63"/>
                    </a:lnTo>
                    <a:lnTo>
                      <a:pt x="37" y="65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49" y="66"/>
                    </a:lnTo>
                    <a:lnTo>
                      <a:pt x="52" y="66"/>
                    </a:lnTo>
                    <a:lnTo>
                      <a:pt x="53" y="55"/>
                    </a:lnTo>
                    <a:lnTo>
                      <a:pt x="57" y="54"/>
                    </a:lnTo>
                    <a:lnTo>
                      <a:pt x="62" y="54"/>
                    </a:lnTo>
                    <a:lnTo>
                      <a:pt x="67" y="47"/>
                    </a:lnTo>
                    <a:lnTo>
                      <a:pt x="72" y="52"/>
                    </a:lnTo>
                    <a:lnTo>
                      <a:pt x="75" y="49"/>
                    </a:lnTo>
                    <a:lnTo>
                      <a:pt x="79" y="46"/>
                    </a:lnTo>
                    <a:lnTo>
                      <a:pt x="87" y="40"/>
                    </a:lnTo>
                    <a:lnTo>
                      <a:pt x="88" y="35"/>
                    </a:lnTo>
                    <a:lnTo>
                      <a:pt x="90" y="35"/>
                    </a:lnTo>
                    <a:lnTo>
                      <a:pt x="93" y="29"/>
                    </a:lnTo>
                    <a:lnTo>
                      <a:pt x="95" y="29"/>
                    </a:lnTo>
                    <a:lnTo>
                      <a:pt x="98" y="32"/>
                    </a:lnTo>
                    <a:lnTo>
                      <a:pt x="102" y="33"/>
                    </a:lnTo>
                    <a:lnTo>
                      <a:pt x="108" y="30"/>
                    </a:lnTo>
                    <a:lnTo>
                      <a:pt x="112" y="30"/>
                    </a:lnTo>
                    <a:lnTo>
                      <a:pt x="120" y="27"/>
                    </a:lnTo>
                    <a:lnTo>
                      <a:pt x="124" y="24"/>
                    </a:lnTo>
                    <a:lnTo>
                      <a:pt x="130" y="25"/>
                    </a:lnTo>
                    <a:lnTo>
                      <a:pt x="130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2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9195D1-BD65-4405-8DCB-99E2626CA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587" y="3249613"/>
                <a:ext cx="877887" cy="685800"/>
              </a:xfrm>
              <a:custGeom>
                <a:avLst/>
                <a:gdLst>
                  <a:gd name="T0" fmla="*/ 324 w 553"/>
                  <a:gd name="T1" fmla="*/ 151 h 432"/>
                  <a:gd name="T2" fmla="*/ 311 w 553"/>
                  <a:gd name="T3" fmla="*/ 109 h 432"/>
                  <a:gd name="T4" fmla="*/ 289 w 553"/>
                  <a:gd name="T5" fmla="*/ 70 h 432"/>
                  <a:gd name="T6" fmla="*/ 240 w 553"/>
                  <a:gd name="T7" fmla="*/ 82 h 432"/>
                  <a:gd name="T8" fmla="*/ 227 w 553"/>
                  <a:gd name="T9" fmla="*/ 49 h 432"/>
                  <a:gd name="T10" fmla="*/ 206 w 553"/>
                  <a:gd name="T11" fmla="*/ 23 h 432"/>
                  <a:gd name="T12" fmla="*/ 152 w 553"/>
                  <a:gd name="T13" fmla="*/ 32 h 432"/>
                  <a:gd name="T14" fmla="*/ 45 w 553"/>
                  <a:gd name="T15" fmla="*/ 4 h 432"/>
                  <a:gd name="T16" fmla="*/ 0 w 553"/>
                  <a:gd name="T17" fmla="*/ 4 h 432"/>
                  <a:gd name="T18" fmla="*/ 5 w 553"/>
                  <a:gd name="T19" fmla="*/ 59 h 432"/>
                  <a:gd name="T20" fmla="*/ 29 w 553"/>
                  <a:gd name="T21" fmla="*/ 99 h 432"/>
                  <a:gd name="T22" fmla="*/ 7 w 553"/>
                  <a:gd name="T23" fmla="*/ 116 h 432"/>
                  <a:gd name="T24" fmla="*/ 25 w 553"/>
                  <a:gd name="T25" fmla="*/ 138 h 432"/>
                  <a:gd name="T26" fmla="*/ 44 w 553"/>
                  <a:gd name="T27" fmla="*/ 152 h 432"/>
                  <a:gd name="T28" fmla="*/ 47 w 553"/>
                  <a:gd name="T29" fmla="*/ 189 h 432"/>
                  <a:gd name="T30" fmla="*/ 79 w 553"/>
                  <a:gd name="T31" fmla="*/ 220 h 432"/>
                  <a:gd name="T32" fmla="*/ 96 w 553"/>
                  <a:gd name="T33" fmla="*/ 226 h 432"/>
                  <a:gd name="T34" fmla="*/ 86 w 553"/>
                  <a:gd name="T35" fmla="*/ 200 h 432"/>
                  <a:gd name="T36" fmla="*/ 74 w 553"/>
                  <a:gd name="T37" fmla="*/ 176 h 432"/>
                  <a:gd name="T38" fmla="*/ 59 w 553"/>
                  <a:gd name="T39" fmla="*/ 131 h 432"/>
                  <a:gd name="T40" fmla="*/ 52 w 553"/>
                  <a:gd name="T41" fmla="*/ 101 h 432"/>
                  <a:gd name="T42" fmla="*/ 45 w 553"/>
                  <a:gd name="T43" fmla="*/ 92 h 432"/>
                  <a:gd name="T44" fmla="*/ 30 w 553"/>
                  <a:gd name="T45" fmla="*/ 60 h 432"/>
                  <a:gd name="T46" fmla="*/ 41 w 553"/>
                  <a:gd name="T47" fmla="*/ 22 h 432"/>
                  <a:gd name="T48" fmla="*/ 68 w 553"/>
                  <a:gd name="T49" fmla="*/ 37 h 432"/>
                  <a:gd name="T50" fmla="*/ 72 w 553"/>
                  <a:gd name="T51" fmla="*/ 82 h 432"/>
                  <a:gd name="T52" fmla="*/ 86 w 553"/>
                  <a:gd name="T53" fmla="*/ 113 h 432"/>
                  <a:gd name="T54" fmla="*/ 105 w 553"/>
                  <a:gd name="T55" fmla="*/ 143 h 432"/>
                  <a:gd name="T56" fmla="*/ 111 w 553"/>
                  <a:gd name="T57" fmla="*/ 169 h 432"/>
                  <a:gd name="T58" fmla="*/ 150 w 553"/>
                  <a:gd name="T59" fmla="*/ 212 h 432"/>
                  <a:gd name="T60" fmla="*/ 169 w 553"/>
                  <a:gd name="T61" fmla="*/ 257 h 432"/>
                  <a:gd name="T62" fmla="*/ 167 w 553"/>
                  <a:gd name="T63" fmla="*/ 282 h 432"/>
                  <a:gd name="T64" fmla="*/ 164 w 553"/>
                  <a:gd name="T65" fmla="*/ 303 h 432"/>
                  <a:gd name="T66" fmla="*/ 199 w 553"/>
                  <a:gd name="T67" fmla="*/ 342 h 432"/>
                  <a:gd name="T68" fmla="*/ 235 w 553"/>
                  <a:gd name="T69" fmla="*/ 358 h 432"/>
                  <a:gd name="T70" fmla="*/ 288 w 553"/>
                  <a:gd name="T71" fmla="*/ 383 h 432"/>
                  <a:gd name="T72" fmla="*/ 335 w 553"/>
                  <a:gd name="T73" fmla="*/ 405 h 432"/>
                  <a:gd name="T74" fmla="*/ 375 w 553"/>
                  <a:gd name="T75" fmla="*/ 392 h 432"/>
                  <a:gd name="T76" fmla="*/ 422 w 553"/>
                  <a:gd name="T77" fmla="*/ 432 h 432"/>
                  <a:gd name="T78" fmla="*/ 424 w 553"/>
                  <a:gd name="T79" fmla="*/ 414 h 432"/>
                  <a:gd name="T80" fmla="*/ 464 w 553"/>
                  <a:gd name="T81" fmla="*/ 387 h 432"/>
                  <a:gd name="T82" fmla="*/ 452 w 553"/>
                  <a:gd name="T83" fmla="*/ 375 h 432"/>
                  <a:gd name="T84" fmla="*/ 456 w 553"/>
                  <a:gd name="T85" fmla="*/ 353 h 432"/>
                  <a:gd name="T86" fmla="*/ 495 w 553"/>
                  <a:gd name="T87" fmla="*/ 351 h 432"/>
                  <a:gd name="T88" fmla="*/ 510 w 553"/>
                  <a:gd name="T89" fmla="*/ 338 h 432"/>
                  <a:gd name="T90" fmla="*/ 523 w 553"/>
                  <a:gd name="T91" fmla="*/ 343 h 432"/>
                  <a:gd name="T92" fmla="*/ 532 w 553"/>
                  <a:gd name="T93" fmla="*/ 310 h 432"/>
                  <a:gd name="T94" fmla="*/ 553 w 553"/>
                  <a:gd name="T95" fmla="*/ 270 h 432"/>
                  <a:gd name="T96" fmla="*/ 519 w 553"/>
                  <a:gd name="T97" fmla="*/ 267 h 432"/>
                  <a:gd name="T98" fmla="*/ 477 w 553"/>
                  <a:gd name="T99" fmla="*/ 285 h 432"/>
                  <a:gd name="T100" fmla="*/ 451 w 553"/>
                  <a:gd name="T101" fmla="*/ 328 h 432"/>
                  <a:gd name="T102" fmla="*/ 406 w 553"/>
                  <a:gd name="T103" fmla="*/ 339 h 432"/>
                  <a:gd name="T104" fmla="*/ 358 w 553"/>
                  <a:gd name="T105" fmla="*/ 330 h 432"/>
                  <a:gd name="T106" fmla="*/ 338 w 553"/>
                  <a:gd name="T107" fmla="*/ 287 h 432"/>
                  <a:gd name="T108" fmla="*/ 330 w 553"/>
                  <a:gd name="T109" fmla="*/ 244 h 432"/>
                  <a:gd name="T110" fmla="*/ 348 w 553"/>
                  <a:gd name="T111" fmla="*/ 183 h 432"/>
                  <a:gd name="T112" fmla="*/ 352 w 553"/>
                  <a:gd name="T113" fmla="*/ 163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53" h="432">
                    <a:moveTo>
                      <a:pt x="352" y="163"/>
                    </a:moveTo>
                    <a:lnTo>
                      <a:pt x="338" y="158"/>
                    </a:lnTo>
                    <a:lnTo>
                      <a:pt x="324" y="151"/>
                    </a:lnTo>
                    <a:lnTo>
                      <a:pt x="320" y="140"/>
                    </a:lnTo>
                    <a:lnTo>
                      <a:pt x="320" y="123"/>
                    </a:lnTo>
                    <a:lnTo>
                      <a:pt x="311" y="109"/>
                    </a:lnTo>
                    <a:lnTo>
                      <a:pt x="307" y="95"/>
                    </a:lnTo>
                    <a:lnTo>
                      <a:pt x="301" y="79"/>
                    </a:lnTo>
                    <a:lnTo>
                      <a:pt x="289" y="70"/>
                    </a:lnTo>
                    <a:lnTo>
                      <a:pt x="273" y="70"/>
                    </a:lnTo>
                    <a:lnTo>
                      <a:pt x="255" y="88"/>
                    </a:lnTo>
                    <a:lnTo>
                      <a:pt x="240" y="82"/>
                    </a:lnTo>
                    <a:lnTo>
                      <a:pt x="232" y="74"/>
                    </a:lnTo>
                    <a:lnTo>
                      <a:pt x="230" y="61"/>
                    </a:lnTo>
                    <a:lnTo>
                      <a:pt x="227" y="49"/>
                    </a:lnTo>
                    <a:lnTo>
                      <a:pt x="218" y="39"/>
                    </a:lnTo>
                    <a:lnTo>
                      <a:pt x="211" y="31"/>
                    </a:lnTo>
                    <a:lnTo>
                      <a:pt x="206" y="23"/>
                    </a:lnTo>
                    <a:lnTo>
                      <a:pt x="171" y="23"/>
                    </a:lnTo>
                    <a:lnTo>
                      <a:pt x="168" y="32"/>
                    </a:lnTo>
                    <a:lnTo>
                      <a:pt x="152" y="32"/>
                    </a:lnTo>
                    <a:lnTo>
                      <a:pt x="112" y="32"/>
                    </a:lnTo>
                    <a:lnTo>
                      <a:pt x="72" y="16"/>
                    </a:lnTo>
                    <a:lnTo>
                      <a:pt x="45" y="4"/>
                    </a:lnTo>
                    <a:lnTo>
                      <a:pt x="49" y="0"/>
                    </a:lnTo>
                    <a:lnTo>
                      <a:pt x="23" y="2"/>
                    </a:lnTo>
                    <a:lnTo>
                      <a:pt x="0" y="4"/>
                    </a:lnTo>
                    <a:lnTo>
                      <a:pt x="1" y="26"/>
                    </a:lnTo>
                    <a:lnTo>
                      <a:pt x="2" y="44"/>
                    </a:lnTo>
                    <a:lnTo>
                      <a:pt x="5" y="59"/>
                    </a:lnTo>
                    <a:lnTo>
                      <a:pt x="8" y="74"/>
                    </a:lnTo>
                    <a:lnTo>
                      <a:pt x="18" y="82"/>
                    </a:lnTo>
                    <a:lnTo>
                      <a:pt x="29" y="99"/>
                    </a:lnTo>
                    <a:lnTo>
                      <a:pt x="25" y="109"/>
                    </a:lnTo>
                    <a:lnTo>
                      <a:pt x="16" y="117"/>
                    </a:lnTo>
                    <a:lnTo>
                      <a:pt x="7" y="116"/>
                    </a:lnTo>
                    <a:lnTo>
                      <a:pt x="5" y="118"/>
                    </a:lnTo>
                    <a:lnTo>
                      <a:pt x="14" y="132"/>
                    </a:lnTo>
                    <a:lnTo>
                      <a:pt x="25" y="138"/>
                    </a:lnTo>
                    <a:lnTo>
                      <a:pt x="29" y="144"/>
                    </a:lnTo>
                    <a:lnTo>
                      <a:pt x="31" y="141"/>
                    </a:lnTo>
                    <a:lnTo>
                      <a:pt x="44" y="152"/>
                    </a:lnTo>
                    <a:lnTo>
                      <a:pt x="51" y="159"/>
                    </a:lnTo>
                    <a:lnTo>
                      <a:pt x="51" y="171"/>
                    </a:lnTo>
                    <a:lnTo>
                      <a:pt x="47" y="189"/>
                    </a:lnTo>
                    <a:lnTo>
                      <a:pt x="57" y="196"/>
                    </a:lnTo>
                    <a:lnTo>
                      <a:pt x="69" y="207"/>
                    </a:lnTo>
                    <a:lnTo>
                      <a:pt x="79" y="220"/>
                    </a:lnTo>
                    <a:lnTo>
                      <a:pt x="82" y="235"/>
                    </a:lnTo>
                    <a:lnTo>
                      <a:pt x="86" y="235"/>
                    </a:lnTo>
                    <a:lnTo>
                      <a:pt x="96" y="226"/>
                    </a:lnTo>
                    <a:lnTo>
                      <a:pt x="98" y="222"/>
                    </a:lnTo>
                    <a:lnTo>
                      <a:pt x="92" y="211"/>
                    </a:lnTo>
                    <a:lnTo>
                      <a:pt x="86" y="200"/>
                    </a:lnTo>
                    <a:lnTo>
                      <a:pt x="76" y="199"/>
                    </a:lnTo>
                    <a:lnTo>
                      <a:pt x="77" y="187"/>
                    </a:lnTo>
                    <a:lnTo>
                      <a:pt x="74" y="176"/>
                    </a:lnTo>
                    <a:lnTo>
                      <a:pt x="71" y="166"/>
                    </a:lnTo>
                    <a:lnTo>
                      <a:pt x="69" y="143"/>
                    </a:lnTo>
                    <a:lnTo>
                      <a:pt x="59" y="131"/>
                    </a:lnTo>
                    <a:lnTo>
                      <a:pt x="57" y="123"/>
                    </a:lnTo>
                    <a:lnTo>
                      <a:pt x="52" y="117"/>
                    </a:lnTo>
                    <a:lnTo>
                      <a:pt x="52" y="101"/>
                    </a:lnTo>
                    <a:lnTo>
                      <a:pt x="48" y="102"/>
                    </a:lnTo>
                    <a:lnTo>
                      <a:pt x="48" y="94"/>
                    </a:lnTo>
                    <a:lnTo>
                      <a:pt x="45" y="92"/>
                    </a:lnTo>
                    <a:lnTo>
                      <a:pt x="44" y="86"/>
                    </a:lnTo>
                    <a:lnTo>
                      <a:pt x="34" y="71"/>
                    </a:lnTo>
                    <a:lnTo>
                      <a:pt x="30" y="60"/>
                    </a:lnTo>
                    <a:lnTo>
                      <a:pt x="33" y="42"/>
                    </a:lnTo>
                    <a:lnTo>
                      <a:pt x="34" y="31"/>
                    </a:lnTo>
                    <a:lnTo>
                      <a:pt x="41" y="22"/>
                    </a:lnTo>
                    <a:lnTo>
                      <a:pt x="49" y="28"/>
                    </a:lnTo>
                    <a:lnTo>
                      <a:pt x="57" y="28"/>
                    </a:lnTo>
                    <a:lnTo>
                      <a:pt x="68" y="37"/>
                    </a:lnTo>
                    <a:lnTo>
                      <a:pt x="65" y="45"/>
                    </a:lnTo>
                    <a:lnTo>
                      <a:pt x="66" y="64"/>
                    </a:lnTo>
                    <a:lnTo>
                      <a:pt x="72" y="82"/>
                    </a:lnTo>
                    <a:lnTo>
                      <a:pt x="71" y="89"/>
                    </a:lnTo>
                    <a:lnTo>
                      <a:pt x="77" y="100"/>
                    </a:lnTo>
                    <a:lnTo>
                      <a:pt x="86" y="113"/>
                    </a:lnTo>
                    <a:lnTo>
                      <a:pt x="96" y="115"/>
                    </a:lnTo>
                    <a:lnTo>
                      <a:pt x="97" y="131"/>
                    </a:lnTo>
                    <a:lnTo>
                      <a:pt x="105" y="143"/>
                    </a:lnTo>
                    <a:lnTo>
                      <a:pt x="115" y="149"/>
                    </a:lnTo>
                    <a:lnTo>
                      <a:pt x="108" y="164"/>
                    </a:lnTo>
                    <a:lnTo>
                      <a:pt x="111" y="169"/>
                    </a:lnTo>
                    <a:lnTo>
                      <a:pt x="126" y="179"/>
                    </a:lnTo>
                    <a:lnTo>
                      <a:pt x="133" y="194"/>
                    </a:lnTo>
                    <a:lnTo>
                      <a:pt x="150" y="212"/>
                    </a:lnTo>
                    <a:lnTo>
                      <a:pt x="164" y="236"/>
                    </a:lnTo>
                    <a:lnTo>
                      <a:pt x="169" y="248"/>
                    </a:lnTo>
                    <a:lnTo>
                      <a:pt x="169" y="257"/>
                    </a:lnTo>
                    <a:lnTo>
                      <a:pt x="174" y="268"/>
                    </a:lnTo>
                    <a:lnTo>
                      <a:pt x="173" y="276"/>
                    </a:lnTo>
                    <a:lnTo>
                      <a:pt x="167" y="282"/>
                    </a:lnTo>
                    <a:lnTo>
                      <a:pt x="169" y="289"/>
                    </a:lnTo>
                    <a:lnTo>
                      <a:pt x="161" y="292"/>
                    </a:lnTo>
                    <a:lnTo>
                      <a:pt x="164" y="303"/>
                    </a:lnTo>
                    <a:lnTo>
                      <a:pt x="172" y="318"/>
                    </a:lnTo>
                    <a:lnTo>
                      <a:pt x="192" y="332"/>
                    </a:lnTo>
                    <a:lnTo>
                      <a:pt x="199" y="342"/>
                    </a:lnTo>
                    <a:lnTo>
                      <a:pt x="219" y="350"/>
                    </a:lnTo>
                    <a:lnTo>
                      <a:pt x="230" y="352"/>
                    </a:lnTo>
                    <a:lnTo>
                      <a:pt x="235" y="358"/>
                    </a:lnTo>
                    <a:lnTo>
                      <a:pt x="251" y="369"/>
                    </a:lnTo>
                    <a:lnTo>
                      <a:pt x="273" y="380"/>
                    </a:lnTo>
                    <a:lnTo>
                      <a:pt x="288" y="383"/>
                    </a:lnTo>
                    <a:lnTo>
                      <a:pt x="306" y="394"/>
                    </a:lnTo>
                    <a:lnTo>
                      <a:pt x="321" y="399"/>
                    </a:lnTo>
                    <a:lnTo>
                      <a:pt x="335" y="405"/>
                    </a:lnTo>
                    <a:lnTo>
                      <a:pt x="345" y="403"/>
                    </a:lnTo>
                    <a:lnTo>
                      <a:pt x="363" y="394"/>
                    </a:lnTo>
                    <a:lnTo>
                      <a:pt x="375" y="392"/>
                    </a:lnTo>
                    <a:lnTo>
                      <a:pt x="391" y="398"/>
                    </a:lnTo>
                    <a:lnTo>
                      <a:pt x="401" y="406"/>
                    </a:lnTo>
                    <a:lnTo>
                      <a:pt x="422" y="432"/>
                    </a:lnTo>
                    <a:lnTo>
                      <a:pt x="423" y="424"/>
                    </a:lnTo>
                    <a:lnTo>
                      <a:pt x="426" y="419"/>
                    </a:lnTo>
                    <a:lnTo>
                      <a:pt x="424" y="414"/>
                    </a:lnTo>
                    <a:lnTo>
                      <a:pt x="436" y="395"/>
                    </a:lnTo>
                    <a:lnTo>
                      <a:pt x="462" y="395"/>
                    </a:lnTo>
                    <a:lnTo>
                      <a:pt x="464" y="387"/>
                    </a:lnTo>
                    <a:lnTo>
                      <a:pt x="461" y="386"/>
                    </a:lnTo>
                    <a:lnTo>
                      <a:pt x="459" y="380"/>
                    </a:lnTo>
                    <a:lnTo>
                      <a:pt x="452" y="375"/>
                    </a:lnTo>
                    <a:lnTo>
                      <a:pt x="445" y="367"/>
                    </a:lnTo>
                    <a:lnTo>
                      <a:pt x="454" y="367"/>
                    </a:lnTo>
                    <a:lnTo>
                      <a:pt x="456" y="353"/>
                    </a:lnTo>
                    <a:lnTo>
                      <a:pt x="476" y="353"/>
                    </a:lnTo>
                    <a:lnTo>
                      <a:pt x="495" y="354"/>
                    </a:lnTo>
                    <a:lnTo>
                      <a:pt x="495" y="351"/>
                    </a:lnTo>
                    <a:lnTo>
                      <a:pt x="497" y="349"/>
                    </a:lnTo>
                    <a:lnTo>
                      <a:pt x="501" y="352"/>
                    </a:lnTo>
                    <a:lnTo>
                      <a:pt x="510" y="338"/>
                    </a:lnTo>
                    <a:lnTo>
                      <a:pt x="514" y="338"/>
                    </a:lnTo>
                    <a:lnTo>
                      <a:pt x="519" y="338"/>
                    </a:lnTo>
                    <a:lnTo>
                      <a:pt x="523" y="343"/>
                    </a:lnTo>
                    <a:lnTo>
                      <a:pt x="531" y="324"/>
                    </a:lnTo>
                    <a:lnTo>
                      <a:pt x="535" y="314"/>
                    </a:lnTo>
                    <a:lnTo>
                      <a:pt x="532" y="310"/>
                    </a:lnTo>
                    <a:lnTo>
                      <a:pt x="538" y="296"/>
                    </a:lnTo>
                    <a:lnTo>
                      <a:pt x="551" y="282"/>
                    </a:lnTo>
                    <a:lnTo>
                      <a:pt x="553" y="270"/>
                    </a:lnTo>
                    <a:lnTo>
                      <a:pt x="550" y="265"/>
                    </a:lnTo>
                    <a:lnTo>
                      <a:pt x="537" y="267"/>
                    </a:lnTo>
                    <a:lnTo>
                      <a:pt x="519" y="267"/>
                    </a:lnTo>
                    <a:lnTo>
                      <a:pt x="496" y="272"/>
                    </a:lnTo>
                    <a:lnTo>
                      <a:pt x="481" y="278"/>
                    </a:lnTo>
                    <a:lnTo>
                      <a:pt x="477" y="285"/>
                    </a:lnTo>
                    <a:lnTo>
                      <a:pt x="472" y="305"/>
                    </a:lnTo>
                    <a:lnTo>
                      <a:pt x="466" y="319"/>
                    </a:lnTo>
                    <a:lnTo>
                      <a:pt x="451" y="328"/>
                    </a:lnTo>
                    <a:lnTo>
                      <a:pt x="438" y="333"/>
                    </a:lnTo>
                    <a:lnTo>
                      <a:pt x="422" y="337"/>
                    </a:lnTo>
                    <a:lnTo>
                      <a:pt x="406" y="339"/>
                    </a:lnTo>
                    <a:lnTo>
                      <a:pt x="386" y="346"/>
                    </a:lnTo>
                    <a:lnTo>
                      <a:pt x="380" y="336"/>
                    </a:lnTo>
                    <a:lnTo>
                      <a:pt x="358" y="330"/>
                    </a:lnTo>
                    <a:lnTo>
                      <a:pt x="352" y="318"/>
                    </a:lnTo>
                    <a:lnTo>
                      <a:pt x="349" y="304"/>
                    </a:lnTo>
                    <a:lnTo>
                      <a:pt x="338" y="287"/>
                    </a:lnTo>
                    <a:lnTo>
                      <a:pt x="337" y="268"/>
                    </a:lnTo>
                    <a:lnTo>
                      <a:pt x="332" y="256"/>
                    </a:lnTo>
                    <a:lnTo>
                      <a:pt x="330" y="244"/>
                    </a:lnTo>
                    <a:lnTo>
                      <a:pt x="334" y="232"/>
                    </a:lnTo>
                    <a:lnTo>
                      <a:pt x="340" y="200"/>
                    </a:lnTo>
                    <a:lnTo>
                      <a:pt x="348" y="183"/>
                    </a:lnTo>
                    <a:lnTo>
                      <a:pt x="359" y="162"/>
                    </a:lnTo>
                    <a:lnTo>
                      <a:pt x="352" y="163"/>
                    </a:lnTo>
                    <a:lnTo>
                      <a:pt x="352" y="1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2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6ABDB89-27FB-474D-BD65-FC5B05C971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387" y="3916363"/>
                <a:ext cx="157162" cy="161925"/>
              </a:xfrm>
              <a:custGeom>
                <a:avLst/>
                <a:gdLst>
                  <a:gd name="T0" fmla="*/ 99 w 99"/>
                  <a:gd name="T1" fmla="*/ 1 h 102"/>
                  <a:gd name="T2" fmla="*/ 93 w 99"/>
                  <a:gd name="T3" fmla="*/ 0 h 102"/>
                  <a:gd name="T4" fmla="*/ 89 w 99"/>
                  <a:gd name="T5" fmla="*/ 3 h 102"/>
                  <a:gd name="T6" fmla="*/ 81 w 99"/>
                  <a:gd name="T7" fmla="*/ 6 h 102"/>
                  <a:gd name="T8" fmla="*/ 77 w 99"/>
                  <a:gd name="T9" fmla="*/ 6 h 102"/>
                  <a:gd name="T10" fmla="*/ 71 w 99"/>
                  <a:gd name="T11" fmla="*/ 9 h 102"/>
                  <a:gd name="T12" fmla="*/ 67 w 99"/>
                  <a:gd name="T13" fmla="*/ 8 h 102"/>
                  <a:gd name="T14" fmla="*/ 64 w 99"/>
                  <a:gd name="T15" fmla="*/ 5 h 102"/>
                  <a:gd name="T16" fmla="*/ 62 w 99"/>
                  <a:gd name="T17" fmla="*/ 5 h 102"/>
                  <a:gd name="T18" fmla="*/ 59 w 99"/>
                  <a:gd name="T19" fmla="*/ 11 h 102"/>
                  <a:gd name="T20" fmla="*/ 57 w 99"/>
                  <a:gd name="T21" fmla="*/ 11 h 102"/>
                  <a:gd name="T22" fmla="*/ 56 w 99"/>
                  <a:gd name="T23" fmla="*/ 16 h 102"/>
                  <a:gd name="T24" fmla="*/ 48 w 99"/>
                  <a:gd name="T25" fmla="*/ 22 h 102"/>
                  <a:gd name="T26" fmla="*/ 44 w 99"/>
                  <a:gd name="T27" fmla="*/ 25 h 102"/>
                  <a:gd name="T28" fmla="*/ 41 w 99"/>
                  <a:gd name="T29" fmla="*/ 28 h 102"/>
                  <a:gd name="T30" fmla="*/ 36 w 99"/>
                  <a:gd name="T31" fmla="*/ 23 h 102"/>
                  <a:gd name="T32" fmla="*/ 31 w 99"/>
                  <a:gd name="T33" fmla="*/ 30 h 102"/>
                  <a:gd name="T34" fmla="*/ 26 w 99"/>
                  <a:gd name="T35" fmla="*/ 30 h 102"/>
                  <a:gd name="T36" fmla="*/ 22 w 99"/>
                  <a:gd name="T37" fmla="*/ 31 h 102"/>
                  <a:gd name="T38" fmla="*/ 21 w 99"/>
                  <a:gd name="T39" fmla="*/ 42 h 102"/>
                  <a:gd name="T40" fmla="*/ 18 w 99"/>
                  <a:gd name="T41" fmla="*/ 42 h 102"/>
                  <a:gd name="T42" fmla="*/ 15 w 99"/>
                  <a:gd name="T43" fmla="*/ 47 h 102"/>
                  <a:gd name="T44" fmla="*/ 8 w 99"/>
                  <a:gd name="T45" fmla="*/ 48 h 102"/>
                  <a:gd name="T46" fmla="*/ 7 w 99"/>
                  <a:gd name="T47" fmla="*/ 50 h 102"/>
                  <a:gd name="T48" fmla="*/ 3 w 99"/>
                  <a:gd name="T49" fmla="*/ 46 h 102"/>
                  <a:gd name="T50" fmla="*/ 0 w 99"/>
                  <a:gd name="T51" fmla="*/ 50 h 102"/>
                  <a:gd name="T52" fmla="*/ 11 w 99"/>
                  <a:gd name="T53" fmla="*/ 61 h 102"/>
                  <a:gd name="T54" fmla="*/ 19 w 99"/>
                  <a:gd name="T55" fmla="*/ 69 h 102"/>
                  <a:gd name="T56" fmla="*/ 23 w 99"/>
                  <a:gd name="T57" fmla="*/ 76 h 102"/>
                  <a:gd name="T58" fmla="*/ 32 w 99"/>
                  <a:gd name="T59" fmla="*/ 86 h 102"/>
                  <a:gd name="T60" fmla="*/ 39 w 99"/>
                  <a:gd name="T61" fmla="*/ 93 h 102"/>
                  <a:gd name="T62" fmla="*/ 41 w 99"/>
                  <a:gd name="T63" fmla="*/ 90 h 102"/>
                  <a:gd name="T64" fmla="*/ 54 w 99"/>
                  <a:gd name="T65" fmla="*/ 97 h 102"/>
                  <a:gd name="T66" fmla="*/ 60 w 99"/>
                  <a:gd name="T67" fmla="*/ 94 h 102"/>
                  <a:gd name="T68" fmla="*/ 67 w 99"/>
                  <a:gd name="T69" fmla="*/ 96 h 102"/>
                  <a:gd name="T70" fmla="*/ 69 w 99"/>
                  <a:gd name="T71" fmla="*/ 101 h 102"/>
                  <a:gd name="T72" fmla="*/ 76 w 99"/>
                  <a:gd name="T73" fmla="*/ 102 h 102"/>
                  <a:gd name="T74" fmla="*/ 81 w 99"/>
                  <a:gd name="T75" fmla="*/ 97 h 102"/>
                  <a:gd name="T76" fmla="*/ 78 w 99"/>
                  <a:gd name="T77" fmla="*/ 93 h 102"/>
                  <a:gd name="T78" fmla="*/ 78 w 99"/>
                  <a:gd name="T79" fmla="*/ 87 h 102"/>
                  <a:gd name="T80" fmla="*/ 82 w 99"/>
                  <a:gd name="T81" fmla="*/ 81 h 102"/>
                  <a:gd name="T82" fmla="*/ 81 w 99"/>
                  <a:gd name="T83" fmla="*/ 74 h 102"/>
                  <a:gd name="T84" fmla="*/ 84 w 99"/>
                  <a:gd name="T85" fmla="*/ 64 h 102"/>
                  <a:gd name="T86" fmla="*/ 87 w 99"/>
                  <a:gd name="T87" fmla="*/ 61 h 102"/>
                  <a:gd name="T88" fmla="*/ 88 w 99"/>
                  <a:gd name="T89" fmla="*/ 51 h 102"/>
                  <a:gd name="T90" fmla="*/ 87 w 99"/>
                  <a:gd name="T91" fmla="*/ 45 h 102"/>
                  <a:gd name="T92" fmla="*/ 88 w 99"/>
                  <a:gd name="T93" fmla="*/ 34 h 102"/>
                  <a:gd name="T94" fmla="*/ 92 w 99"/>
                  <a:gd name="T95" fmla="*/ 25 h 102"/>
                  <a:gd name="T96" fmla="*/ 97 w 99"/>
                  <a:gd name="T97" fmla="*/ 17 h 102"/>
                  <a:gd name="T98" fmla="*/ 95 w 99"/>
                  <a:gd name="T99" fmla="*/ 8 h 102"/>
                  <a:gd name="T100" fmla="*/ 97 w 99"/>
                  <a:gd name="T101" fmla="*/ 3 h 102"/>
                  <a:gd name="T102" fmla="*/ 99 w 99"/>
                  <a:gd name="T103" fmla="*/ 1 h 102"/>
                  <a:gd name="T104" fmla="*/ 99 w 99"/>
                  <a:gd name="T105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102">
                    <a:moveTo>
                      <a:pt x="99" y="1"/>
                    </a:moveTo>
                    <a:lnTo>
                      <a:pt x="93" y="0"/>
                    </a:lnTo>
                    <a:lnTo>
                      <a:pt x="89" y="3"/>
                    </a:lnTo>
                    <a:lnTo>
                      <a:pt x="81" y="6"/>
                    </a:lnTo>
                    <a:lnTo>
                      <a:pt x="77" y="6"/>
                    </a:lnTo>
                    <a:lnTo>
                      <a:pt x="71" y="9"/>
                    </a:lnTo>
                    <a:lnTo>
                      <a:pt x="67" y="8"/>
                    </a:lnTo>
                    <a:lnTo>
                      <a:pt x="64" y="5"/>
                    </a:lnTo>
                    <a:lnTo>
                      <a:pt x="62" y="5"/>
                    </a:lnTo>
                    <a:lnTo>
                      <a:pt x="59" y="11"/>
                    </a:lnTo>
                    <a:lnTo>
                      <a:pt x="57" y="11"/>
                    </a:lnTo>
                    <a:lnTo>
                      <a:pt x="56" y="16"/>
                    </a:lnTo>
                    <a:lnTo>
                      <a:pt x="48" y="22"/>
                    </a:lnTo>
                    <a:lnTo>
                      <a:pt x="44" y="25"/>
                    </a:lnTo>
                    <a:lnTo>
                      <a:pt x="41" y="28"/>
                    </a:lnTo>
                    <a:lnTo>
                      <a:pt x="36" y="23"/>
                    </a:lnTo>
                    <a:lnTo>
                      <a:pt x="31" y="30"/>
                    </a:lnTo>
                    <a:lnTo>
                      <a:pt x="26" y="30"/>
                    </a:lnTo>
                    <a:lnTo>
                      <a:pt x="22" y="31"/>
                    </a:lnTo>
                    <a:lnTo>
                      <a:pt x="21" y="42"/>
                    </a:lnTo>
                    <a:lnTo>
                      <a:pt x="18" y="42"/>
                    </a:lnTo>
                    <a:lnTo>
                      <a:pt x="15" y="47"/>
                    </a:lnTo>
                    <a:lnTo>
                      <a:pt x="8" y="48"/>
                    </a:lnTo>
                    <a:lnTo>
                      <a:pt x="7" y="50"/>
                    </a:lnTo>
                    <a:lnTo>
                      <a:pt x="3" y="46"/>
                    </a:lnTo>
                    <a:lnTo>
                      <a:pt x="0" y="50"/>
                    </a:lnTo>
                    <a:lnTo>
                      <a:pt x="11" y="61"/>
                    </a:lnTo>
                    <a:lnTo>
                      <a:pt x="19" y="69"/>
                    </a:lnTo>
                    <a:lnTo>
                      <a:pt x="23" y="76"/>
                    </a:lnTo>
                    <a:lnTo>
                      <a:pt x="32" y="86"/>
                    </a:lnTo>
                    <a:lnTo>
                      <a:pt x="39" y="93"/>
                    </a:lnTo>
                    <a:lnTo>
                      <a:pt x="41" y="90"/>
                    </a:lnTo>
                    <a:lnTo>
                      <a:pt x="54" y="97"/>
                    </a:lnTo>
                    <a:lnTo>
                      <a:pt x="60" y="94"/>
                    </a:lnTo>
                    <a:lnTo>
                      <a:pt x="67" y="96"/>
                    </a:lnTo>
                    <a:lnTo>
                      <a:pt x="69" y="101"/>
                    </a:lnTo>
                    <a:lnTo>
                      <a:pt x="76" y="102"/>
                    </a:lnTo>
                    <a:lnTo>
                      <a:pt x="81" y="97"/>
                    </a:lnTo>
                    <a:lnTo>
                      <a:pt x="78" y="93"/>
                    </a:lnTo>
                    <a:lnTo>
                      <a:pt x="78" y="87"/>
                    </a:lnTo>
                    <a:lnTo>
                      <a:pt x="82" y="81"/>
                    </a:lnTo>
                    <a:lnTo>
                      <a:pt x="81" y="74"/>
                    </a:lnTo>
                    <a:lnTo>
                      <a:pt x="84" y="64"/>
                    </a:lnTo>
                    <a:lnTo>
                      <a:pt x="87" y="61"/>
                    </a:lnTo>
                    <a:lnTo>
                      <a:pt x="88" y="51"/>
                    </a:lnTo>
                    <a:lnTo>
                      <a:pt x="87" y="45"/>
                    </a:lnTo>
                    <a:lnTo>
                      <a:pt x="88" y="34"/>
                    </a:lnTo>
                    <a:lnTo>
                      <a:pt x="92" y="25"/>
                    </a:lnTo>
                    <a:lnTo>
                      <a:pt x="97" y="17"/>
                    </a:lnTo>
                    <a:lnTo>
                      <a:pt x="95" y="8"/>
                    </a:lnTo>
                    <a:lnTo>
                      <a:pt x="97" y="3"/>
                    </a:lnTo>
                    <a:lnTo>
                      <a:pt x="99" y="1"/>
                    </a:lnTo>
                    <a:lnTo>
                      <a:pt x="9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2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2927F5A-5BC4-4EA8-9F7F-6E4E06FE7E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437" y="4121151"/>
                <a:ext cx="188912" cy="90488"/>
              </a:xfrm>
              <a:custGeom>
                <a:avLst/>
                <a:gdLst>
                  <a:gd name="T0" fmla="*/ 117 w 119"/>
                  <a:gd name="T1" fmla="*/ 22 h 57"/>
                  <a:gd name="T2" fmla="*/ 110 w 119"/>
                  <a:gd name="T3" fmla="*/ 15 h 57"/>
                  <a:gd name="T4" fmla="*/ 103 w 119"/>
                  <a:gd name="T5" fmla="*/ 8 h 57"/>
                  <a:gd name="T6" fmla="*/ 94 w 119"/>
                  <a:gd name="T7" fmla="*/ 4 h 57"/>
                  <a:gd name="T8" fmla="*/ 83 w 119"/>
                  <a:gd name="T9" fmla="*/ 3 h 57"/>
                  <a:gd name="T10" fmla="*/ 84 w 119"/>
                  <a:gd name="T11" fmla="*/ 1 h 57"/>
                  <a:gd name="T12" fmla="*/ 73 w 119"/>
                  <a:gd name="T13" fmla="*/ 0 h 57"/>
                  <a:gd name="T14" fmla="*/ 65 w 119"/>
                  <a:gd name="T15" fmla="*/ 7 h 57"/>
                  <a:gd name="T16" fmla="*/ 52 w 119"/>
                  <a:gd name="T17" fmla="*/ 12 h 57"/>
                  <a:gd name="T18" fmla="*/ 43 w 119"/>
                  <a:gd name="T19" fmla="*/ 17 h 57"/>
                  <a:gd name="T20" fmla="*/ 32 w 119"/>
                  <a:gd name="T21" fmla="*/ 19 h 57"/>
                  <a:gd name="T22" fmla="*/ 27 w 119"/>
                  <a:gd name="T23" fmla="*/ 14 h 57"/>
                  <a:gd name="T24" fmla="*/ 25 w 119"/>
                  <a:gd name="T25" fmla="*/ 15 h 57"/>
                  <a:gd name="T26" fmla="*/ 17 w 119"/>
                  <a:gd name="T27" fmla="*/ 14 h 57"/>
                  <a:gd name="T28" fmla="*/ 17 w 119"/>
                  <a:gd name="T29" fmla="*/ 9 h 57"/>
                  <a:gd name="T30" fmla="*/ 10 w 119"/>
                  <a:gd name="T31" fmla="*/ 0 h 57"/>
                  <a:gd name="T32" fmla="*/ 2 w 119"/>
                  <a:gd name="T33" fmla="*/ 3 h 57"/>
                  <a:gd name="T34" fmla="*/ 2 w 119"/>
                  <a:gd name="T35" fmla="*/ 13 h 57"/>
                  <a:gd name="T36" fmla="*/ 5 w 119"/>
                  <a:gd name="T37" fmla="*/ 16 h 57"/>
                  <a:gd name="T38" fmla="*/ 3 w 119"/>
                  <a:gd name="T39" fmla="*/ 18 h 57"/>
                  <a:gd name="T40" fmla="*/ 3 w 119"/>
                  <a:gd name="T41" fmla="*/ 23 h 57"/>
                  <a:gd name="T42" fmla="*/ 1 w 119"/>
                  <a:gd name="T43" fmla="*/ 28 h 57"/>
                  <a:gd name="T44" fmla="*/ 0 w 119"/>
                  <a:gd name="T45" fmla="*/ 32 h 57"/>
                  <a:gd name="T46" fmla="*/ 2 w 119"/>
                  <a:gd name="T47" fmla="*/ 36 h 57"/>
                  <a:gd name="T48" fmla="*/ 3 w 119"/>
                  <a:gd name="T49" fmla="*/ 31 h 57"/>
                  <a:gd name="T50" fmla="*/ 12 w 119"/>
                  <a:gd name="T51" fmla="*/ 31 h 57"/>
                  <a:gd name="T52" fmla="*/ 17 w 119"/>
                  <a:gd name="T53" fmla="*/ 33 h 57"/>
                  <a:gd name="T54" fmla="*/ 26 w 119"/>
                  <a:gd name="T55" fmla="*/ 35 h 57"/>
                  <a:gd name="T56" fmla="*/ 30 w 119"/>
                  <a:gd name="T57" fmla="*/ 44 h 57"/>
                  <a:gd name="T58" fmla="*/ 36 w 119"/>
                  <a:gd name="T59" fmla="*/ 46 h 57"/>
                  <a:gd name="T60" fmla="*/ 39 w 119"/>
                  <a:gd name="T61" fmla="*/ 42 h 57"/>
                  <a:gd name="T62" fmla="*/ 42 w 119"/>
                  <a:gd name="T63" fmla="*/ 57 h 57"/>
                  <a:gd name="T64" fmla="*/ 52 w 119"/>
                  <a:gd name="T65" fmla="*/ 56 h 57"/>
                  <a:gd name="T66" fmla="*/ 55 w 119"/>
                  <a:gd name="T67" fmla="*/ 52 h 57"/>
                  <a:gd name="T68" fmla="*/ 60 w 119"/>
                  <a:gd name="T69" fmla="*/ 48 h 57"/>
                  <a:gd name="T70" fmla="*/ 51 w 119"/>
                  <a:gd name="T71" fmla="*/ 36 h 57"/>
                  <a:gd name="T72" fmla="*/ 54 w 119"/>
                  <a:gd name="T73" fmla="*/ 31 h 57"/>
                  <a:gd name="T74" fmla="*/ 59 w 119"/>
                  <a:gd name="T75" fmla="*/ 29 h 57"/>
                  <a:gd name="T76" fmla="*/ 67 w 119"/>
                  <a:gd name="T77" fmla="*/ 24 h 57"/>
                  <a:gd name="T78" fmla="*/ 72 w 119"/>
                  <a:gd name="T79" fmla="*/ 15 h 57"/>
                  <a:gd name="T80" fmla="*/ 81 w 119"/>
                  <a:gd name="T81" fmla="*/ 14 h 57"/>
                  <a:gd name="T82" fmla="*/ 91 w 119"/>
                  <a:gd name="T83" fmla="*/ 21 h 57"/>
                  <a:gd name="T84" fmla="*/ 95 w 119"/>
                  <a:gd name="T85" fmla="*/ 28 h 57"/>
                  <a:gd name="T86" fmla="*/ 100 w 119"/>
                  <a:gd name="T87" fmla="*/ 30 h 57"/>
                  <a:gd name="T88" fmla="*/ 94 w 119"/>
                  <a:gd name="T89" fmla="*/ 37 h 57"/>
                  <a:gd name="T90" fmla="*/ 98 w 119"/>
                  <a:gd name="T91" fmla="*/ 50 h 57"/>
                  <a:gd name="T92" fmla="*/ 104 w 119"/>
                  <a:gd name="T93" fmla="*/ 57 h 57"/>
                  <a:gd name="T94" fmla="*/ 108 w 119"/>
                  <a:gd name="T95" fmla="*/ 44 h 57"/>
                  <a:gd name="T96" fmla="*/ 115 w 119"/>
                  <a:gd name="T97" fmla="*/ 46 h 57"/>
                  <a:gd name="T98" fmla="*/ 119 w 119"/>
                  <a:gd name="T99" fmla="*/ 40 h 57"/>
                  <a:gd name="T100" fmla="*/ 115 w 119"/>
                  <a:gd name="T101" fmla="*/ 26 h 57"/>
                  <a:gd name="T102" fmla="*/ 117 w 119"/>
                  <a:gd name="T103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9" h="57">
                    <a:moveTo>
                      <a:pt x="117" y="22"/>
                    </a:moveTo>
                    <a:lnTo>
                      <a:pt x="110" y="15"/>
                    </a:lnTo>
                    <a:lnTo>
                      <a:pt x="103" y="8"/>
                    </a:lnTo>
                    <a:lnTo>
                      <a:pt x="94" y="4"/>
                    </a:lnTo>
                    <a:lnTo>
                      <a:pt x="83" y="3"/>
                    </a:lnTo>
                    <a:lnTo>
                      <a:pt x="84" y="1"/>
                    </a:lnTo>
                    <a:lnTo>
                      <a:pt x="73" y="0"/>
                    </a:lnTo>
                    <a:lnTo>
                      <a:pt x="65" y="7"/>
                    </a:lnTo>
                    <a:lnTo>
                      <a:pt x="52" y="12"/>
                    </a:lnTo>
                    <a:lnTo>
                      <a:pt x="43" y="17"/>
                    </a:lnTo>
                    <a:lnTo>
                      <a:pt x="32" y="19"/>
                    </a:lnTo>
                    <a:lnTo>
                      <a:pt x="27" y="14"/>
                    </a:lnTo>
                    <a:lnTo>
                      <a:pt x="25" y="15"/>
                    </a:lnTo>
                    <a:lnTo>
                      <a:pt x="17" y="14"/>
                    </a:lnTo>
                    <a:lnTo>
                      <a:pt x="17" y="9"/>
                    </a:lnTo>
                    <a:lnTo>
                      <a:pt x="10" y="0"/>
                    </a:lnTo>
                    <a:lnTo>
                      <a:pt x="2" y="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3" y="18"/>
                    </a:lnTo>
                    <a:lnTo>
                      <a:pt x="3" y="23"/>
                    </a:lnTo>
                    <a:lnTo>
                      <a:pt x="1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3" y="31"/>
                    </a:lnTo>
                    <a:lnTo>
                      <a:pt x="12" y="31"/>
                    </a:lnTo>
                    <a:lnTo>
                      <a:pt x="17" y="33"/>
                    </a:lnTo>
                    <a:lnTo>
                      <a:pt x="26" y="35"/>
                    </a:lnTo>
                    <a:lnTo>
                      <a:pt x="30" y="44"/>
                    </a:lnTo>
                    <a:lnTo>
                      <a:pt x="36" y="46"/>
                    </a:lnTo>
                    <a:lnTo>
                      <a:pt x="39" y="42"/>
                    </a:lnTo>
                    <a:lnTo>
                      <a:pt x="42" y="57"/>
                    </a:lnTo>
                    <a:lnTo>
                      <a:pt x="52" y="56"/>
                    </a:lnTo>
                    <a:lnTo>
                      <a:pt x="55" y="52"/>
                    </a:lnTo>
                    <a:lnTo>
                      <a:pt x="60" y="48"/>
                    </a:lnTo>
                    <a:lnTo>
                      <a:pt x="51" y="36"/>
                    </a:lnTo>
                    <a:lnTo>
                      <a:pt x="54" y="31"/>
                    </a:lnTo>
                    <a:lnTo>
                      <a:pt x="59" y="29"/>
                    </a:lnTo>
                    <a:lnTo>
                      <a:pt x="67" y="24"/>
                    </a:lnTo>
                    <a:lnTo>
                      <a:pt x="72" y="15"/>
                    </a:lnTo>
                    <a:lnTo>
                      <a:pt x="81" y="14"/>
                    </a:lnTo>
                    <a:lnTo>
                      <a:pt x="91" y="21"/>
                    </a:lnTo>
                    <a:lnTo>
                      <a:pt x="95" y="28"/>
                    </a:lnTo>
                    <a:lnTo>
                      <a:pt x="100" y="30"/>
                    </a:lnTo>
                    <a:lnTo>
                      <a:pt x="94" y="37"/>
                    </a:lnTo>
                    <a:lnTo>
                      <a:pt x="98" y="50"/>
                    </a:lnTo>
                    <a:lnTo>
                      <a:pt x="104" y="57"/>
                    </a:lnTo>
                    <a:lnTo>
                      <a:pt x="108" y="44"/>
                    </a:lnTo>
                    <a:lnTo>
                      <a:pt x="115" y="46"/>
                    </a:lnTo>
                    <a:lnTo>
                      <a:pt x="119" y="40"/>
                    </a:lnTo>
                    <a:lnTo>
                      <a:pt x="115" y="26"/>
                    </a:lnTo>
                    <a:lnTo>
                      <a:pt x="117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2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40FFE25-670C-45E8-8472-6416830325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187" y="3940176"/>
                <a:ext cx="77787" cy="47625"/>
              </a:xfrm>
              <a:custGeom>
                <a:avLst/>
                <a:gdLst>
                  <a:gd name="T0" fmla="*/ 47 w 49"/>
                  <a:gd name="T1" fmla="*/ 24 h 30"/>
                  <a:gd name="T2" fmla="*/ 49 w 49"/>
                  <a:gd name="T3" fmla="*/ 15 h 30"/>
                  <a:gd name="T4" fmla="*/ 46 w 49"/>
                  <a:gd name="T5" fmla="*/ 12 h 30"/>
                  <a:gd name="T6" fmla="*/ 43 w 49"/>
                  <a:gd name="T7" fmla="*/ 10 h 30"/>
                  <a:gd name="T8" fmla="*/ 33 w 49"/>
                  <a:gd name="T9" fmla="*/ 13 h 30"/>
                  <a:gd name="T10" fmla="*/ 33 w 49"/>
                  <a:gd name="T11" fmla="*/ 10 h 30"/>
                  <a:gd name="T12" fmla="*/ 27 w 49"/>
                  <a:gd name="T13" fmla="*/ 6 h 30"/>
                  <a:gd name="T14" fmla="*/ 23 w 49"/>
                  <a:gd name="T15" fmla="*/ 2 h 30"/>
                  <a:gd name="T16" fmla="*/ 17 w 49"/>
                  <a:gd name="T17" fmla="*/ 0 h 30"/>
                  <a:gd name="T18" fmla="*/ 12 w 49"/>
                  <a:gd name="T19" fmla="*/ 1 h 30"/>
                  <a:gd name="T20" fmla="*/ 13 w 49"/>
                  <a:gd name="T21" fmla="*/ 3 h 30"/>
                  <a:gd name="T22" fmla="*/ 9 w 49"/>
                  <a:gd name="T23" fmla="*/ 6 h 30"/>
                  <a:gd name="T24" fmla="*/ 1 w 49"/>
                  <a:gd name="T25" fmla="*/ 12 h 30"/>
                  <a:gd name="T26" fmla="*/ 0 w 49"/>
                  <a:gd name="T27" fmla="*/ 16 h 30"/>
                  <a:gd name="T28" fmla="*/ 5 w 49"/>
                  <a:gd name="T29" fmla="*/ 20 h 30"/>
                  <a:gd name="T30" fmla="*/ 17 w 49"/>
                  <a:gd name="T31" fmla="*/ 22 h 30"/>
                  <a:gd name="T32" fmla="*/ 25 w 49"/>
                  <a:gd name="T33" fmla="*/ 27 h 30"/>
                  <a:gd name="T34" fmla="*/ 32 w 49"/>
                  <a:gd name="T35" fmla="*/ 30 h 30"/>
                  <a:gd name="T36" fmla="*/ 45 w 49"/>
                  <a:gd name="T37" fmla="*/ 30 h 30"/>
                  <a:gd name="T38" fmla="*/ 47 w 49"/>
                  <a:gd name="T39" fmla="*/ 24 h 30"/>
                  <a:gd name="T40" fmla="*/ 47 w 49"/>
                  <a:gd name="T4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0">
                    <a:moveTo>
                      <a:pt x="47" y="24"/>
                    </a:moveTo>
                    <a:lnTo>
                      <a:pt x="49" y="15"/>
                    </a:lnTo>
                    <a:lnTo>
                      <a:pt x="46" y="12"/>
                    </a:lnTo>
                    <a:lnTo>
                      <a:pt x="43" y="10"/>
                    </a:lnTo>
                    <a:lnTo>
                      <a:pt x="33" y="13"/>
                    </a:lnTo>
                    <a:lnTo>
                      <a:pt x="33" y="10"/>
                    </a:lnTo>
                    <a:lnTo>
                      <a:pt x="27" y="6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9" y="6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5" y="20"/>
                    </a:lnTo>
                    <a:lnTo>
                      <a:pt x="17" y="22"/>
                    </a:lnTo>
                    <a:lnTo>
                      <a:pt x="25" y="27"/>
                    </a:lnTo>
                    <a:lnTo>
                      <a:pt x="32" y="30"/>
                    </a:lnTo>
                    <a:lnTo>
                      <a:pt x="45" y="30"/>
                    </a:lnTo>
                    <a:lnTo>
                      <a:pt x="47" y="24"/>
                    </a:lnTo>
                    <a:lnTo>
                      <a:pt x="47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2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9A1B38-6FE2-43C3-89E6-3D080201BC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575" y="1874838"/>
                <a:ext cx="3211512" cy="1893888"/>
              </a:xfrm>
              <a:custGeom>
                <a:avLst/>
                <a:gdLst>
                  <a:gd name="T0" fmla="*/ 72 w 2023"/>
                  <a:gd name="T1" fmla="*/ 1162 h 1193"/>
                  <a:gd name="T2" fmla="*/ 67 w 2023"/>
                  <a:gd name="T3" fmla="*/ 1193 h 1193"/>
                  <a:gd name="T4" fmla="*/ 57 w 2023"/>
                  <a:gd name="T5" fmla="*/ 1148 h 1193"/>
                  <a:gd name="T6" fmla="*/ 56 w 2023"/>
                  <a:gd name="T7" fmla="*/ 1142 h 1193"/>
                  <a:gd name="T8" fmla="*/ 36 w 2023"/>
                  <a:gd name="T9" fmla="*/ 1137 h 1193"/>
                  <a:gd name="T10" fmla="*/ 0 w 2023"/>
                  <a:gd name="T11" fmla="*/ 1119 h 1193"/>
                  <a:gd name="T12" fmla="*/ 1374 w 2023"/>
                  <a:gd name="T13" fmla="*/ 483 h 1193"/>
                  <a:gd name="T14" fmla="*/ 1023 w 2023"/>
                  <a:gd name="T15" fmla="*/ 501 h 1193"/>
                  <a:gd name="T16" fmla="*/ 959 w 2023"/>
                  <a:gd name="T17" fmla="*/ 563 h 1193"/>
                  <a:gd name="T18" fmla="*/ 876 w 2023"/>
                  <a:gd name="T19" fmla="*/ 716 h 1193"/>
                  <a:gd name="T20" fmla="*/ 913 w 2023"/>
                  <a:gd name="T21" fmla="*/ 827 h 1193"/>
                  <a:gd name="T22" fmla="*/ 992 w 2023"/>
                  <a:gd name="T23" fmla="*/ 866 h 1193"/>
                  <a:gd name="T24" fmla="*/ 1154 w 2023"/>
                  <a:gd name="T25" fmla="*/ 897 h 1193"/>
                  <a:gd name="T26" fmla="*/ 1232 w 2023"/>
                  <a:gd name="T27" fmla="*/ 936 h 1193"/>
                  <a:gd name="T28" fmla="*/ 1295 w 2023"/>
                  <a:gd name="T29" fmla="*/ 1029 h 1193"/>
                  <a:gd name="T30" fmla="*/ 1371 w 2023"/>
                  <a:gd name="T31" fmla="*/ 942 h 1193"/>
                  <a:gd name="T32" fmla="*/ 1476 w 2023"/>
                  <a:gd name="T33" fmla="*/ 950 h 1193"/>
                  <a:gd name="T34" fmla="*/ 1543 w 2023"/>
                  <a:gd name="T35" fmla="*/ 921 h 1193"/>
                  <a:gd name="T36" fmla="*/ 1602 w 2023"/>
                  <a:gd name="T37" fmla="*/ 980 h 1193"/>
                  <a:gd name="T38" fmla="*/ 1649 w 2023"/>
                  <a:gd name="T39" fmla="*/ 1030 h 1193"/>
                  <a:gd name="T40" fmla="*/ 1651 w 2023"/>
                  <a:gd name="T41" fmla="*/ 896 h 1193"/>
                  <a:gd name="T42" fmla="*/ 1770 w 2023"/>
                  <a:gd name="T43" fmla="*/ 816 h 1193"/>
                  <a:gd name="T44" fmla="*/ 1792 w 2023"/>
                  <a:gd name="T45" fmla="*/ 722 h 1193"/>
                  <a:gd name="T46" fmla="*/ 1821 w 2023"/>
                  <a:gd name="T47" fmla="*/ 720 h 1193"/>
                  <a:gd name="T48" fmla="*/ 1849 w 2023"/>
                  <a:gd name="T49" fmla="*/ 680 h 1193"/>
                  <a:gd name="T50" fmla="*/ 1893 w 2023"/>
                  <a:gd name="T51" fmla="*/ 661 h 1193"/>
                  <a:gd name="T52" fmla="*/ 1931 w 2023"/>
                  <a:gd name="T53" fmla="*/ 649 h 1193"/>
                  <a:gd name="T54" fmla="*/ 2020 w 2023"/>
                  <a:gd name="T55" fmla="*/ 572 h 1193"/>
                  <a:gd name="T56" fmla="*/ 1957 w 2023"/>
                  <a:gd name="T57" fmla="*/ 565 h 1193"/>
                  <a:gd name="T58" fmla="*/ 1840 w 2023"/>
                  <a:gd name="T59" fmla="*/ 599 h 1193"/>
                  <a:gd name="T60" fmla="*/ 1779 w 2023"/>
                  <a:gd name="T61" fmla="*/ 625 h 1193"/>
                  <a:gd name="T62" fmla="*/ 1692 w 2023"/>
                  <a:gd name="T63" fmla="*/ 642 h 1193"/>
                  <a:gd name="T64" fmla="*/ 1712 w 2023"/>
                  <a:gd name="T65" fmla="*/ 597 h 1193"/>
                  <a:gd name="T66" fmla="*/ 1692 w 2023"/>
                  <a:gd name="T67" fmla="*/ 557 h 1193"/>
                  <a:gd name="T68" fmla="*/ 1642 w 2023"/>
                  <a:gd name="T69" fmla="*/ 606 h 1193"/>
                  <a:gd name="T70" fmla="*/ 1604 w 2023"/>
                  <a:gd name="T71" fmla="*/ 639 h 1193"/>
                  <a:gd name="T72" fmla="*/ 1626 w 2023"/>
                  <a:gd name="T73" fmla="*/ 585 h 1193"/>
                  <a:gd name="T74" fmla="*/ 1715 w 2023"/>
                  <a:gd name="T75" fmla="*/ 552 h 1193"/>
                  <a:gd name="T76" fmla="*/ 1679 w 2023"/>
                  <a:gd name="T77" fmla="*/ 537 h 1193"/>
                  <a:gd name="T78" fmla="*/ 1590 w 2023"/>
                  <a:gd name="T79" fmla="*/ 531 h 1193"/>
                  <a:gd name="T80" fmla="*/ 1608 w 2023"/>
                  <a:gd name="T81" fmla="*/ 500 h 1193"/>
                  <a:gd name="T82" fmla="*/ 649 w 2023"/>
                  <a:gd name="T83" fmla="*/ 299 h 1193"/>
                  <a:gd name="T84" fmla="*/ 649 w 2023"/>
                  <a:gd name="T85" fmla="*/ 299 h 1193"/>
                  <a:gd name="T86" fmla="*/ 505 w 2023"/>
                  <a:gd name="T87" fmla="*/ 237 h 1193"/>
                  <a:gd name="T88" fmla="*/ 545 w 2023"/>
                  <a:gd name="T89" fmla="*/ 164 h 1193"/>
                  <a:gd name="T90" fmla="*/ 921 w 2023"/>
                  <a:gd name="T91" fmla="*/ 10 h 1193"/>
                  <a:gd name="T92" fmla="*/ 719 w 2023"/>
                  <a:gd name="T93" fmla="*/ 60 h 1193"/>
                  <a:gd name="T94" fmla="*/ 704 w 2023"/>
                  <a:gd name="T95" fmla="*/ 96 h 1193"/>
                  <a:gd name="T96" fmla="*/ 680 w 2023"/>
                  <a:gd name="T97" fmla="*/ 137 h 1193"/>
                  <a:gd name="T98" fmla="*/ 630 w 2023"/>
                  <a:gd name="T99" fmla="*/ 169 h 1193"/>
                  <a:gd name="T100" fmla="*/ 529 w 2023"/>
                  <a:gd name="T101" fmla="*/ 230 h 1193"/>
                  <a:gd name="T102" fmla="*/ 565 w 2023"/>
                  <a:gd name="T103" fmla="*/ 266 h 1193"/>
                  <a:gd name="T104" fmla="*/ 557 w 2023"/>
                  <a:gd name="T105" fmla="*/ 296 h 1193"/>
                  <a:gd name="T106" fmla="*/ 380 w 2023"/>
                  <a:gd name="T107" fmla="*/ 359 h 1193"/>
                  <a:gd name="T108" fmla="*/ 585 w 2023"/>
                  <a:gd name="T109" fmla="*/ 302 h 1193"/>
                  <a:gd name="T110" fmla="*/ 789 w 2023"/>
                  <a:gd name="T111" fmla="*/ 207 h 1193"/>
                  <a:gd name="T112" fmla="*/ 801 w 2023"/>
                  <a:gd name="T113" fmla="*/ 236 h 1193"/>
                  <a:gd name="T114" fmla="*/ 940 w 2023"/>
                  <a:gd name="T115" fmla="*/ 268 h 1193"/>
                  <a:gd name="T116" fmla="*/ 990 w 2023"/>
                  <a:gd name="T117" fmla="*/ 350 h 1193"/>
                  <a:gd name="T118" fmla="*/ 1005 w 2023"/>
                  <a:gd name="T119" fmla="*/ 251 h 1193"/>
                  <a:gd name="T120" fmla="*/ 1058 w 2023"/>
                  <a:gd name="T121" fmla="*/ 107 h 1193"/>
                  <a:gd name="T122" fmla="*/ 1061 w 2023"/>
                  <a:gd name="T123" fmla="*/ 22 h 1193"/>
                  <a:gd name="T124" fmla="*/ 975 w 2023"/>
                  <a:gd name="T125" fmla="*/ 4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23" h="1193">
                    <a:moveTo>
                      <a:pt x="71" y="1190"/>
                    </a:moveTo>
                    <a:lnTo>
                      <a:pt x="78" y="1186"/>
                    </a:lnTo>
                    <a:lnTo>
                      <a:pt x="87" y="1181"/>
                    </a:lnTo>
                    <a:lnTo>
                      <a:pt x="88" y="1179"/>
                    </a:lnTo>
                    <a:lnTo>
                      <a:pt x="85" y="1171"/>
                    </a:lnTo>
                    <a:lnTo>
                      <a:pt x="82" y="1168"/>
                    </a:lnTo>
                    <a:lnTo>
                      <a:pt x="79" y="1166"/>
                    </a:lnTo>
                    <a:lnTo>
                      <a:pt x="72" y="1162"/>
                    </a:lnTo>
                    <a:lnTo>
                      <a:pt x="71" y="1162"/>
                    </a:lnTo>
                    <a:lnTo>
                      <a:pt x="69" y="1163"/>
                    </a:lnTo>
                    <a:lnTo>
                      <a:pt x="69" y="1168"/>
                    </a:lnTo>
                    <a:lnTo>
                      <a:pt x="64" y="1172"/>
                    </a:lnTo>
                    <a:lnTo>
                      <a:pt x="63" y="1175"/>
                    </a:lnTo>
                    <a:lnTo>
                      <a:pt x="64" y="1183"/>
                    </a:lnTo>
                    <a:lnTo>
                      <a:pt x="62" y="1190"/>
                    </a:lnTo>
                    <a:lnTo>
                      <a:pt x="67" y="1193"/>
                    </a:lnTo>
                    <a:lnTo>
                      <a:pt x="71" y="1190"/>
                    </a:lnTo>
                    <a:lnTo>
                      <a:pt x="71" y="1190"/>
                    </a:lnTo>
                    <a:close/>
                    <a:moveTo>
                      <a:pt x="68" y="1152"/>
                    </a:moveTo>
                    <a:lnTo>
                      <a:pt x="71" y="1149"/>
                    </a:lnTo>
                    <a:lnTo>
                      <a:pt x="66" y="1146"/>
                    </a:lnTo>
                    <a:lnTo>
                      <a:pt x="59" y="1144"/>
                    </a:lnTo>
                    <a:lnTo>
                      <a:pt x="57" y="1146"/>
                    </a:lnTo>
                    <a:lnTo>
                      <a:pt x="57" y="1148"/>
                    </a:lnTo>
                    <a:lnTo>
                      <a:pt x="59" y="1149"/>
                    </a:lnTo>
                    <a:lnTo>
                      <a:pt x="60" y="1154"/>
                    </a:lnTo>
                    <a:lnTo>
                      <a:pt x="68" y="1152"/>
                    </a:lnTo>
                    <a:lnTo>
                      <a:pt x="68" y="1152"/>
                    </a:lnTo>
                    <a:close/>
                    <a:moveTo>
                      <a:pt x="57" y="1140"/>
                    </a:moveTo>
                    <a:lnTo>
                      <a:pt x="47" y="1139"/>
                    </a:lnTo>
                    <a:lnTo>
                      <a:pt x="45" y="1142"/>
                    </a:lnTo>
                    <a:lnTo>
                      <a:pt x="56" y="1142"/>
                    </a:lnTo>
                    <a:lnTo>
                      <a:pt x="57" y="1140"/>
                    </a:lnTo>
                    <a:close/>
                    <a:moveTo>
                      <a:pt x="40" y="1136"/>
                    </a:moveTo>
                    <a:lnTo>
                      <a:pt x="35" y="1129"/>
                    </a:lnTo>
                    <a:lnTo>
                      <a:pt x="34" y="1127"/>
                    </a:lnTo>
                    <a:lnTo>
                      <a:pt x="28" y="1131"/>
                    </a:lnTo>
                    <a:lnTo>
                      <a:pt x="29" y="1131"/>
                    </a:lnTo>
                    <a:lnTo>
                      <a:pt x="30" y="1136"/>
                    </a:lnTo>
                    <a:lnTo>
                      <a:pt x="36" y="1137"/>
                    </a:lnTo>
                    <a:lnTo>
                      <a:pt x="38" y="1138"/>
                    </a:lnTo>
                    <a:lnTo>
                      <a:pt x="40" y="1136"/>
                    </a:lnTo>
                    <a:lnTo>
                      <a:pt x="40" y="1136"/>
                    </a:lnTo>
                    <a:close/>
                    <a:moveTo>
                      <a:pt x="8" y="1120"/>
                    </a:moveTo>
                    <a:lnTo>
                      <a:pt x="10" y="1115"/>
                    </a:lnTo>
                    <a:lnTo>
                      <a:pt x="4" y="1115"/>
                    </a:lnTo>
                    <a:lnTo>
                      <a:pt x="1" y="1117"/>
                    </a:lnTo>
                    <a:lnTo>
                      <a:pt x="0" y="1119"/>
                    </a:lnTo>
                    <a:lnTo>
                      <a:pt x="5" y="1123"/>
                    </a:lnTo>
                    <a:lnTo>
                      <a:pt x="8" y="1120"/>
                    </a:lnTo>
                    <a:close/>
                    <a:moveTo>
                      <a:pt x="1548" y="473"/>
                    </a:moveTo>
                    <a:lnTo>
                      <a:pt x="1541" y="473"/>
                    </a:lnTo>
                    <a:lnTo>
                      <a:pt x="1536" y="483"/>
                    </a:lnTo>
                    <a:lnTo>
                      <a:pt x="1499" y="483"/>
                    </a:lnTo>
                    <a:lnTo>
                      <a:pt x="1437" y="483"/>
                    </a:lnTo>
                    <a:lnTo>
                      <a:pt x="1374" y="483"/>
                    </a:lnTo>
                    <a:lnTo>
                      <a:pt x="1319" y="483"/>
                    </a:lnTo>
                    <a:lnTo>
                      <a:pt x="1264" y="483"/>
                    </a:lnTo>
                    <a:lnTo>
                      <a:pt x="1210" y="483"/>
                    </a:lnTo>
                    <a:lnTo>
                      <a:pt x="1154" y="483"/>
                    </a:lnTo>
                    <a:lnTo>
                      <a:pt x="1136" y="483"/>
                    </a:lnTo>
                    <a:lnTo>
                      <a:pt x="1081" y="483"/>
                    </a:lnTo>
                    <a:lnTo>
                      <a:pt x="1030" y="483"/>
                    </a:lnTo>
                    <a:lnTo>
                      <a:pt x="1023" y="501"/>
                    </a:lnTo>
                    <a:lnTo>
                      <a:pt x="1015" y="521"/>
                    </a:lnTo>
                    <a:lnTo>
                      <a:pt x="1005" y="527"/>
                    </a:lnTo>
                    <a:lnTo>
                      <a:pt x="1010" y="505"/>
                    </a:lnTo>
                    <a:lnTo>
                      <a:pt x="988" y="497"/>
                    </a:lnTo>
                    <a:lnTo>
                      <a:pt x="983" y="501"/>
                    </a:lnTo>
                    <a:lnTo>
                      <a:pt x="981" y="513"/>
                    </a:lnTo>
                    <a:lnTo>
                      <a:pt x="974" y="532"/>
                    </a:lnTo>
                    <a:lnTo>
                      <a:pt x="959" y="563"/>
                    </a:lnTo>
                    <a:lnTo>
                      <a:pt x="944" y="585"/>
                    </a:lnTo>
                    <a:lnTo>
                      <a:pt x="929" y="605"/>
                    </a:lnTo>
                    <a:lnTo>
                      <a:pt x="909" y="627"/>
                    </a:lnTo>
                    <a:lnTo>
                      <a:pt x="904" y="644"/>
                    </a:lnTo>
                    <a:lnTo>
                      <a:pt x="894" y="664"/>
                    </a:lnTo>
                    <a:lnTo>
                      <a:pt x="880" y="683"/>
                    </a:lnTo>
                    <a:lnTo>
                      <a:pt x="884" y="697"/>
                    </a:lnTo>
                    <a:lnTo>
                      <a:pt x="876" y="716"/>
                    </a:lnTo>
                    <a:lnTo>
                      <a:pt x="882" y="736"/>
                    </a:lnTo>
                    <a:lnTo>
                      <a:pt x="887" y="744"/>
                    </a:lnTo>
                    <a:lnTo>
                      <a:pt x="884" y="750"/>
                    </a:lnTo>
                    <a:lnTo>
                      <a:pt x="886" y="783"/>
                    </a:lnTo>
                    <a:lnTo>
                      <a:pt x="895" y="808"/>
                    </a:lnTo>
                    <a:lnTo>
                      <a:pt x="891" y="821"/>
                    </a:lnTo>
                    <a:lnTo>
                      <a:pt x="895" y="824"/>
                    </a:lnTo>
                    <a:lnTo>
                      <a:pt x="913" y="827"/>
                    </a:lnTo>
                    <a:lnTo>
                      <a:pt x="917" y="834"/>
                    </a:lnTo>
                    <a:lnTo>
                      <a:pt x="928" y="835"/>
                    </a:lnTo>
                    <a:lnTo>
                      <a:pt x="928" y="841"/>
                    </a:lnTo>
                    <a:lnTo>
                      <a:pt x="936" y="844"/>
                    </a:lnTo>
                    <a:lnTo>
                      <a:pt x="944" y="858"/>
                    </a:lnTo>
                    <a:lnTo>
                      <a:pt x="943" y="870"/>
                    </a:lnTo>
                    <a:lnTo>
                      <a:pt x="966" y="868"/>
                    </a:lnTo>
                    <a:lnTo>
                      <a:pt x="992" y="866"/>
                    </a:lnTo>
                    <a:lnTo>
                      <a:pt x="988" y="870"/>
                    </a:lnTo>
                    <a:lnTo>
                      <a:pt x="1015" y="882"/>
                    </a:lnTo>
                    <a:lnTo>
                      <a:pt x="1055" y="898"/>
                    </a:lnTo>
                    <a:lnTo>
                      <a:pt x="1095" y="898"/>
                    </a:lnTo>
                    <a:lnTo>
                      <a:pt x="1111" y="898"/>
                    </a:lnTo>
                    <a:lnTo>
                      <a:pt x="1114" y="889"/>
                    </a:lnTo>
                    <a:lnTo>
                      <a:pt x="1149" y="889"/>
                    </a:lnTo>
                    <a:lnTo>
                      <a:pt x="1154" y="897"/>
                    </a:lnTo>
                    <a:lnTo>
                      <a:pt x="1161" y="905"/>
                    </a:lnTo>
                    <a:lnTo>
                      <a:pt x="1170" y="915"/>
                    </a:lnTo>
                    <a:lnTo>
                      <a:pt x="1173" y="927"/>
                    </a:lnTo>
                    <a:lnTo>
                      <a:pt x="1175" y="940"/>
                    </a:lnTo>
                    <a:lnTo>
                      <a:pt x="1183" y="948"/>
                    </a:lnTo>
                    <a:lnTo>
                      <a:pt x="1198" y="954"/>
                    </a:lnTo>
                    <a:lnTo>
                      <a:pt x="1216" y="936"/>
                    </a:lnTo>
                    <a:lnTo>
                      <a:pt x="1232" y="936"/>
                    </a:lnTo>
                    <a:lnTo>
                      <a:pt x="1244" y="945"/>
                    </a:lnTo>
                    <a:lnTo>
                      <a:pt x="1250" y="961"/>
                    </a:lnTo>
                    <a:lnTo>
                      <a:pt x="1254" y="975"/>
                    </a:lnTo>
                    <a:lnTo>
                      <a:pt x="1263" y="989"/>
                    </a:lnTo>
                    <a:lnTo>
                      <a:pt x="1263" y="1006"/>
                    </a:lnTo>
                    <a:lnTo>
                      <a:pt x="1267" y="1017"/>
                    </a:lnTo>
                    <a:lnTo>
                      <a:pt x="1281" y="1024"/>
                    </a:lnTo>
                    <a:lnTo>
                      <a:pt x="1295" y="1029"/>
                    </a:lnTo>
                    <a:lnTo>
                      <a:pt x="1302" y="1028"/>
                    </a:lnTo>
                    <a:lnTo>
                      <a:pt x="1300" y="1021"/>
                    </a:lnTo>
                    <a:lnTo>
                      <a:pt x="1301" y="1008"/>
                    </a:lnTo>
                    <a:lnTo>
                      <a:pt x="1305" y="993"/>
                    </a:lnTo>
                    <a:lnTo>
                      <a:pt x="1312" y="981"/>
                    </a:lnTo>
                    <a:lnTo>
                      <a:pt x="1326" y="970"/>
                    </a:lnTo>
                    <a:lnTo>
                      <a:pt x="1349" y="960"/>
                    </a:lnTo>
                    <a:lnTo>
                      <a:pt x="1371" y="942"/>
                    </a:lnTo>
                    <a:lnTo>
                      <a:pt x="1390" y="937"/>
                    </a:lnTo>
                    <a:lnTo>
                      <a:pt x="1403" y="936"/>
                    </a:lnTo>
                    <a:lnTo>
                      <a:pt x="1416" y="940"/>
                    </a:lnTo>
                    <a:lnTo>
                      <a:pt x="1434" y="937"/>
                    </a:lnTo>
                    <a:lnTo>
                      <a:pt x="1446" y="951"/>
                    </a:lnTo>
                    <a:lnTo>
                      <a:pt x="1461" y="951"/>
                    </a:lnTo>
                    <a:lnTo>
                      <a:pt x="1469" y="947"/>
                    </a:lnTo>
                    <a:lnTo>
                      <a:pt x="1476" y="950"/>
                    </a:lnTo>
                    <a:lnTo>
                      <a:pt x="1480" y="947"/>
                    </a:lnTo>
                    <a:lnTo>
                      <a:pt x="1478" y="942"/>
                    </a:lnTo>
                    <a:lnTo>
                      <a:pt x="1480" y="933"/>
                    </a:lnTo>
                    <a:lnTo>
                      <a:pt x="1478" y="926"/>
                    </a:lnTo>
                    <a:lnTo>
                      <a:pt x="1487" y="922"/>
                    </a:lnTo>
                    <a:lnTo>
                      <a:pt x="1503" y="922"/>
                    </a:lnTo>
                    <a:lnTo>
                      <a:pt x="1521" y="923"/>
                    </a:lnTo>
                    <a:lnTo>
                      <a:pt x="1543" y="921"/>
                    </a:lnTo>
                    <a:lnTo>
                      <a:pt x="1554" y="926"/>
                    </a:lnTo>
                    <a:lnTo>
                      <a:pt x="1562" y="937"/>
                    </a:lnTo>
                    <a:lnTo>
                      <a:pt x="1565" y="938"/>
                    </a:lnTo>
                    <a:lnTo>
                      <a:pt x="1588" y="928"/>
                    </a:lnTo>
                    <a:lnTo>
                      <a:pt x="1595" y="932"/>
                    </a:lnTo>
                    <a:lnTo>
                      <a:pt x="1607" y="951"/>
                    </a:lnTo>
                    <a:lnTo>
                      <a:pt x="1609" y="965"/>
                    </a:lnTo>
                    <a:lnTo>
                      <a:pt x="1602" y="980"/>
                    </a:lnTo>
                    <a:lnTo>
                      <a:pt x="1604" y="990"/>
                    </a:lnTo>
                    <a:lnTo>
                      <a:pt x="1609" y="1007"/>
                    </a:lnTo>
                    <a:lnTo>
                      <a:pt x="1617" y="1028"/>
                    </a:lnTo>
                    <a:lnTo>
                      <a:pt x="1623" y="1034"/>
                    </a:lnTo>
                    <a:lnTo>
                      <a:pt x="1625" y="1044"/>
                    </a:lnTo>
                    <a:lnTo>
                      <a:pt x="1635" y="1047"/>
                    </a:lnTo>
                    <a:lnTo>
                      <a:pt x="1641" y="1044"/>
                    </a:lnTo>
                    <a:lnTo>
                      <a:pt x="1649" y="1030"/>
                    </a:lnTo>
                    <a:lnTo>
                      <a:pt x="1651" y="1021"/>
                    </a:lnTo>
                    <a:lnTo>
                      <a:pt x="1655" y="1004"/>
                    </a:lnTo>
                    <a:lnTo>
                      <a:pt x="1650" y="977"/>
                    </a:lnTo>
                    <a:lnTo>
                      <a:pt x="1652" y="966"/>
                    </a:lnTo>
                    <a:lnTo>
                      <a:pt x="1647" y="950"/>
                    </a:lnTo>
                    <a:lnTo>
                      <a:pt x="1644" y="929"/>
                    </a:lnTo>
                    <a:lnTo>
                      <a:pt x="1644" y="913"/>
                    </a:lnTo>
                    <a:lnTo>
                      <a:pt x="1651" y="896"/>
                    </a:lnTo>
                    <a:lnTo>
                      <a:pt x="1664" y="882"/>
                    </a:lnTo>
                    <a:lnTo>
                      <a:pt x="1677" y="871"/>
                    </a:lnTo>
                    <a:lnTo>
                      <a:pt x="1704" y="855"/>
                    </a:lnTo>
                    <a:lnTo>
                      <a:pt x="1708" y="847"/>
                    </a:lnTo>
                    <a:lnTo>
                      <a:pt x="1720" y="838"/>
                    </a:lnTo>
                    <a:lnTo>
                      <a:pt x="1732" y="838"/>
                    </a:lnTo>
                    <a:lnTo>
                      <a:pt x="1747" y="823"/>
                    </a:lnTo>
                    <a:lnTo>
                      <a:pt x="1770" y="816"/>
                    </a:lnTo>
                    <a:lnTo>
                      <a:pt x="1788" y="798"/>
                    </a:lnTo>
                    <a:lnTo>
                      <a:pt x="1790" y="774"/>
                    </a:lnTo>
                    <a:lnTo>
                      <a:pt x="1791" y="766"/>
                    </a:lnTo>
                    <a:lnTo>
                      <a:pt x="1786" y="764"/>
                    </a:lnTo>
                    <a:lnTo>
                      <a:pt x="1791" y="740"/>
                    </a:lnTo>
                    <a:lnTo>
                      <a:pt x="1780" y="733"/>
                    </a:lnTo>
                    <a:lnTo>
                      <a:pt x="1792" y="737"/>
                    </a:lnTo>
                    <a:lnTo>
                      <a:pt x="1792" y="722"/>
                    </a:lnTo>
                    <a:lnTo>
                      <a:pt x="1799" y="711"/>
                    </a:lnTo>
                    <a:lnTo>
                      <a:pt x="1795" y="731"/>
                    </a:lnTo>
                    <a:lnTo>
                      <a:pt x="1803" y="740"/>
                    </a:lnTo>
                    <a:lnTo>
                      <a:pt x="1792" y="757"/>
                    </a:lnTo>
                    <a:lnTo>
                      <a:pt x="1793" y="757"/>
                    </a:lnTo>
                    <a:lnTo>
                      <a:pt x="1810" y="739"/>
                    </a:lnTo>
                    <a:lnTo>
                      <a:pt x="1819" y="729"/>
                    </a:lnTo>
                    <a:lnTo>
                      <a:pt x="1821" y="720"/>
                    </a:lnTo>
                    <a:lnTo>
                      <a:pt x="1818" y="716"/>
                    </a:lnTo>
                    <a:lnTo>
                      <a:pt x="1818" y="703"/>
                    </a:lnTo>
                    <a:lnTo>
                      <a:pt x="1822" y="709"/>
                    </a:lnTo>
                    <a:lnTo>
                      <a:pt x="1826" y="711"/>
                    </a:lnTo>
                    <a:lnTo>
                      <a:pt x="1826" y="716"/>
                    </a:lnTo>
                    <a:lnTo>
                      <a:pt x="1846" y="697"/>
                    </a:lnTo>
                    <a:lnTo>
                      <a:pt x="1855" y="681"/>
                    </a:lnTo>
                    <a:lnTo>
                      <a:pt x="1849" y="680"/>
                    </a:lnTo>
                    <a:lnTo>
                      <a:pt x="1857" y="673"/>
                    </a:lnTo>
                    <a:lnTo>
                      <a:pt x="1856" y="676"/>
                    </a:lnTo>
                    <a:lnTo>
                      <a:pt x="1868" y="676"/>
                    </a:lnTo>
                    <a:lnTo>
                      <a:pt x="1897" y="669"/>
                    </a:lnTo>
                    <a:lnTo>
                      <a:pt x="1893" y="665"/>
                    </a:lnTo>
                    <a:lnTo>
                      <a:pt x="1863" y="669"/>
                    </a:lnTo>
                    <a:lnTo>
                      <a:pt x="1881" y="662"/>
                    </a:lnTo>
                    <a:lnTo>
                      <a:pt x="1893" y="661"/>
                    </a:lnTo>
                    <a:lnTo>
                      <a:pt x="1902" y="660"/>
                    </a:lnTo>
                    <a:lnTo>
                      <a:pt x="1917" y="656"/>
                    </a:lnTo>
                    <a:lnTo>
                      <a:pt x="1926" y="656"/>
                    </a:lnTo>
                    <a:lnTo>
                      <a:pt x="1941" y="653"/>
                    </a:lnTo>
                    <a:lnTo>
                      <a:pt x="1945" y="646"/>
                    </a:lnTo>
                    <a:lnTo>
                      <a:pt x="1940" y="641"/>
                    </a:lnTo>
                    <a:lnTo>
                      <a:pt x="1939" y="649"/>
                    </a:lnTo>
                    <a:lnTo>
                      <a:pt x="1931" y="649"/>
                    </a:lnTo>
                    <a:lnTo>
                      <a:pt x="1930" y="637"/>
                    </a:lnTo>
                    <a:lnTo>
                      <a:pt x="1933" y="625"/>
                    </a:lnTo>
                    <a:lnTo>
                      <a:pt x="1939" y="619"/>
                    </a:lnTo>
                    <a:lnTo>
                      <a:pt x="1953" y="606"/>
                    </a:lnTo>
                    <a:lnTo>
                      <a:pt x="1975" y="599"/>
                    </a:lnTo>
                    <a:lnTo>
                      <a:pt x="1998" y="591"/>
                    </a:lnTo>
                    <a:lnTo>
                      <a:pt x="2021" y="580"/>
                    </a:lnTo>
                    <a:lnTo>
                      <a:pt x="2020" y="572"/>
                    </a:lnTo>
                    <a:lnTo>
                      <a:pt x="2013" y="559"/>
                    </a:lnTo>
                    <a:lnTo>
                      <a:pt x="2023" y="528"/>
                    </a:lnTo>
                    <a:lnTo>
                      <a:pt x="2017" y="521"/>
                    </a:lnTo>
                    <a:lnTo>
                      <a:pt x="2003" y="525"/>
                    </a:lnTo>
                    <a:lnTo>
                      <a:pt x="2000" y="518"/>
                    </a:lnTo>
                    <a:lnTo>
                      <a:pt x="1979" y="536"/>
                    </a:lnTo>
                    <a:lnTo>
                      <a:pt x="1967" y="555"/>
                    </a:lnTo>
                    <a:lnTo>
                      <a:pt x="1957" y="565"/>
                    </a:lnTo>
                    <a:lnTo>
                      <a:pt x="1947" y="569"/>
                    </a:lnTo>
                    <a:lnTo>
                      <a:pt x="1941" y="570"/>
                    </a:lnTo>
                    <a:lnTo>
                      <a:pt x="1937" y="575"/>
                    </a:lnTo>
                    <a:lnTo>
                      <a:pt x="1902" y="575"/>
                    </a:lnTo>
                    <a:lnTo>
                      <a:pt x="1874" y="575"/>
                    </a:lnTo>
                    <a:lnTo>
                      <a:pt x="1864" y="580"/>
                    </a:lnTo>
                    <a:lnTo>
                      <a:pt x="1839" y="596"/>
                    </a:lnTo>
                    <a:lnTo>
                      <a:pt x="1840" y="599"/>
                    </a:lnTo>
                    <a:lnTo>
                      <a:pt x="1837" y="608"/>
                    </a:lnTo>
                    <a:lnTo>
                      <a:pt x="1820" y="615"/>
                    </a:lnTo>
                    <a:lnTo>
                      <a:pt x="1805" y="613"/>
                    </a:lnTo>
                    <a:lnTo>
                      <a:pt x="1790" y="613"/>
                    </a:lnTo>
                    <a:lnTo>
                      <a:pt x="1781" y="615"/>
                    </a:lnTo>
                    <a:lnTo>
                      <a:pt x="1780" y="622"/>
                    </a:lnTo>
                    <a:lnTo>
                      <a:pt x="1780" y="622"/>
                    </a:lnTo>
                    <a:lnTo>
                      <a:pt x="1779" y="625"/>
                    </a:lnTo>
                    <a:lnTo>
                      <a:pt x="1758" y="638"/>
                    </a:lnTo>
                    <a:lnTo>
                      <a:pt x="1741" y="645"/>
                    </a:lnTo>
                    <a:lnTo>
                      <a:pt x="1730" y="648"/>
                    </a:lnTo>
                    <a:lnTo>
                      <a:pt x="1717" y="655"/>
                    </a:lnTo>
                    <a:lnTo>
                      <a:pt x="1702" y="657"/>
                    </a:lnTo>
                    <a:lnTo>
                      <a:pt x="1692" y="656"/>
                    </a:lnTo>
                    <a:lnTo>
                      <a:pt x="1682" y="652"/>
                    </a:lnTo>
                    <a:lnTo>
                      <a:pt x="1692" y="642"/>
                    </a:lnTo>
                    <a:lnTo>
                      <a:pt x="1692" y="642"/>
                    </a:lnTo>
                    <a:lnTo>
                      <a:pt x="1700" y="634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6" y="613"/>
                    </a:lnTo>
                    <a:lnTo>
                      <a:pt x="1718" y="599"/>
                    </a:lnTo>
                    <a:lnTo>
                      <a:pt x="1712" y="597"/>
                    </a:lnTo>
                    <a:lnTo>
                      <a:pt x="1696" y="607"/>
                    </a:lnTo>
                    <a:lnTo>
                      <a:pt x="1692" y="607"/>
                    </a:lnTo>
                    <a:lnTo>
                      <a:pt x="1693" y="601"/>
                    </a:lnTo>
                    <a:lnTo>
                      <a:pt x="1707" y="592"/>
                    </a:lnTo>
                    <a:lnTo>
                      <a:pt x="1714" y="582"/>
                    </a:lnTo>
                    <a:lnTo>
                      <a:pt x="1717" y="571"/>
                    </a:lnTo>
                    <a:lnTo>
                      <a:pt x="1706" y="562"/>
                    </a:lnTo>
                    <a:lnTo>
                      <a:pt x="1692" y="557"/>
                    </a:lnTo>
                    <a:lnTo>
                      <a:pt x="1686" y="566"/>
                    </a:lnTo>
                    <a:lnTo>
                      <a:pt x="1681" y="569"/>
                    </a:lnTo>
                    <a:lnTo>
                      <a:pt x="1673" y="580"/>
                    </a:lnTo>
                    <a:lnTo>
                      <a:pt x="1674" y="572"/>
                    </a:lnTo>
                    <a:lnTo>
                      <a:pt x="1664" y="578"/>
                    </a:lnTo>
                    <a:lnTo>
                      <a:pt x="1657" y="585"/>
                    </a:lnTo>
                    <a:lnTo>
                      <a:pt x="1647" y="597"/>
                    </a:lnTo>
                    <a:lnTo>
                      <a:pt x="1642" y="606"/>
                    </a:lnTo>
                    <a:lnTo>
                      <a:pt x="1642" y="621"/>
                    </a:lnTo>
                    <a:lnTo>
                      <a:pt x="1635" y="636"/>
                    </a:lnTo>
                    <a:lnTo>
                      <a:pt x="1623" y="647"/>
                    </a:lnTo>
                    <a:lnTo>
                      <a:pt x="1618" y="650"/>
                    </a:lnTo>
                    <a:lnTo>
                      <a:pt x="1612" y="653"/>
                    </a:lnTo>
                    <a:lnTo>
                      <a:pt x="1606" y="653"/>
                    </a:lnTo>
                    <a:lnTo>
                      <a:pt x="1605" y="651"/>
                    </a:lnTo>
                    <a:lnTo>
                      <a:pt x="1604" y="639"/>
                    </a:lnTo>
                    <a:lnTo>
                      <a:pt x="1607" y="633"/>
                    </a:lnTo>
                    <a:lnTo>
                      <a:pt x="1609" y="627"/>
                    </a:lnTo>
                    <a:lnTo>
                      <a:pt x="1611" y="616"/>
                    </a:lnTo>
                    <a:lnTo>
                      <a:pt x="1621" y="603"/>
                    </a:lnTo>
                    <a:lnTo>
                      <a:pt x="1632" y="587"/>
                    </a:lnTo>
                    <a:lnTo>
                      <a:pt x="1649" y="570"/>
                    </a:lnTo>
                    <a:lnTo>
                      <a:pt x="1646" y="570"/>
                    </a:lnTo>
                    <a:lnTo>
                      <a:pt x="1626" y="585"/>
                    </a:lnTo>
                    <a:lnTo>
                      <a:pt x="1624" y="582"/>
                    </a:lnTo>
                    <a:lnTo>
                      <a:pt x="1635" y="573"/>
                    </a:lnTo>
                    <a:lnTo>
                      <a:pt x="1653" y="558"/>
                    </a:lnTo>
                    <a:lnTo>
                      <a:pt x="1666" y="556"/>
                    </a:lnTo>
                    <a:lnTo>
                      <a:pt x="1683" y="552"/>
                    </a:lnTo>
                    <a:lnTo>
                      <a:pt x="1697" y="554"/>
                    </a:lnTo>
                    <a:lnTo>
                      <a:pt x="1697" y="554"/>
                    </a:lnTo>
                    <a:lnTo>
                      <a:pt x="1715" y="552"/>
                    </a:lnTo>
                    <a:lnTo>
                      <a:pt x="1709" y="542"/>
                    </a:lnTo>
                    <a:lnTo>
                      <a:pt x="1709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0" y="541"/>
                    </a:lnTo>
                    <a:lnTo>
                      <a:pt x="1698" y="535"/>
                    </a:lnTo>
                    <a:lnTo>
                      <a:pt x="1679" y="537"/>
                    </a:lnTo>
                    <a:lnTo>
                      <a:pt x="1661" y="542"/>
                    </a:lnTo>
                    <a:lnTo>
                      <a:pt x="1651" y="533"/>
                    </a:lnTo>
                    <a:lnTo>
                      <a:pt x="1642" y="530"/>
                    </a:lnTo>
                    <a:lnTo>
                      <a:pt x="1653" y="518"/>
                    </a:lnTo>
                    <a:lnTo>
                      <a:pt x="1634" y="526"/>
                    </a:lnTo>
                    <a:lnTo>
                      <a:pt x="1615" y="533"/>
                    </a:lnTo>
                    <a:lnTo>
                      <a:pt x="1598" y="539"/>
                    </a:lnTo>
                    <a:lnTo>
                      <a:pt x="1590" y="531"/>
                    </a:lnTo>
                    <a:lnTo>
                      <a:pt x="1569" y="536"/>
                    </a:lnTo>
                    <a:lnTo>
                      <a:pt x="1571" y="532"/>
                    </a:lnTo>
                    <a:lnTo>
                      <a:pt x="1588" y="523"/>
                    </a:lnTo>
                    <a:lnTo>
                      <a:pt x="1606" y="514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08" y="500"/>
                    </a:lnTo>
                    <a:lnTo>
                      <a:pt x="1592" y="502"/>
                    </a:lnTo>
                    <a:lnTo>
                      <a:pt x="1578" y="496"/>
                    </a:lnTo>
                    <a:lnTo>
                      <a:pt x="1560" y="492"/>
                    </a:lnTo>
                    <a:lnTo>
                      <a:pt x="1549" y="490"/>
                    </a:lnTo>
                    <a:lnTo>
                      <a:pt x="1545" y="486"/>
                    </a:lnTo>
                    <a:lnTo>
                      <a:pt x="1548" y="473"/>
                    </a:lnTo>
                    <a:lnTo>
                      <a:pt x="1548" y="473"/>
                    </a:lnTo>
                    <a:close/>
                    <a:moveTo>
                      <a:pt x="649" y="299"/>
                    </a:moveTo>
                    <a:lnTo>
                      <a:pt x="675" y="289"/>
                    </a:lnTo>
                    <a:lnTo>
                      <a:pt x="675" y="281"/>
                    </a:lnTo>
                    <a:lnTo>
                      <a:pt x="665" y="280"/>
                    </a:lnTo>
                    <a:lnTo>
                      <a:pt x="652" y="283"/>
                    </a:lnTo>
                    <a:lnTo>
                      <a:pt x="628" y="291"/>
                    </a:lnTo>
                    <a:lnTo>
                      <a:pt x="621" y="302"/>
                    </a:lnTo>
                    <a:lnTo>
                      <a:pt x="622" y="307"/>
                    </a:lnTo>
                    <a:lnTo>
                      <a:pt x="649" y="299"/>
                    </a:lnTo>
                    <a:close/>
                    <a:moveTo>
                      <a:pt x="505" y="237"/>
                    </a:moveTo>
                    <a:lnTo>
                      <a:pt x="513" y="229"/>
                    </a:lnTo>
                    <a:lnTo>
                      <a:pt x="502" y="227"/>
                    </a:lnTo>
                    <a:lnTo>
                      <a:pt x="481" y="231"/>
                    </a:lnTo>
                    <a:lnTo>
                      <a:pt x="484" y="236"/>
                    </a:lnTo>
                    <a:lnTo>
                      <a:pt x="490" y="241"/>
                    </a:lnTo>
                    <a:lnTo>
                      <a:pt x="505" y="237"/>
                    </a:lnTo>
                    <a:lnTo>
                      <a:pt x="505" y="237"/>
                    </a:lnTo>
                    <a:close/>
                    <a:moveTo>
                      <a:pt x="509" y="154"/>
                    </a:moveTo>
                    <a:lnTo>
                      <a:pt x="497" y="162"/>
                    </a:lnTo>
                    <a:lnTo>
                      <a:pt x="499" y="164"/>
                    </a:lnTo>
                    <a:lnTo>
                      <a:pt x="514" y="162"/>
                    </a:lnTo>
                    <a:lnTo>
                      <a:pt x="516" y="167"/>
                    </a:lnTo>
                    <a:lnTo>
                      <a:pt x="522" y="171"/>
                    </a:lnTo>
                    <a:lnTo>
                      <a:pt x="540" y="167"/>
                    </a:lnTo>
                    <a:lnTo>
                      <a:pt x="545" y="164"/>
                    </a:lnTo>
                    <a:lnTo>
                      <a:pt x="533" y="162"/>
                    </a:lnTo>
                    <a:lnTo>
                      <a:pt x="526" y="156"/>
                    </a:lnTo>
                    <a:lnTo>
                      <a:pt x="514" y="158"/>
                    </a:lnTo>
                    <a:lnTo>
                      <a:pt x="509" y="154"/>
                    </a:lnTo>
                    <a:lnTo>
                      <a:pt x="509" y="154"/>
                    </a:lnTo>
                    <a:close/>
                    <a:moveTo>
                      <a:pt x="975" y="4"/>
                    </a:moveTo>
                    <a:lnTo>
                      <a:pt x="959" y="0"/>
                    </a:lnTo>
                    <a:lnTo>
                      <a:pt x="921" y="10"/>
                    </a:lnTo>
                    <a:lnTo>
                      <a:pt x="909" y="9"/>
                    </a:lnTo>
                    <a:lnTo>
                      <a:pt x="868" y="18"/>
                    </a:lnTo>
                    <a:lnTo>
                      <a:pt x="850" y="20"/>
                    </a:lnTo>
                    <a:lnTo>
                      <a:pt x="820" y="29"/>
                    </a:lnTo>
                    <a:lnTo>
                      <a:pt x="803" y="39"/>
                    </a:lnTo>
                    <a:lnTo>
                      <a:pt x="771" y="49"/>
                    </a:lnTo>
                    <a:lnTo>
                      <a:pt x="742" y="49"/>
                    </a:lnTo>
                    <a:lnTo>
                      <a:pt x="719" y="60"/>
                    </a:lnTo>
                    <a:lnTo>
                      <a:pt x="731" y="66"/>
                    </a:lnTo>
                    <a:lnTo>
                      <a:pt x="734" y="75"/>
                    </a:lnTo>
                    <a:lnTo>
                      <a:pt x="731" y="85"/>
                    </a:lnTo>
                    <a:lnTo>
                      <a:pt x="739" y="92"/>
                    </a:lnTo>
                    <a:lnTo>
                      <a:pt x="734" y="106"/>
                    </a:lnTo>
                    <a:lnTo>
                      <a:pt x="700" y="106"/>
                    </a:lnTo>
                    <a:lnTo>
                      <a:pt x="716" y="96"/>
                    </a:lnTo>
                    <a:lnTo>
                      <a:pt x="704" y="96"/>
                    </a:lnTo>
                    <a:lnTo>
                      <a:pt x="654" y="106"/>
                    </a:lnTo>
                    <a:lnTo>
                      <a:pt x="621" y="115"/>
                    </a:lnTo>
                    <a:lnTo>
                      <a:pt x="624" y="127"/>
                    </a:lnTo>
                    <a:lnTo>
                      <a:pt x="620" y="135"/>
                    </a:lnTo>
                    <a:lnTo>
                      <a:pt x="636" y="140"/>
                    </a:lnTo>
                    <a:lnTo>
                      <a:pt x="663" y="137"/>
                    </a:lnTo>
                    <a:lnTo>
                      <a:pt x="669" y="143"/>
                    </a:lnTo>
                    <a:lnTo>
                      <a:pt x="680" y="137"/>
                    </a:lnTo>
                    <a:lnTo>
                      <a:pt x="703" y="134"/>
                    </a:lnTo>
                    <a:lnTo>
                      <a:pt x="713" y="134"/>
                    </a:lnTo>
                    <a:lnTo>
                      <a:pt x="691" y="141"/>
                    </a:lnTo>
                    <a:lnTo>
                      <a:pt x="695" y="145"/>
                    </a:lnTo>
                    <a:lnTo>
                      <a:pt x="686" y="154"/>
                    </a:lnTo>
                    <a:lnTo>
                      <a:pt x="665" y="162"/>
                    </a:lnTo>
                    <a:lnTo>
                      <a:pt x="656" y="160"/>
                    </a:lnTo>
                    <a:lnTo>
                      <a:pt x="630" y="169"/>
                    </a:lnTo>
                    <a:lnTo>
                      <a:pt x="622" y="166"/>
                    </a:lnTo>
                    <a:lnTo>
                      <a:pt x="607" y="167"/>
                    </a:lnTo>
                    <a:lnTo>
                      <a:pt x="588" y="178"/>
                    </a:lnTo>
                    <a:lnTo>
                      <a:pt x="559" y="190"/>
                    </a:lnTo>
                    <a:lnTo>
                      <a:pt x="537" y="203"/>
                    </a:lnTo>
                    <a:lnTo>
                      <a:pt x="538" y="212"/>
                    </a:lnTo>
                    <a:lnTo>
                      <a:pt x="523" y="224"/>
                    </a:lnTo>
                    <a:lnTo>
                      <a:pt x="529" y="230"/>
                    </a:lnTo>
                    <a:lnTo>
                      <a:pt x="531" y="240"/>
                    </a:lnTo>
                    <a:lnTo>
                      <a:pt x="558" y="235"/>
                    </a:lnTo>
                    <a:lnTo>
                      <a:pt x="559" y="244"/>
                    </a:lnTo>
                    <a:lnTo>
                      <a:pt x="547" y="251"/>
                    </a:lnTo>
                    <a:lnTo>
                      <a:pt x="534" y="264"/>
                    </a:lnTo>
                    <a:lnTo>
                      <a:pt x="544" y="264"/>
                    </a:lnTo>
                    <a:lnTo>
                      <a:pt x="571" y="256"/>
                    </a:lnTo>
                    <a:lnTo>
                      <a:pt x="565" y="266"/>
                    </a:lnTo>
                    <a:lnTo>
                      <a:pt x="579" y="259"/>
                    </a:lnTo>
                    <a:lnTo>
                      <a:pt x="577" y="270"/>
                    </a:lnTo>
                    <a:lnTo>
                      <a:pt x="594" y="261"/>
                    </a:lnTo>
                    <a:lnTo>
                      <a:pt x="596" y="266"/>
                    </a:lnTo>
                    <a:lnTo>
                      <a:pt x="623" y="259"/>
                    </a:lnTo>
                    <a:lnTo>
                      <a:pt x="600" y="272"/>
                    </a:lnTo>
                    <a:lnTo>
                      <a:pt x="579" y="289"/>
                    </a:lnTo>
                    <a:lnTo>
                      <a:pt x="557" y="296"/>
                    </a:lnTo>
                    <a:lnTo>
                      <a:pt x="549" y="301"/>
                    </a:lnTo>
                    <a:lnTo>
                      <a:pt x="510" y="315"/>
                    </a:lnTo>
                    <a:lnTo>
                      <a:pt x="492" y="323"/>
                    </a:lnTo>
                    <a:lnTo>
                      <a:pt x="467" y="326"/>
                    </a:lnTo>
                    <a:lnTo>
                      <a:pt x="436" y="338"/>
                    </a:lnTo>
                    <a:lnTo>
                      <a:pt x="411" y="345"/>
                    </a:lnTo>
                    <a:lnTo>
                      <a:pt x="382" y="356"/>
                    </a:lnTo>
                    <a:lnTo>
                      <a:pt x="380" y="359"/>
                    </a:lnTo>
                    <a:lnTo>
                      <a:pt x="417" y="353"/>
                    </a:lnTo>
                    <a:lnTo>
                      <a:pt x="439" y="345"/>
                    </a:lnTo>
                    <a:lnTo>
                      <a:pt x="466" y="338"/>
                    </a:lnTo>
                    <a:lnTo>
                      <a:pt x="488" y="331"/>
                    </a:lnTo>
                    <a:lnTo>
                      <a:pt x="498" y="333"/>
                    </a:lnTo>
                    <a:lnTo>
                      <a:pt x="529" y="324"/>
                    </a:lnTo>
                    <a:lnTo>
                      <a:pt x="546" y="313"/>
                    </a:lnTo>
                    <a:lnTo>
                      <a:pt x="585" y="302"/>
                    </a:lnTo>
                    <a:lnTo>
                      <a:pt x="599" y="292"/>
                    </a:lnTo>
                    <a:lnTo>
                      <a:pt x="624" y="285"/>
                    </a:lnTo>
                    <a:lnTo>
                      <a:pt x="652" y="275"/>
                    </a:lnTo>
                    <a:lnTo>
                      <a:pt x="686" y="261"/>
                    </a:lnTo>
                    <a:lnTo>
                      <a:pt x="685" y="249"/>
                    </a:lnTo>
                    <a:lnTo>
                      <a:pt x="726" y="234"/>
                    </a:lnTo>
                    <a:lnTo>
                      <a:pt x="754" y="219"/>
                    </a:lnTo>
                    <a:lnTo>
                      <a:pt x="789" y="207"/>
                    </a:lnTo>
                    <a:lnTo>
                      <a:pt x="787" y="213"/>
                    </a:lnTo>
                    <a:lnTo>
                      <a:pt x="762" y="219"/>
                    </a:lnTo>
                    <a:lnTo>
                      <a:pt x="731" y="241"/>
                    </a:lnTo>
                    <a:lnTo>
                      <a:pt x="719" y="254"/>
                    </a:lnTo>
                    <a:lnTo>
                      <a:pt x="743" y="249"/>
                    </a:lnTo>
                    <a:lnTo>
                      <a:pt x="765" y="242"/>
                    </a:lnTo>
                    <a:lnTo>
                      <a:pt x="790" y="237"/>
                    </a:lnTo>
                    <a:lnTo>
                      <a:pt x="801" y="236"/>
                    </a:lnTo>
                    <a:lnTo>
                      <a:pt x="814" y="220"/>
                    </a:lnTo>
                    <a:lnTo>
                      <a:pt x="837" y="216"/>
                    </a:lnTo>
                    <a:lnTo>
                      <a:pt x="847" y="225"/>
                    </a:lnTo>
                    <a:lnTo>
                      <a:pt x="869" y="235"/>
                    </a:lnTo>
                    <a:lnTo>
                      <a:pt x="894" y="233"/>
                    </a:lnTo>
                    <a:lnTo>
                      <a:pt x="916" y="241"/>
                    </a:lnTo>
                    <a:lnTo>
                      <a:pt x="928" y="246"/>
                    </a:lnTo>
                    <a:lnTo>
                      <a:pt x="940" y="268"/>
                    </a:lnTo>
                    <a:lnTo>
                      <a:pt x="954" y="275"/>
                    </a:lnTo>
                    <a:lnTo>
                      <a:pt x="980" y="275"/>
                    </a:lnTo>
                    <a:lnTo>
                      <a:pt x="996" y="276"/>
                    </a:lnTo>
                    <a:lnTo>
                      <a:pt x="986" y="297"/>
                    </a:lnTo>
                    <a:lnTo>
                      <a:pt x="991" y="316"/>
                    </a:lnTo>
                    <a:lnTo>
                      <a:pt x="979" y="335"/>
                    </a:lnTo>
                    <a:lnTo>
                      <a:pt x="988" y="342"/>
                    </a:lnTo>
                    <a:lnTo>
                      <a:pt x="990" y="350"/>
                    </a:lnTo>
                    <a:lnTo>
                      <a:pt x="990" y="350"/>
                    </a:lnTo>
                    <a:lnTo>
                      <a:pt x="1010" y="339"/>
                    </a:lnTo>
                    <a:lnTo>
                      <a:pt x="1021" y="326"/>
                    </a:lnTo>
                    <a:lnTo>
                      <a:pt x="1004" y="311"/>
                    </a:lnTo>
                    <a:lnTo>
                      <a:pt x="1010" y="286"/>
                    </a:lnTo>
                    <a:lnTo>
                      <a:pt x="1014" y="270"/>
                    </a:lnTo>
                    <a:lnTo>
                      <a:pt x="1007" y="261"/>
                    </a:lnTo>
                    <a:lnTo>
                      <a:pt x="1005" y="251"/>
                    </a:lnTo>
                    <a:lnTo>
                      <a:pt x="1007" y="240"/>
                    </a:lnTo>
                    <a:lnTo>
                      <a:pt x="983" y="247"/>
                    </a:lnTo>
                    <a:lnTo>
                      <a:pt x="955" y="260"/>
                    </a:lnTo>
                    <a:lnTo>
                      <a:pt x="954" y="245"/>
                    </a:lnTo>
                    <a:lnTo>
                      <a:pt x="951" y="235"/>
                    </a:lnTo>
                    <a:lnTo>
                      <a:pt x="942" y="229"/>
                    </a:lnTo>
                    <a:lnTo>
                      <a:pt x="926" y="229"/>
                    </a:lnTo>
                    <a:lnTo>
                      <a:pt x="1058" y="107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36" y="30"/>
                    </a:lnTo>
                    <a:lnTo>
                      <a:pt x="1120" y="23"/>
                    </a:lnTo>
                    <a:lnTo>
                      <a:pt x="1096" y="27"/>
                    </a:lnTo>
                    <a:lnTo>
                      <a:pt x="1087" y="24"/>
                    </a:lnTo>
                    <a:lnTo>
                      <a:pt x="1061" y="22"/>
                    </a:lnTo>
                    <a:lnTo>
                      <a:pt x="1038" y="16"/>
                    </a:lnTo>
                    <a:lnTo>
                      <a:pt x="1020" y="18"/>
                    </a:lnTo>
                    <a:lnTo>
                      <a:pt x="1002" y="15"/>
                    </a:lnTo>
                    <a:lnTo>
                      <a:pt x="1009" y="10"/>
                    </a:lnTo>
                    <a:lnTo>
                      <a:pt x="986" y="9"/>
                    </a:lnTo>
                    <a:lnTo>
                      <a:pt x="973" y="13"/>
                    </a:lnTo>
                    <a:lnTo>
                      <a:pt x="975" y="4"/>
                    </a:lnTo>
                    <a:lnTo>
                      <a:pt x="97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2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1748978-43DC-47D9-9567-932CDA136D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35412" y="3827463"/>
                <a:ext cx="9525" cy="11113"/>
              </a:xfrm>
              <a:custGeom>
                <a:avLst/>
                <a:gdLst>
                  <a:gd name="T0" fmla="*/ 6 w 6"/>
                  <a:gd name="T1" fmla="*/ 6 h 7"/>
                  <a:gd name="T2" fmla="*/ 6 w 6"/>
                  <a:gd name="T3" fmla="*/ 5 h 7"/>
                  <a:gd name="T4" fmla="*/ 6 w 6"/>
                  <a:gd name="T5" fmla="*/ 4 h 7"/>
                  <a:gd name="T6" fmla="*/ 5 w 6"/>
                  <a:gd name="T7" fmla="*/ 4 h 7"/>
                  <a:gd name="T8" fmla="*/ 5 w 6"/>
                  <a:gd name="T9" fmla="*/ 6 h 7"/>
                  <a:gd name="T10" fmla="*/ 5 w 6"/>
                  <a:gd name="T11" fmla="*/ 7 h 7"/>
                  <a:gd name="T12" fmla="*/ 6 w 6"/>
                  <a:gd name="T13" fmla="*/ 6 h 7"/>
                  <a:gd name="T14" fmla="*/ 5 w 6"/>
                  <a:gd name="T15" fmla="*/ 3 h 7"/>
                  <a:gd name="T16" fmla="*/ 4 w 6"/>
                  <a:gd name="T17" fmla="*/ 2 h 7"/>
                  <a:gd name="T18" fmla="*/ 4 w 6"/>
                  <a:gd name="T19" fmla="*/ 2 h 7"/>
                  <a:gd name="T20" fmla="*/ 3 w 6"/>
                  <a:gd name="T21" fmla="*/ 1 h 7"/>
                  <a:gd name="T22" fmla="*/ 1 w 6"/>
                  <a:gd name="T23" fmla="*/ 0 h 7"/>
                  <a:gd name="T24" fmla="*/ 1 w 6"/>
                  <a:gd name="T25" fmla="*/ 0 h 7"/>
                  <a:gd name="T26" fmla="*/ 0 w 6"/>
                  <a:gd name="T27" fmla="*/ 1 h 7"/>
                  <a:gd name="T28" fmla="*/ 0 w 6"/>
                  <a:gd name="T29" fmla="*/ 1 h 7"/>
                  <a:gd name="T30" fmla="*/ 0 w 6"/>
                  <a:gd name="T31" fmla="*/ 1 h 7"/>
                  <a:gd name="T32" fmla="*/ 1 w 6"/>
                  <a:gd name="T33" fmla="*/ 2 h 7"/>
                  <a:gd name="T34" fmla="*/ 3 w 6"/>
                  <a:gd name="T35" fmla="*/ 2 h 7"/>
                  <a:gd name="T36" fmla="*/ 4 w 6"/>
                  <a:gd name="T37" fmla="*/ 3 h 7"/>
                  <a:gd name="T38" fmla="*/ 5 w 6"/>
                  <a:gd name="T39" fmla="*/ 3 h 7"/>
                  <a:gd name="T40" fmla="*/ 5 w 6"/>
                  <a:gd name="T4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" h="7">
                    <a:moveTo>
                      <a:pt x="6" y="6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6" y="6"/>
                    </a:lnTo>
                    <a:close/>
                    <a:moveTo>
                      <a:pt x="5" y="3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2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EF2BC46-AA65-4FF9-9E0C-5C185D5E26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462" y="3849688"/>
                <a:ext cx="1587" cy="317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2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99B8F88-A814-4FC3-982E-8F32190594D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0312" y="3784601"/>
                <a:ext cx="85725" cy="22225"/>
              </a:xfrm>
              <a:custGeom>
                <a:avLst/>
                <a:gdLst>
                  <a:gd name="T0" fmla="*/ 1 w 54"/>
                  <a:gd name="T1" fmla="*/ 11 h 14"/>
                  <a:gd name="T2" fmla="*/ 2 w 54"/>
                  <a:gd name="T3" fmla="*/ 11 h 14"/>
                  <a:gd name="T4" fmla="*/ 2 w 54"/>
                  <a:gd name="T5" fmla="*/ 10 h 14"/>
                  <a:gd name="T6" fmla="*/ 2 w 54"/>
                  <a:gd name="T7" fmla="*/ 10 h 14"/>
                  <a:gd name="T8" fmla="*/ 2 w 54"/>
                  <a:gd name="T9" fmla="*/ 10 h 14"/>
                  <a:gd name="T10" fmla="*/ 0 w 54"/>
                  <a:gd name="T11" fmla="*/ 10 h 14"/>
                  <a:gd name="T12" fmla="*/ 0 w 54"/>
                  <a:gd name="T13" fmla="*/ 10 h 14"/>
                  <a:gd name="T14" fmla="*/ 1 w 54"/>
                  <a:gd name="T15" fmla="*/ 11 h 14"/>
                  <a:gd name="T16" fmla="*/ 1 w 54"/>
                  <a:gd name="T17" fmla="*/ 11 h 14"/>
                  <a:gd name="T18" fmla="*/ 53 w 54"/>
                  <a:gd name="T19" fmla="*/ 10 h 14"/>
                  <a:gd name="T20" fmla="*/ 54 w 54"/>
                  <a:gd name="T21" fmla="*/ 9 h 14"/>
                  <a:gd name="T22" fmla="*/ 51 w 54"/>
                  <a:gd name="T23" fmla="*/ 8 h 14"/>
                  <a:gd name="T24" fmla="*/ 50 w 54"/>
                  <a:gd name="T25" fmla="*/ 10 h 14"/>
                  <a:gd name="T26" fmla="*/ 53 w 54"/>
                  <a:gd name="T27" fmla="*/ 10 h 14"/>
                  <a:gd name="T28" fmla="*/ 38 w 54"/>
                  <a:gd name="T29" fmla="*/ 1 h 14"/>
                  <a:gd name="T30" fmla="*/ 25 w 54"/>
                  <a:gd name="T31" fmla="*/ 1 h 14"/>
                  <a:gd name="T32" fmla="*/ 18 w 54"/>
                  <a:gd name="T33" fmla="*/ 1 h 14"/>
                  <a:gd name="T34" fmla="*/ 17 w 54"/>
                  <a:gd name="T35" fmla="*/ 2 h 14"/>
                  <a:gd name="T36" fmla="*/ 15 w 54"/>
                  <a:gd name="T37" fmla="*/ 3 h 14"/>
                  <a:gd name="T38" fmla="*/ 15 w 54"/>
                  <a:gd name="T39" fmla="*/ 5 h 14"/>
                  <a:gd name="T40" fmla="*/ 16 w 54"/>
                  <a:gd name="T41" fmla="*/ 9 h 14"/>
                  <a:gd name="T42" fmla="*/ 16 w 54"/>
                  <a:gd name="T43" fmla="*/ 14 h 14"/>
                  <a:gd name="T44" fmla="*/ 20 w 54"/>
                  <a:gd name="T45" fmla="*/ 14 h 14"/>
                  <a:gd name="T46" fmla="*/ 23 w 54"/>
                  <a:gd name="T47" fmla="*/ 14 h 14"/>
                  <a:gd name="T48" fmla="*/ 27 w 54"/>
                  <a:gd name="T49" fmla="*/ 13 h 14"/>
                  <a:gd name="T50" fmla="*/ 32 w 54"/>
                  <a:gd name="T51" fmla="*/ 14 h 14"/>
                  <a:gd name="T52" fmla="*/ 34 w 54"/>
                  <a:gd name="T53" fmla="*/ 14 h 14"/>
                  <a:gd name="T54" fmla="*/ 38 w 54"/>
                  <a:gd name="T55" fmla="*/ 14 h 14"/>
                  <a:gd name="T56" fmla="*/ 43 w 54"/>
                  <a:gd name="T57" fmla="*/ 11 h 14"/>
                  <a:gd name="T58" fmla="*/ 46 w 54"/>
                  <a:gd name="T59" fmla="*/ 8 h 14"/>
                  <a:gd name="T60" fmla="*/ 49 w 54"/>
                  <a:gd name="T61" fmla="*/ 3 h 14"/>
                  <a:gd name="T62" fmla="*/ 43 w 54"/>
                  <a:gd name="T63" fmla="*/ 1 h 14"/>
                  <a:gd name="T64" fmla="*/ 39 w 54"/>
                  <a:gd name="T65" fmla="*/ 1 h 14"/>
                  <a:gd name="T66" fmla="*/ 39 w 54"/>
                  <a:gd name="T67" fmla="*/ 2 h 14"/>
                  <a:gd name="T68" fmla="*/ 39 w 54"/>
                  <a:gd name="T6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14">
                    <a:moveTo>
                      <a:pt x="1" y="11"/>
                    </a:moveTo>
                    <a:lnTo>
                      <a:pt x="1" y="11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53" y="10"/>
                    </a:moveTo>
                    <a:lnTo>
                      <a:pt x="54" y="9"/>
                    </a:lnTo>
                    <a:lnTo>
                      <a:pt x="54" y="9"/>
                    </a:lnTo>
                    <a:lnTo>
                      <a:pt x="53" y="8"/>
                    </a:lnTo>
                    <a:lnTo>
                      <a:pt x="51" y="8"/>
                    </a:lnTo>
                    <a:lnTo>
                      <a:pt x="49" y="9"/>
                    </a:lnTo>
                    <a:lnTo>
                      <a:pt x="50" y="10"/>
                    </a:lnTo>
                    <a:lnTo>
                      <a:pt x="51" y="10"/>
                    </a:lnTo>
                    <a:lnTo>
                      <a:pt x="53" y="10"/>
                    </a:lnTo>
                    <a:close/>
                    <a:moveTo>
                      <a:pt x="39" y="1"/>
                    </a:moveTo>
                    <a:lnTo>
                      <a:pt x="38" y="1"/>
                    </a:lnTo>
                    <a:lnTo>
                      <a:pt x="38" y="1"/>
                    </a:lnTo>
                    <a:lnTo>
                      <a:pt x="25" y="1"/>
                    </a:lnTo>
                    <a:lnTo>
                      <a:pt x="19" y="0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7" y="2"/>
                    </a:lnTo>
                    <a:lnTo>
                      <a:pt x="16" y="2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6" y="7"/>
                    </a:lnTo>
                    <a:lnTo>
                      <a:pt x="16" y="9"/>
                    </a:lnTo>
                    <a:lnTo>
                      <a:pt x="15" y="13"/>
                    </a:lnTo>
                    <a:lnTo>
                      <a:pt x="16" y="14"/>
                    </a:lnTo>
                    <a:lnTo>
                      <a:pt x="19" y="13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7" y="13"/>
                    </a:lnTo>
                    <a:lnTo>
                      <a:pt x="29" y="13"/>
                    </a:lnTo>
                    <a:lnTo>
                      <a:pt x="32" y="14"/>
                    </a:lnTo>
                    <a:lnTo>
                      <a:pt x="33" y="14"/>
                    </a:lnTo>
                    <a:lnTo>
                      <a:pt x="34" y="14"/>
                    </a:lnTo>
                    <a:lnTo>
                      <a:pt x="35" y="14"/>
                    </a:lnTo>
                    <a:lnTo>
                      <a:pt x="38" y="14"/>
                    </a:lnTo>
                    <a:lnTo>
                      <a:pt x="40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6" y="8"/>
                    </a:lnTo>
                    <a:lnTo>
                      <a:pt x="49" y="6"/>
                    </a:lnTo>
                    <a:lnTo>
                      <a:pt x="49" y="3"/>
                    </a:lnTo>
                    <a:lnTo>
                      <a:pt x="46" y="2"/>
                    </a:lnTo>
                    <a:lnTo>
                      <a:pt x="43" y="1"/>
                    </a:lnTo>
                    <a:lnTo>
                      <a:pt x="39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9" y="1"/>
                    </a:lnTo>
                    <a:lnTo>
                      <a:pt x="3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grpSp>
            <p:nvGrpSpPr>
              <p:cNvPr id="629" name="North America">
                <a:extLst>
                  <a:ext uri="{FF2B5EF4-FFF2-40B4-BE49-F238E27FC236}">
                    <a16:creationId xmlns:a16="http://schemas.microsoft.com/office/drawing/2014/main" id="{0DDF50E0-A5B0-4329-9AD7-056EC902FA14}"/>
                  </a:ext>
                </a:extLst>
              </p:cNvPr>
              <p:cNvGrpSpPr/>
              <p:nvPr/>
            </p:nvGrpSpPr>
            <p:grpSpPr>
              <a:xfrm>
                <a:off x="3927475" y="3794126"/>
                <a:ext cx="6350" cy="9525"/>
                <a:chOff x="3927475" y="3794126"/>
                <a:chExt cx="6350" cy="9525"/>
              </a:xfrm>
              <a:grpFill/>
            </p:grpSpPr>
            <p:sp>
              <p:nvSpPr>
                <p:cNvPr id="634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77A14C6-0219-4F9F-A1FC-EDD26C37DF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794126"/>
                  <a:ext cx="6350" cy="3175"/>
                </a:xfrm>
                <a:custGeom>
                  <a:avLst/>
                  <a:gdLst>
                    <a:gd name="T0" fmla="*/ 4 w 4"/>
                    <a:gd name="T1" fmla="*/ 1 h 2"/>
                    <a:gd name="T2" fmla="*/ 4 w 4"/>
                    <a:gd name="T3" fmla="*/ 0 h 2"/>
                    <a:gd name="T4" fmla="*/ 3 w 4"/>
                    <a:gd name="T5" fmla="*/ 0 h 2"/>
                    <a:gd name="T6" fmla="*/ 0 w 4"/>
                    <a:gd name="T7" fmla="*/ 2 h 2"/>
                    <a:gd name="T8" fmla="*/ 0 w 4"/>
                    <a:gd name="T9" fmla="*/ 2 h 2"/>
                    <a:gd name="T10" fmla="*/ 4 w 4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4" y="1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635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44697A9-430B-478D-8ABE-3E091A86AF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802063"/>
                  <a:ext cx="4762" cy="1588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1 h 1"/>
                    <a:gd name="T6" fmla="*/ 2 w 3"/>
                    <a:gd name="T7" fmla="*/ 1 h 1"/>
                    <a:gd name="T8" fmla="*/ 3 w 3"/>
                    <a:gd name="T9" fmla="*/ 1 h 1"/>
                    <a:gd name="T10" fmla="*/ 3 w 3"/>
                    <a:gd name="T11" fmla="*/ 0 h 1"/>
                    <a:gd name="T12" fmla="*/ 0 w 3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sp>
            <p:nvSpPr>
              <p:cNvPr id="63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814885A-34D8-4C93-985C-053CA863D3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0137" y="3654426"/>
                <a:ext cx="23812" cy="7938"/>
              </a:xfrm>
              <a:custGeom>
                <a:avLst/>
                <a:gdLst>
                  <a:gd name="T0" fmla="*/ 1 w 15"/>
                  <a:gd name="T1" fmla="*/ 2 h 5"/>
                  <a:gd name="T2" fmla="*/ 0 w 15"/>
                  <a:gd name="T3" fmla="*/ 4 h 5"/>
                  <a:gd name="T4" fmla="*/ 0 w 15"/>
                  <a:gd name="T5" fmla="*/ 5 h 5"/>
                  <a:gd name="T6" fmla="*/ 1 w 15"/>
                  <a:gd name="T7" fmla="*/ 5 h 5"/>
                  <a:gd name="T8" fmla="*/ 4 w 15"/>
                  <a:gd name="T9" fmla="*/ 5 h 5"/>
                  <a:gd name="T10" fmla="*/ 4 w 15"/>
                  <a:gd name="T11" fmla="*/ 4 h 5"/>
                  <a:gd name="T12" fmla="*/ 5 w 15"/>
                  <a:gd name="T13" fmla="*/ 4 h 5"/>
                  <a:gd name="T14" fmla="*/ 5 w 15"/>
                  <a:gd name="T15" fmla="*/ 4 h 5"/>
                  <a:gd name="T16" fmla="*/ 3 w 15"/>
                  <a:gd name="T17" fmla="*/ 4 h 5"/>
                  <a:gd name="T18" fmla="*/ 1 w 15"/>
                  <a:gd name="T19" fmla="*/ 2 h 5"/>
                  <a:gd name="T20" fmla="*/ 14 w 15"/>
                  <a:gd name="T21" fmla="*/ 5 h 5"/>
                  <a:gd name="T22" fmla="*/ 15 w 15"/>
                  <a:gd name="T23" fmla="*/ 4 h 5"/>
                  <a:gd name="T24" fmla="*/ 14 w 15"/>
                  <a:gd name="T25" fmla="*/ 3 h 5"/>
                  <a:gd name="T26" fmla="*/ 11 w 15"/>
                  <a:gd name="T27" fmla="*/ 2 h 5"/>
                  <a:gd name="T28" fmla="*/ 11 w 15"/>
                  <a:gd name="T29" fmla="*/ 3 h 5"/>
                  <a:gd name="T30" fmla="*/ 11 w 15"/>
                  <a:gd name="T31" fmla="*/ 4 h 5"/>
                  <a:gd name="T32" fmla="*/ 13 w 15"/>
                  <a:gd name="T33" fmla="*/ 4 h 5"/>
                  <a:gd name="T34" fmla="*/ 14 w 15"/>
                  <a:gd name="T35" fmla="*/ 5 h 5"/>
                  <a:gd name="T36" fmla="*/ 14 w 15"/>
                  <a:gd name="T37" fmla="*/ 5 h 5"/>
                  <a:gd name="T38" fmla="*/ 14 w 15"/>
                  <a:gd name="T39" fmla="*/ 5 h 5"/>
                  <a:gd name="T40" fmla="*/ 10 w 15"/>
                  <a:gd name="T41" fmla="*/ 3 h 5"/>
                  <a:gd name="T42" fmla="*/ 9 w 15"/>
                  <a:gd name="T43" fmla="*/ 2 h 5"/>
                  <a:gd name="T44" fmla="*/ 9 w 15"/>
                  <a:gd name="T45" fmla="*/ 0 h 5"/>
                  <a:gd name="T46" fmla="*/ 8 w 15"/>
                  <a:gd name="T47" fmla="*/ 0 h 5"/>
                  <a:gd name="T48" fmla="*/ 8 w 15"/>
                  <a:gd name="T49" fmla="*/ 1 h 5"/>
                  <a:gd name="T50" fmla="*/ 8 w 15"/>
                  <a:gd name="T51" fmla="*/ 2 h 5"/>
                  <a:gd name="T52" fmla="*/ 9 w 15"/>
                  <a:gd name="T53" fmla="*/ 2 h 5"/>
                  <a:gd name="T54" fmla="*/ 9 w 15"/>
                  <a:gd name="T55" fmla="*/ 2 h 5"/>
                  <a:gd name="T56" fmla="*/ 9 w 15"/>
                  <a:gd name="T57" fmla="*/ 3 h 5"/>
                  <a:gd name="T58" fmla="*/ 10 w 15"/>
                  <a:gd name="T59" fmla="*/ 3 h 5"/>
                  <a:gd name="T60" fmla="*/ 10 w 15"/>
                  <a:gd name="T6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" h="5">
                    <a:moveTo>
                      <a:pt x="1" y="2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1" y="2"/>
                    </a:lnTo>
                    <a:close/>
                    <a:moveTo>
                      <a:pt x="14" y="5"/>
                    </a:moveTo>
                    <a:lnTo>
                      <a:pt x="15" y="4"/>
                    </a:lnTo>
                    <a:lnTo>
                      <a:pt x="14" y="3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  <a:moveTo>
                      <a:pt x="10" y="3"/>
                    </a:moveTo>
                    <a:lnTo>
                      <a:pt x="9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3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AEEACD9-E7F4-4795-8393-BF3EA4E32B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78263" y="3776663"/>
                <a:ext cx="14287" cy="11113"/>
              </a:xfrm>
              <a:custGeom>
                <a:avLst/>
                <a:gdLst>
                  <a:gd name="T0" fmla="*/ 2 w 9"/>
                  <a:gd name="T1" fmla="*/ 7 h 7"/>
                  <a:gd name="T2" fmla="*/ 3 w 9"/>
                  <a:gd name="T3" fmla="*/ 7 h 7"/>
                  <a:gd name="T4" fmla="*/ 2 w 9"/>
                  <a:gd name="T5" fmla="*/ 6 h 7"/>
                  <a:gd name="T6" fmla="*/ 1 w 9"/>
                  <a:gd name="T7" fmla="*/ 6 h 7"/>
                  <a:gd name="T8" fmla="*/ 0 w 9"/>
                  <a:gd name="T9" fmla="*/ 7 h 7"/>
                  <a:gd name="T10" fmla="*/ 0 w 9"/>
                  <a:gd name="T11" fmla="*/ 7 h 7"/>
                  <a:gd name="T12" fmla="*/ 2 w 9"/>
                  <a:gd name="T13" fmla="*/ 7 h 7"/>
                  <a:gd name="T14" fmla="*/ 2 w 9"/>
                  <a:gd name="T15" fmla="*/ 7 h 7"/>
                  <a:gd name="T16" fmla="*/ 6 w 9"/>
                  <a:gd name="T17" fmla="*/ 6 h 7"/>
                  <a:gd name="T18" fmla="*/ 8 w 9"/>
                  <a:gd name="T19" fmla="*/ 5 h 7"/>
                  <a:gd name="T20" fmla="*/ 6 w 9"/>
                  <a:gd name="T21" fmla="*/ 6 h 7"/>
                  <a:gd name="T22" fmla="*/ 5 w 9"/>
                  <a:gd name="T23" fmla="*/ 6 h 7"/>
                  <a:gd name="T24" fmla="*/ 5 w 9"/>
                  <a:gd name="T25" fmla="*/ 6 h 7"/>
                  <a:gd name="T26" fmla="*/ 6 w 9"/>
                  <a:gd name="T27" fmla="*/ 6 h 7"/>
                  <a:gd name="T28" fmla="*/ 6 w 9"/>
                  <a:gd name="T29" fmla="*/ 6 h 7"/>
                  <a:gd name="T30" fmla="*/ 6 w 9"/>
                  <a:gd name="T31" fmla="*/ 6 h 7"/>
                  <a:gd name="T32" fmla="*/ 9 w 9"/>
                  <a:gd name="T33" fmla="*/ 0 h 7"/>
                  <a:gd name="T34" fmla="*/ 9 w 9"/>
                  <a:gd name="T35" fmla="*/ 0 h 7"/>
                  <a:gd name="T36" fmla="*/ 7 w 9"/>
                  <a:gd name="T37" fmla="*/ 0 h 7"/>
                  <a:gd name="T38" fmla="*/ 7 w 9"/>
                  <a:gd name="T39" fmla="*/ 0 h 7"/>
                  <a:gd name="T40" fmla="*/ 7 w 9"/>
                  <a:gd name="T41" fmla="*/ 0 h 7"/>
                  <a:gd name="T42" fmla="*/ 8 w 9"/>
                  <a:gd name="T43" fmla="*/ 0 h 7"/>
                  <a:gd name="T44" fmla="*/ 9 w 9"/>
                  <a:gd name="T45" fmla="*/ 0 h 7"/>
                  <a:gd name="T46" fmla="*/ 9 w 9"/>
                  <a:gd name="T47" fmla="*/ 0 h 7"/>
                  <a:gd name="T48" fmla="*/ 9 w 9"/>
                  <a:gd name="T49" fmla="*/ 0 h 7"/>
                  <a:gd name="T50" fmla="*/ 9 w 9"/>
                  <a:gd name="T5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" h="7">
                    <a:moveTo>
                      <a:pt x="2" y="7"/>
                    </a:moveTo>
                    <a:lnTo>
                      <a:pt x="3" y="7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close/>
                    <a:moveTo>
                      <a:pt x="6" y="6"/>
                    </a:moveTo>
                    <a:lnTo>
                      <a:pt x="8" y="5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  <a:moveTo>
                      <a:pt x="9" y="0"/>
                    </a:move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3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938CA3D-1B02-4322-8127-05CD99C15AD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7150" y="3789363"/>
                <a:ext cx="12700" cy="25400"/>
              </a:xfrm>
              <a:custGeom>
                <a:avLst/>
                <a:gdLst>
                  <a:gd name="T0" fmla="*/ 5 w 8"/>
                  <a:gd name="T1" fmla="*/ 14 h 16"/>
                  <a:gd name="T2" fmla="*/ 2 w 8"/>
                  <a:gd name="T3" fmla="*/ 14 h 16"/>
                  <a:gd name="T4" fmla="*/ 1 w 8"/>
                  <a:gd name="T5" fmla="*/ 16 h 16"/>
                  <a:gd name="T6" fmla="*/ 6 w 8"/>
                  <a:gd name="T7" fmla="*/ 16 h 16"/>
                  <a:gd name="T8" fmla="*/ 8 w 8"/>
                  <a:gd name="T9" fmla="*/ 15 h 16"/>
                  <a:gd name="T10" fmla="*/ 6 w 8"/>
                  <a:gd name="T11" fmla="*/ 15 h 16"/>
                  <a:gd name="T12" fmla="*/ 5 w 8"/>
                  <a:gd name="T13" fmla="*/ 14 h 16"/>
                  <a:gd name="T14" fmla="*/ 5 w 8"/>
                  <a:gd name="T15" fmla="*/ 14 h 16"/>
                  <a:gd name="T16" fmla="*/ 7 w 8"/>
                  <a:gd name="T17" fmla="*/ 1 h 16"/>
                  <a:gd name="T18" fmla="*/ 6 w 8"/>
                  <a:gd name="T19" fmla="*/ 0 h 16"/>
                  <a:gd name="T20" fmla="*/ 5 w 8"/>
                  <a:gd name="T21" fmla="*/ 1 h 16"/>
                  <a:gd name="T22" fmla="*/ 5 w 8"/>
                  <a:gd name="T23" fmla="*/ 1 h 16"/>
                  <a:gd name="T24" fmla="*/ 7 w 8"/>
                  <a:gd name="T25" fmla="*/ 1 h 16"/>
                  <a:gd name="T26" fmla="*/ 7 w 8"/>
                  <a:gd name="T27" fmla="*/ 1 h 16"/>
                  <a:gd name="T28" fmla="*/ 4 w 8"/>
                  <a:gd name="T29" fmla="*/ 1 h 16"/>
                  <a:gd name="T30" fmla="*/ 3 w 8"/>
                  <a:gd name="T31" fmla="*/ 0 h 16"/>
                  <a:gd name="T32" fmla="*/ 2 w 8"/>
                  <a:gd name="T33" fmla="*/ 0 h 16"/>
                  <a:gd name="T34" fmla="*/ 0 w 8"/>
                  <a:gd name="T35" fmla="*/ 0 h 16"/>
                  <a:gd name="T36" fmla="*/ 2 w 8"/>
                  <a:gd name="T37" fmla="*/ 1 h 16"/>
                  <a:gd name="T38" fmla="*/ 4 w 8"/>
                  <a:gd name="T39" fmla="*/ 1 h 16"/>
                  <a:gd name="T40" fmla="*/ 4 w 8"/>
                  <a:gd name="T4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6">
                    <a:moveTo>
                      <a:pt x="5" y="14"/>
                    </a:moveTo>
                    <a:lnTo>
                      <a:pt x="2" y="14"/>
                    </a:lnTo>
                    <a:lnTo>
                      <a:pt x="1" y="16"/>
                    </a:lnTo>
                    <a:lnTo>
                      <a:pt x="6" y="16"/>
                    </a:lnTo>
                    <a:lnTo>
                      <a:pt x="8" y="15"/>
                    </a:lnTo>
                    <a:lnTo>
                      <a:pt x="6" y="15"/>
                    </a:lnTo>
                    <a:lnTo>
                      <a:pt x="5" y="14"/>
                    </a:lnTo>
                    <a:lnTo>
                      <a:pt x="5" y="14"/>
                    </a:lnTo>
                    <a:close/>
                    <a:moveTo>
                      <a:pt x="7" y="1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  <a:moveTo>
                      <a:pt x="4" y="1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3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C6C571-250A-454E-8BF5-31665F0AD4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3" y="3859213"/>
                <a:ext cx="20637" cy="23813"/>
              </a:xfrm>
              <a:custGeom>
                <a:avLst/>
                <a:gdLst>
                  <a:gd name="T0" fmla="*/ 11 w 13"/>
                  <a:gd name="T1" fmla="*/ 15 h 15"/>
                  <a:gd name="T2" fmla="*/ 11 w 13"/>
                  <a:gd name="T3" fmla="*/ 15 h 15"/>
                  <a:gd name="T4" fmla="*/ 11 w 13"/>
                  <a:gd name="T5" fmla="*/ 13 h 15"/>
                  <a:gd name="T6" fmla="*/ 11 w 13"/>
                  <a:gd name="T7" fmla="*/ 12 h 15"/>
                  <a:gd name="T8" fmla="*/ 10 w 13"/>
                  <a:gd name="T9" fmla="*/ 13 h 15"/>
                  <a:gd name="T10" fmla="*/ 9 w 13"/>
                  <a:gd name="T11" fmla="*/ 14 h 15"/>
                  <a:gd name="T12" fmla="*/ 9 w 13"/>
                  <a:gd name="T13" fmla="*/ 15 h 15"/>
                  <a:gd name="T14" fmla="*/ 9 w 13"/>
                  <a:gd name="T15" fmla="*/ 15 h 15"/>
                  <a:gd name="T16" fmla="*/ 11 w 13"/>
                  <a:gd name="T17" fmla="*/ 15 h 15"/>
                  <a:gd name="T18" fmla="*/ 11 w 13"/>
                  <a:gd name="T19" fmla="*/ 15 h 15"/>
                  <a:gd name="T20" fmla="*/ 3 w 13"/>
                  <a:gd name="T21" fmla="*/ 12 h 15"/>
                  <a:gd name="T22" fmla="*/ 4 w 13"/>
                  <a:gd name="T23" fmla="*/ 11 h 15"/>
                  <a:gd name="T24" fmla="*/ 4 w 13"/>
                  <a:gd name="T25" fmla="*/ 8 h 15"/>
                  <a:gd name="T26" fmla="*/ 4 w 13"/>
                  <a:gd name="T27" fmla="*/ 6 h 15"/>
                  <a:gd name="T28" fmla="*/ 3 w 13"/>
                  <a:gd name="T29" fmla="*/ 6 h 15"/>
                  <a:gd name="T30" fmla="*/ 3 w 13"/>
                  <a:gd name="T31" fmla="*/ 5 h 15"/>
                  <a:gd name="T32" fmla="*/ 0 w 13"/>
                  <a:gd name="T33" fmla="*/ 4 h 15"/>
                  <a:gd name="T34" fmla="*/ 0 w 13"/>
                  <a:gd name="T35" fmla="*/ 5 h 15"/>
                  <a:gd name="T36" fmla="*/ 0 w 13"/>
                  <a:gd name="T37" fmla="*/ 6 h 15"/>
                  <a:gd name="T38" fmla="*/ 0 w 13"/>
                  <a:gd name="T39" fmla="*/ 11 h 15"/>
                  <a:gd name="T40" fmla="*/ 0 w 13"/>
                  <a:gd name="T41" fmla="*/ 13 h 15"/>
                  <a:gd name="T42" fmla="*/ 1 w 13"/>
                  <a:gd name="T43" fmla="*/ 13 h 15"/>
                  <a:gd name="T44" fmla="*/ 3 w 13"/>
                  <a:gd name="T45" fmla="*/ 12 h 15"/>
                  <a:gd name="T46" fmla="*/ 3 w 13"/>
                  <a:gd name="T47" fmla="*/ 12 h 15"/>
                  <a:gd name="T48" fmla="*/ 9 w 13"/>
                  <a:gd name="T49" fmla="*/ 8 h 15"/>
                  <a:gd name="T50" fmla="*/ 13 w 13"/>
                  <a:gd name="T51" fmla="*/ 7 h 15"/>
                  <a:gd name="T52" fmla="*/ 9 w 13"/>
                  <a:gd name="T53" fmla="*/ 4 h 15"/>
                  <a:gd name="T54" fmla="*/ 8 w 13"/>
                  <a:gd name="T55" fmla="*/ 3 h 15"/>
                  <a:gd name="T56" fmla="*/ 8 w 13"/>
                  <a:gd name="T57" fmla="*/ 2 h 15"/>
                  <a:gd name="T58" fmla="*/ 7 w 13"/>
                  <a:gd name="T59" fmla="*/ 0 h 15"/>
                  <a:gd name="T60" fmla="*/ 6 w 13"/>
                  <a:gd name="T61" fmla="*/ 1 h 15"/>
                  <a:gd name="T62" fmla="*/ 5 w 13"/>
                  <a:gd name="T63" fmla="*/ 2 h 15"/>
                  <a:gd name="T64" fmla="*/ 6 w 13"/>
                  <a:gd name="T65" fmla="*/ 4 h 15"/>
                  <a:gd name="T66" fmla="*/ 5 w 13"/>
                  <a:gd name="T67" fmla="*/ 6 h 15"/>
                  <a:gd name="T68" fmla="*/ 5 w 13"/>
                  <a:gd name="T69" fmla="*/ 8 h 15"/>
                  <a:gd name="T70" fmla="*/ 7 w 13"/>
                  <a:gd name="T71" fmla="*/ 8 h 15"/>
                  <a:gd name="T72" fmla="*/ 9 w 13"/>
                  <a:gd name="T73" fmla="*/ 8 h 15"/>
                  <a:gd name="T74" fmla="*/ 9 w 13"/>
                  <a:gd name="T7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11" y="15"/>
                    </a:lnTo>
                    <a:lnTo>
                      <a:pt x="11" y="13"/>
                    </a:lnTo>
                    <a:lnTo>
                      <a:pt x="11" y="12"/>
                    </a:lnTo>
                    <a:lnTo>
                      <a:pt x="10" y="13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1" y="15"/>
                    </a:lnTo>
                    <a:lnTo>
                      <a:pt x="11" y="15"/>
                    </a:lnTo>
                    <a:close/>
                    <a:moveTo>
                      <a:pt x="3" y="12"/>
                    </a:moveTo>
                    <a:lnTo>
                      <a:pt x="4" y="11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3" y="12"/>
                    </a:lnTo>
                    <a:lnTo>
                      <a:pt x="3" y="12"/>
                    </a:lnTo>
                    <a:close/>
                    <a:moveTo>
                      <a:pt x="9" y="8"/>
                    </a:moveTo>
                    <a:lnTo>
                      <a:pt x="13" y="7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419" name="South America">
              <a:extLst>
                <a:ext uri="{FF2B5EF4-FFF2-40B4-BE49-F238E27FC236}">
                  <a16:creationId xmlns:a16="http://schemas.microsoft.com/office/drawing/2014/main" id="{3C04234F-4AE8-4269-9630-075E0B71B328}"/>
                </a:ext>
              </a:extLst>
            </p:cNvPr>
            <p:cNvGrpSpPr/>
            <p:nvPr/>
          </p:nvGrpSpPr>
          <p:grpSpPr>
            <a:xfrm>
              <a:off x="2281786" y="3607510"/>
              <a:ext cx="956082" cy="1641651"/>
              <a:chOff x="3292475" y="3894138"/>
              <a:chExt cx="1554162" cy="2668588"/>
            </a:xfrm>
            <a:grpFill/>
          </p:grpSpPr>
          <p:sp>
            <p:nvSpPr>
              <p:cNvPr id="58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531A878-BB37-45B6-B01C-6DD39CD67C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5" y="4484688"/>
                <a:ext cx="438150" cy="690563"/>
              </a:xfrm>
              <a:custGeom>
                <a:avLst/>
                <a:gdLst>
                  <a:gd name="T0" fmla="*/ 230 w 276"/>
                  <a:gd name="T1" fmla="*/ 88 h 435"/>
                  <a:gd name="T2" fmla="*/ 237 w 276"/>
                  <a:gd name="T3" fmla="*/ 64 h 435"/>
                  <a:gd name="T4" fmla="*/ 208 w 276"/>
                  <a:gd name="T5" fmla="*/ 54 h 435"/>
                  <a:gd name="T6" fmla="*/ 189 w 276"/>
                  <a:gd name="T7" fmla="*/ 57 h 435"/>
                  <a:gd name="T8" fmla="*/ 160 w 276"/>
                  <a:gd name="T9" fmla="*/ 29 h 435"/>
                  <a:gd name="T10" fmla="*/ 143 w 276"/>
                  <a:gd name="T11" fmla="*/ 11 h 435"/>
                  <a:gd name="T12" fmla="*/ 124 w 276"/>
                  <a:gd name="T13" fmla="*/ 2 h 435"/>
                  <a:gd name="T14" fmla="*/ 121 w 276"/>
                  <a:gd name="T15" fmla="*/ 36 h 435"/>
                  <a:gd name="T16" fmla="*/ 73 w 276"/>
                  <a:gd name="T17" fmla="*/ 70 h 435"/>
                  <a:gd name="T18" fmla="*/ 58 w 276"/>
                  <a:gd name="T19" fmla="*/ 107 h 435"/>
                  <a:gd name="T20" fmla="*/ 37 w 276"/>
                  <a:gd name="T21" fmla="*/ 105 h 435"/>
                  <a:gd name="T22" fmla="*/ 19 w 276"/>
                  <a:gd name="T23" fmla="*/ 104 h 435"/>
                  <a:gd name="T24" fmla="*/ 25 w 276"/>
                  <a:gd name="T25" fmla="*/ 90 h 435"/>
                  <a:gd name="T26" fmla="*/ 5 w 276"/>
                  <a:gd name="T27" fmla="*/ 95 h 435"/>
                  <a:gd name="T28" fmla="*/ 11 w 276"/>
                  <a:gd name="T29" fmla="*/ 135 h 435"/>
                  <a:gd name="T30" fmla="*/ 19 w 276"/>
                  <a:gd name="T31" fmla="*/ 154 h 435"/>
                  <a:gd name="T32" fmla="*/ 44 w 276"/>
                  <a:gd name="T33" fmla="*/ 187 h 435"/>
                  <a:gd name="T34" fmla="*/ 75 w 276"/>
                  <a:gd name="T35" fmla="*/ 246 h 435"/>
                  <a:gd name="T36" fmla="*/ 118 w 276"/>
                  <a:gd name="T37" fmla="*/ 320 h 435"/>
                  <a:gd name="T38" fmla="*/ 126 w 276"/>
                  <a:gd name="T39" fmla="*/ 348 h 435"/>
                  <a:gd name="T40" fmla="*/ 184 w 276"/>
                  <a:gd name="T41" fmla="*/ 388 h 435"/>
                  <a:gd name="T42" fmla="*/ 229 w 276"/>
                  <a:gd name="T43" fmla="*/ 421 h 435"/>
                  <a:gd name="T44" fmla="*/ 261 w 276"/>
                  <a:gd name="T45" fmla="*/ 429 h 435"/>
                  <a:gd name="T46" fmla="*/ 276 w 276"/>
                  <a:gd name="T47" fmla="*/ 391 h 435"/>
                  <a:gd name="T48" fmla="*/ 270 w 276"/>
                  <a:gd name="T49" fmla="*/ 363 h 435"/>
                  <a:gd name="T50" fmla="*/ 272 w 276"/>
                  <a:gd name="T51" fmla="*/ 342 h 435"/>
                  <a:gd name="T52" fmla="*/ 271 w 276"/>
                  <a:gd name="T53" fmla="*/ 306 h 435"/>
                  <a:gd name="T54" fmla="*/ 255 w 276"/>
                  <a:gd name="T55" fmla="*/ 259 h 435"/>
                  <a:gd name="T56" fmla="*/ 234 w 276"/>
                  <a:gd name="T57" fmla="*/ 261 h 435"/>
                  <a:gd name="T58" fmla="*/ 216 w 276"/>
                  <a:gd name="T59" fmla="*/ 238 h 435"/>
                  <a:gd name="T60" fmla="*/ 189 w 276"/>
                  <a:gd name="T61" fmla="*/ 225 h 435"/>
                  <a:gd name="T62" fmla="*/ 180 w 276"/>
                  <a:gd name="T63" fmla="*/ 213 h 435"/>
                  <a:gd name="T64" fmla="*/ 157 w 276"/>
                  <a:gd name="T65" fmla="*/ 178 h 435"/>
                  <a:gd name="T66" fmla="*/ 163 w 276"/>
                  <a:gd name="T67" fmla="*/ 164 h 435"/>
                  <a:gd name="T68" fmla="*/ 172 w 276"/>
                  <a:gd name="T69" fmla="*/ 144 h 435"/>
                  <a:gd name="T70" fmla="*/ 179 w 276"/>
                  <a:gd name="T71" fmla="*/ 124 h 435"/>
                  <a:gd name="T72" fmla="*/ 219 w 276"/>
                  <a:gd name="T73" fmla="*/ 104 h 435"/>
                  <a:gd name="T74" fmla="*/ 241 w 276"/>
                  <a:gd name="T75" fmla="*/ 101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6" h="435">
                    <a:moveTo>
                      <a:pt x="241" y="101"/>
                    </a:moveTo>
                    <a:lnTo>
                      <a:pt x="230" y="88"/>
                    </a:lnTo>
                    <a:lnTo>
                      <a:pt x="224" y="88"/>
                    </a:lnTo>
                    <a:lnTo>
                      <a:pt x="237" y="64"/>
                    </a:lnTo>
                    <a:lnTo>
                      <a:pt x="220" y="53"/>
                    </a:lnTo>
                    <a:lnTo>
                      <a:pt x="208" y="54"/>
                    </a:lnTo>
                    <a:lnTo>
                      <a:pt x="200" y="51"/>
                    </a:lnTo>
                    <a:lnTo>
                      <a:pt x="189" y="57"/>
                    </a:lnTo>
                    <a:lnTo>
                      <a:pt x="173" y="54"/>
                    </a:lnTo>
                    <a:lnTo>
                      <a:pt x="160" y="29"/>
                    </a:lnTo>
                    <a:lnTo>
                      <a:pt x="150" y="23"/>
                    </a:lnTo>
                    <a:lnTo>
                      <a:pt x="143" y="11"/>
                    </a:lnTo>
                    <a:lnTo>
                      <a:pt x="129" y="0"/>
                    </a:lnTo>
                    <a:lnTo>
                      <a:pt x="124" y="2"/>
                    </a:lnTo>
                    <a:lnTo>
                      <a:pt x="128" y="21"/>
                    </a:lnTo>
                    <a:lnTo>
                      <a:pt x="121" y="36"/>
                    </a:lnTo>
                    <a:lnTo>
                      <a:pt x="99" y="61"/>
                    </a:lnTo>
                    <a:lnTo>
                      <a:pt x="73" y="70"/>
                    </a:lnTo>
                    <a:lnTo>
                      <a:pt x="61" y="91"/>
                    </a:lnTo>
                    <a:lnTo>
                      <a:pt x="58" y="107"/>
                    </a:lnTo>
                    <a:lnTo>
                      <a:pt x="46" y="117"/>
                    </a:lnTo>
                    <a:lnTo>
                      <a:pt x="37" y="105"/>
                    </a:lnTo>
                    <a:lnTo>
                      <a:pt x="29" y="102"/>
                    </a:lnTo>
                    <a:lnTo>
                      <a:pt x="19" y="104"/>
                    </a:lnTo>
                    <a:lnTo>
                      <a:pt x="19" y="95"/>
                    </a:lnTo>
                    <a:lnTo>
                      <a:pt x="25" y="90"/>
                    </a:lnTo>
                    <a:lnTo>
                      <a:pt x="22" y="80"/>
                    </a:lnTo>
                    <a:lnTo>
                      <a:pt x="5" y="95"/>
                    </a:lnTo>
                    <a:lnTo>
                      <a:pt x="0" y="111"/>
                    </a:lnTo>
                    <a:lnTo>
                      <a:pt x="11" y="135"/>
                    </a:lnTo>
                    <a:lnTo>
                      <a:pt x="4" y="145"/>
                    </a:lnTo>
                    <a:lnTo>
                      <a:pt x="19" y="154"/>
                    </a:lnTo>
                    <a:lnTo>
                      <a:pt x="36" y="170"/>
                    </a:lnTo>
                    <a:lnTo>
                      <a:pt x="44" y="187"/>
                    </a:lnTo>
                    <a:lnTo>
                      <a:pt x="53" y="198"/>
                    </a:lnTo>
                    <a:lnTo>
                      <a:pt x="75" y="246"/>
                    </a:lnTo>
                    <a:lnTo>
                      <a:pt x="99" y="290"/>
                    </a:lnTo>
                    <a:lnTo>
                      <a:pt x="118" y="320"/>
                    </a:lnTo>
                    <a:lnTo>
                      <a:pt x="115" y="327"/>
                    </a:lnTo>
                    <a:lnTo>
                      <a:pt x="126" y="348"/>
                    </a:lnTo>
                    <a:lnTo>
                      <a:pt x="143" y="362"/>
                    </a:lnTo>
                    <a:lnTo>
                      <a:pt x="184" y="388"/>
                    </a:lnTo>
                    <a:lnTo>
                      <a:pt x="227" y="411"/>
                    </a:lnTo>
                    <a:lnTo>
                      <a:pt x="229" y="421"/>
                    </a:lnTo>
                    <a:lnTo>
                      <a:pt x="251" y="435"/>
                    </a:lnTo>
                    <a:lnTo>
                      <a:pt x="261" y="429"/>
                    </a:lnTo>
                    <a:lnTo>
                      <a:pt x="266" y="417"/>
                    </a:lnTo>
                    <a:lnTo>
                      <a:pt x="276" y="391"/>
                    </a:lnTo>
                    <a:lnTo>
                      <a:pt x="266" y="371"/>
                    </a:lnTo>
                    <a:lnTo>
                      <a:pt x="270" y="363"/>
                    </a:lnTo>
                    <a:lnTo>
                      <a:pt x="266" y="354"/>
                    </a:lnTo>
                    <a:lnTo>
                      <a:pt x="272" y="342"/>
                    </a:lnTo>
                    <a:lnTo>
                      <a:pt x="271" y="322"/>
                    </a:lnTo>
                    <a:lnTo>
                      <a:pt x="271" y="306"/>
                    </a:lnTo>
                    <a:lnTo>
                      <a:pt x="275" y="297"/>
                    </a:lnTo>
                    <a:lnTo>
                      <a:pt x="255" y="259"/>
                    </a:lnTo>
                    <a:lnTo>
                      <a:pt x="243" y="264"/>
                    </a:lnTo>
                    <a:lnTo>
                      <a:pt x="234" y="261"/>
                    </a:lnTo>
                    <a:lnTo>
                      <a:pt x="233" y="224"/>
                    </a:lnTo>
                    <a:lnTo>
                      <a:pt x="216" y="238"/>
                    </a:lnTo>
                    <a:lnTo>
                      <a:pt x="199" y="237"/>
                    </a:lnTo>
                    <a:lnTo>
                      <a:pt x="189" y="225"/>
                    </a:lnTo>
                    <a:lnTo>
                      <a:pt x="176" y="224"/>
                    </a:lnTo>
                    <a:lnTo>
                      <a:pt x="180" y="213"/>
                    </a:lnTo>
                    <a:lnTo>
                      <a:pt x="167" y="199"/>
                    </a:lnTo>
                    <a:lnTo>
                      <a:pt x="157" y="178"/>
                    </a:lnTo>
                    <a:lnTo>
                      <a:pt x="163" y="174"/>
                    </a:lnTo>
                    <a:lnTo>
                      <a:pt x="163" y="164"/>
                    </a:lnTo>
                    <a:lnTo>
                      <a:pt x="175" y="156"/>
                    </a:lnTo>
                    <a:lnTo>
                      <a:pt x="172" y="144"/>
                    </a:lnTo>
                    <a:lnTo>
                      <a:pt x="177" y="136"/>
                    </a:lnTo>
                    <a:lnTo>
                      <a:pt x="179" y="124"/>
                    </a:lnTo>
                    <a:lnTo>
                      <a:pt x="202" y="109"/>
                    </a:lnTo>
                    <a:lnTo>
                      <a:pt x="219" y="104"/>
                    </a:lnTo>
                    <a:lnTo>
                      <a:pt x="222" y="100"/>
                    </a:lnTo>
                    <a:lnTo>
                      <a:pt x="241" y="101"/>
                    </a:lnTo>
                    <a:lnTo>
                      <a:pt x="241" y="1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8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6AEA218-EC3F-4A17-9774-0939BEC61C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237" y="4265613"/>
                <a:ext cx="95250" cy="139700"/>
              </a:xfrm>
              <a:custGeom>
                <a:avLst/>
                <a:gdLst>
                  <a:gd name="T0" fmla="*/ 41 w 60"/>
                  <a:gd name="T1" fmla="*/ 78 h 88"/>
                  <a:gd name="T2" fmla="*/ 47 w 60"/>
                  <a:gd name="T3" fmla="*/ 60 h 88"/>
                  <a:gd name="T4" fmla="*/ 60 w 60"/>
                  <a:gd name="T5" fmla="*/ 38 h 88"/>
                  <a:gd name="T6" fmla="*/ 57 w 60"/>
                  <a:gd name="T7" fmla="*/ 28 h 88"/>
                  <a:gd name="T8" fmla="*/ 35 w 60"/>
                  <a:gd name="T9" fmla="*/ 8 h 88"/>
                  <a:gd name="T10" fmla="*/ 20 w 60"/>
                  <a:gd name="T11" fmla="*/ 3 h 88"/>
                  <a:gd name="T12" fmla="*/ 13 w 60"/>
                  <a:gd name="T13" fmla="*/ 0 h 88"/>
                  <a:gd name="T14" fmla="*/ 2 w 60"/>
                  <a:gd name="T15" fmla="*/ 21 h 88"/>
                  <a:gd name="T16" fmla="*/ 3 w 60"/>
                  <a:gd name="T17" fmla="*/ 37 h 88"/>
                  <a:gd name="T18" fmla="*/ 11 w 60"/>
                  <a:gd name="T19" fmla="*/ 50 h 88"/>
                  <a:gd name="T20" fmla="*/ 7 w 60"/>
                  <a:gd name="T21" fmla="*/ 61 h 88"/>
                  <a:gd name="T22" fmla="*/ 4 w 60"/>
                  <a:gd name="T23" fmla="*/ 72 h 88"/>
                  <a:gd name="T24" fmla="*/ 0 w 60"/>
                  <a:gd name="T25" fmla="*/ 82 h 88"/>
                  <a:gd name="T26" fmla="*/ 8 w 60"/>
                  <a:gd name="T27" fmla="*/ 87 h 88"/>
                  <a:gd name="T28" fmla="*/ 15 w 60"/>
                  <a:gd name="T29" fmla="*/ 80 h 88"/>
                  <a:gd name="T30" fmla="*/ 19 w 60"/>
                  <a:gd name="T31" fmla="*/ 81 h 88"/>
                  <a:gd name="T32" fmla="*/ 22 w 60"/>
                  <a:gd name="T33" fmla="*/ 88 h 88"/>
                  <a:gd name="T34" fmla="*/ 32 w 60"/>
                  <a:gd name="T35" fmla="*/ 86 h 88"/>
                  <a:gd name="T36" fmla="*/ 41 w 60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88">
                    <a:moveTo>
                      <a:pt x="41" y="78"/>
                    </a:moveTo>
                    <a:lnTo>
                      <a:pt x="47" y="60"/>
                    </a:lnTo>
                    <a:lnTo>
                      <a:pt x="60" y="38"/>
                    </a:lnTo>
                    <a:lnTo>
                      <a:pt x="57" y="28"/>
                    </a:lnTo>
                    <a:lnTo>
                      <a:pt x="35" y="8"/>
                    </a:lnTo>
                    <a:lnTo>
                      <a:pt x="20" y="3"/>
                    </a:lnTo>
                    <a:lnTo>
                      <a:pt x="13" y="0"/>
                    </a:lnTo>
                    <a:lnTo>
                      <a:pt x="2" y="21"/>
                    </a:lnTo>
                    <a:lnTo>
                      <a:pt x="3" y="37"/>
                    </a:lnTo>
                    <a:lnTo>
                      <a:pt x="11" y="50"/>
                    </a:lnTo>
                    <a:lnTo>
                      <a:pt x="7" y="61"/>
                    </a:lnTo>
                    <a:lnTo>
                      <a:pt x="4" y="72"/>
                    </a:lnTo>
                    <a:lnTo>
                      <a:pt x="0" y="82"/>
                    </a:lnTo>
                    <a:lnTo>
                      <a:pt x="8" y="87"/>
                    </a:lnTo>
                    <a:lnTo>
                      <a:pt x="15" y="80"/>
                    </a:lnTo>
                    <a:lnTo>
                      <a:pt x="19" y="81"/>
                    </a:lnTo>
                    <a:lnTo>
                      <a:pt x="22" y="88"/>
                    </a:lnTo>
                    <a:lnTo>
                      <a:pt x="32" y="86"/>
                    </a:lnTo>
                    <a:lnTo>
                      <a:pt x="41" y="7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8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C5B759B-5F89-46DF-B078-9238B9A341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3921126"/>
                <a:ext cx="11112" cy="19050"/>
              </a:xfrm>
              <a:custGeom>
                <a:avLst/>
                <a:gdLst>
                  <a:gd name="T0" fmla="*/ 7 w 7"/>
                  <a:gd name="T1" fmla="*/ 10 h 12"/>
                  <a:gd name="T2" fmla="*/ 6 w 7"/>
                  <a:gd name="T3" fmla="*/ 7 h 12"/>
                  <a:gd name="T4" fmla="*/ 6 w 7"/>
                  <a:gd name="T5" fmla="*/ 6 h 12"/>
                  <a:gd name="T6" fmla="*/ 5 w 7"/>
                  <a:gd name="T7" fmla="*/ 5 h 12"/>
                  <a:gd name="T8" fmla="*/ 5 w 7"/>
                  <a:gd name="T9" fmla="*/ 4 h 12"/>
                  <a:gd name="T10" fmla="*/ 5 w 7"/>
                  <a:gd name="T11" fmla="*/ 3 h 12"/>
                  <a:gd name="T12" fmla="*/ 5 w 7"/>
                  <a:gd name="T13" fmla="*/ 3 h 12"/>
                  <a:gd name="T14" fmla="*/ 4 w 7"/>
                  <a:gd name="T15" fmla="*/ 1 h 12"/>
                  <a:gd name="T16" fmla="*/ 2 w 7"/>
                  <a:gd name="T17" fmla="*/ 0 h 12"/>
                  <a:gd name="T18" fmla="*/ 1 w 7"/>
                  <a:gd name="T19" fmla="*/ 0 h 12"/>
                  <a:gd name="T20" fmla="*/ 0 w 7"/>
                  <a:gd name="T21" fmla="*/ 1 h 12"/>
                  <a:gd name="T22" fmla="*/ 0 w 7"/>
                  <a:gd name="T23" fmla="*/ 2 h 12"/>
                  <a:gd name="T24" fmla="*/ 1 w 7"/>
                  <a:gd name="T25" fmla="*/ 6 h 12"/>
                  <a:gd name="T26" fmla="*/ 2 w 7"/>
                  <a:gd name="T27" fmla="*/ 6 h 12"/>
                  <a:gd name="T28" fmla="*/ 4 w 7"/>
                  <a:gd name="T29" fmla="*/ 7 h 12"/>
                  <a:gd name="T30" fmla="*/ 2 w 7"/>
                  <a:gd name="T31" fmla="*/ 9 h 12"/>
                  <a:gd name="T32" fmla="*/ 2 w 7"/>
                  <a:gd name="T33" fmla="*/ 9 h 12"/>
                  <a:gd name="T34" fmla="*/ 3 w 7"/>
                  <a:gd name="T35" fmla="*/ 10 h 12"/>
                  <a:gd name="T36" fmla="*/ 5 w 7"/>
                  <a:gd name="T37" fmla="*/ 10 h 12"/>
                  <a:gd name="T38" fmla="*/ 6 w 7"/>
                  <a:gd name="T39" fmla="*/ 12 h 12"/>
                  <a:gd name="T40" fmla="*/ 7 w 7"/>
                  <a:gd name="T41" fmla="*/ 11 h 12"/>
                  <a:gd name="T42" fmla="*/ 7 w 7"/>
                  <a:gd name="T43" fmla="*/ 10 h 12"/>
                  <a:gd name="T44" fmla="*/ 7 w 7"/>
                  <a:gd name="T4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" h="12">
                    <a:moveTo>
                      <a:pt x="7" y="10"/>
                    </a:moveTo>
                    <a:lnTo>
                      <a:pt x="6" y="7"/>
                    </a:lnTo>
                    <a:lnTo>
                      <a:pt x="6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8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7DE4FE6-E6BB-42EB-9EC8-1ACA4077988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4437" y="5305426"/>
                <a:ext cx="515937" cy="1246188"/>
              </a:xfrm>
              <a:custGeom>
                <a:avLst/>
                <a:gdLst>
                  <a:gd name="T0" fmla="*/ 273 w 325"/>
                  <a:gd name="T1" fmla="*/ 773 h 785"/>
                  <a:gd name="T2" fmla="*/ 217 w 325"/>
                  <a:gd name="T3" fmla="*/ 753 h 785"/>
                  <a:gd name="T4" fmla="*/ 190 w 325"/>
                  <a:gd name="T5" fmla="*/ 726 h 785"/>
                  <a:gd name="T6" fmla="*/ 230 w 325"/>
                  <a:gd name="T7" fmla="*/ 776 h 785"/>
                  <a:gd name="T8" fmla="*/ 253 w 325"/>
                  <a:gd name="T9" fmla="*/ 785 h 785"/>
                  <a:gd name="T10" fmla="*/ 269 w 325"/>
                  <a:gd name="T11" fmla="*/ 784 h 785"/>
                  <a:gd name="T12" fmla="*/ 53 w 325"/>
                  <a:gd name="T13" fmla="*/ 0 h 785"/>
                  <a:gd name="T14" fmla="*/ 42 w 325"/>
                  <a:gd name="T15" fmla="*/ 29 h 785"/>
                  <a:gd name="T16" fmla="*/ 17 w 325"/>
                  <a:gd name="T17" fmla="*/ 65 h 785"/>
                  <a:gd name="T18" fmla="*/ 20 w 325"/>
                  <a:gd name="T19" fmla="*/ 112 h 785"/>
                  <a:gd name="T20" fmla="*/ 15 w 325"/>
                  <a:gd name="T21" fmla="*/ 136 h 785"/>
                  <a:gd name="T22" fmla="*/ 2 w 325"/>
                  <a:gd name="T23" fmla="*/ 180 h 785"/>
                  <a:gd name="T24" fmla="*/ 0 w 325"/>
                  <a:gd name="T25" fmla="*/ 227 h 785"/>
                  <a:gd name="T26" fmla="*/ 24 w 325"/>
                  <a:gd name="T27" fmla="*/ 272 h 785"/>
                  <a:gd name="T28" fmla="*/ 23 w 325"/>
                  <a:gd name="T29" fmla="*/ 318 h 785"/>
                  <a:gd name="T30" fmla="*/ 18 w 325"/>
                  <a:gd name="T31" fmla="*/ 353 h 785"/>
                  <a:gd name="T32" fmla="*/ 35 w 325"/>
                  <a:gd name="T33" fmla="*/ 399 h 785"/>
                  <a:gd name="T34" fmla="*/ 27 w 325"/>
                  <a:gd name="T35" fmla="*/ 430 h 785"/>
                  <a:gd name="T36" fmla="*/ 42 w 325"/>
                  <a:gd name="T37" fmla="*/ 482 h 785"/>
                  <a:gd name="T38" fmla="*/ 49 w 325"/>
                  <a:gd name="T39" fmla="*/ 513 h 785"/>
                  <a:gd name="T40" fmla="*/ 59 w 325"/>
                  <a:gd name="T41" fmla="*/ 531 h 785"/>
                  <a:gd name="T42" fmla="*/ 74 w 325"/>
                  <a:gd name="T43" fmla="*/ 545 h 785"/>
                  <a:gd name="T44" fmla="*/ 74 w 325"/>
                  <a:gd name="T45" fmla="*/ 563 h 785"/>
                  <a:gd name="T46" fmla="*/ 76 w 325"/>
                  <a:gd name="T47" fmla="*/ 613 h 785"/>
                  <a:gd name="T48" fmla="*/ 81 w 325"/>
                  <a:gd name="T49" fmla="*/ 639 h 785"/>
                  <a:gd name="T50" fmla="*/ 83 w 325"/>
                  <a:gd name="T51" fmla="*/ 675 h 785"/>
                  <a:gd name="T52" fmla="*/ 105 w 325"/>
                  <a:gd name="T53" fmla="*/ 681 h 785"/>
                  <a:gd name="T54" fmla="*/ 124 w 325"/>
                  <a:gd name="T55" fmla="*/ 712 h 785"/>
                  <a:gd name="T56" fmla="*/ 187 w 325"/>
                  <a:gd name="T57" fmla="*/ 718 h 785"/>
                  <a:gd name="T58" fmla="*/ 177 w 325"/>
                  <a:gd name="T59" fmla="*/ 706 h 785"/>
                  <a:gd name="T60" fmla="*/ 165 w 325"/>
                  <a:gd name="T61" fmla="*/ 672 h 785"/>
                  <a:gd name="T62" fmla="*/ 180 w 325"/>
                  <a:gd name="T63" fmla="*/ 635 h 785"/>
                  <a:gd name="T64" fmla="*/ 197 w 325"/>
                  <a:gd name="T65" fmla="*/ 602 h 785"/>
                  <a:gd name="T66" fmla="*/ 154 w 325"/>
                  <a:gd name="T67" fmla="*/ 579 h 785"/>
                  <a:gd name="T68" fmla="*/ 164 w 325"/>
                  <a:gd name="T69" fmla="*/ 550 h 785"/>
                  <a:gd name="T70" fmla="*/ 183 w 325"/>
                  <a:gd name="T71" fmla="*/ 538 h 785"/>
                  <a:gd name="T72" fmla="*/ 190 w 325"/>
                  <a:gd name="T73" fmla="*/ 501 h 785"/>
                  <a:gd name="T74" fmla="*/ 195 w 325"/>
                  <a:gd name="T75" fmla="*/ 481 h 785"/>
                  <a:gd name="T76" fmla="*/ 172 w 325"/>
                  <a:gd name="T77" fmla="*/ 482 h 785"/>
                  <a:gd name="T78" fmla="*/ 168 w 325"/>
                  <a:gd name="T79" fmla="*/ 452 h 785"/>
                  <a:gd name="T80" fmla="*/ 208 w 325"/>
                  <a:gd name="T81" fmla="*/ 458 h 785"/>
                  <a:gd name="T82" fmla="*/ 210 w 325"/>
                  <a:gd name="T83" fmla="*/ 438 h 785"/>
                  <a:gd name="T84" fmla="*/ 203 w 325"/>
                  <a:gd name="T85" fmla="*/ 406 h 785"/>
                  <a:gd name="T86" fmla="*/ 262 w 325"/>
                  <a:gd name="T87" fmla="*/ 404 h 785"/>
                  <a:gd name="T88" fmla="*/ 301 w 325"/>
                  <a:gd name="T89" fmla="*/ 360 h 785"/>
                  <a:gd name="T90" fmla="*/ 285 w 325"/>
                  <a:gd name="T91" fmla="*/ 338 h 785"/>
                  <a:gd name="T92" fmla="*/ 255 w 325"/>
                  <a:gd name="T93" fmla="*/ 300 h 785"/>
                  <a:gd name="T94" fmla="*/ 253 w 325"/>
                  <a:gd name="T95" fmla="*/ 272 h 785"/>
                  <a:gd name="T96" fmla="*/ 252 w 325"/>
                  <a:gd name="T97" fmla="*/ 243 h 785"/>
                  <a:gd name="T98" fmla="*/ 255 w 325"/>
                  <a:gd name="T99" fmla="*/ 200 h 785"/>
                  <a:gd name="T100" fmla="*/ 297 w 325"/>
                  <a:gd name="T101" fmla="*/ 144 h 785"/>
                  <a:gd name="T102" fmla="*/ 325 w 325"/>
                  <a:gd name="T103" fmla="*/ 122 h 785"/>
                  <a:gd name="T104" fmla="*/ 311 w 325"/>
                  <a:gd name="T105" fmla="*/ 89 h 785"/>
                  <a:gd name="T106" fmla="*/ 301 w 325"/>
                  <a:gd name="T107" fmla="*/ 114 h 785"/>
                  <a:gd name="T108" fmla="*/ 269 w 325"/>
                  <a:gd name="T109" fmla="*/ 137 h 785"/>
                  <a:gd name="T110" fmla="*/ 224 w 325"/>
                  <a:gd name="T111" fmla="*/ 127 h 785"/>
                  <a:gd name="T112" fmla="*/ 236 w 325"/>
                  <a:gd name="T113" fmla="*/ 80 h 785"/>
                  <a:gd name="T114" fmla="*/ 187 w 325"/>
                  <a:gd name="T115" fmla="*/ 53 h 785"/>
                  <a:gd name="T116" fmla="*/ 128 w 325"/>
                  <a:gd name="T117" fmla="*/ 11 h 785"/>
                  <a:gd name="T118" fmla="*/ 101 w 325"/>
                  <a:gd name="T119" fmla="*/ 4 h 785"/>
                  <a:gd name="T120" fmla="*/ 81 w 325"/>
                  <a:gd name="T121" fmla="*/ 6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25" h="785">
                    <a:moveTo>
                      <a:pt x="269" y="784"/>
                    </a:moveTo>
                    <a:lnTo>
                      <a:pt x="273" y="773"/>
                    </a:lnTo>
                    <a:lnTo>
                      <a:pt x="246" y="767"/>
                    </a:lnTo>
                    <a:lnTo>
                      <a:pt x="217" y="753"/>
                    </a:lnTo>
                    <a:lnTo>
                      <a:pt x="201" y="736"/>
                    </a:lnTo>
                    <a:lnTo>
                      <a:pt x="190" y="726"/>
                    </a:lnTo>
                    <a:lnTo>
                      <a:pt x="211" y="776"/>
                    </a:lnTo>
                    <a:lnTo>
                      <a:pt x="230" y="776"/>
                    </a:lnTo>
                    <a:lnTo>
                      <a:pt x="241" y="777"/>
                    </a:lnTo>
                    <a:lnTo>
                      <a:pt x="253" y="785"/>
                    </a:lnTo>
                    <a:lnTo>
                      <a:pt x="269" y="784"/>
                    </a:lnTo>
                    <a:lnTo>
                      <a:pt x="269" y="784"/>
                    </a:lnTo>
                    <a:close/>
                    <a:moveTo>
                      <a:pt x="81" y="6"/>
                    </a:moveTo>
                    <a:lnTo>
                      <a:pt x="53" y="0"/>
                    </a:lnTo>
                    <a:lnTo>
                      <a:pt x="38" y="22"/>
                    </a:lnTo>
                    <a:lnTo>
                      <a:pt x="42" y="29"/>
                    </a:lnTo>
                    <a:lnTo>
                      <a:pt x="37" y="53"/>
                    </a:lnTo>
                    <a:lnTo>
                      <a:pt x="17" y="65"/>
                    </a:lnTo>
                    <a:lnTo>
                      <a:pt x="22" y="104"/>
                    </a:lnTo>
                    <a:lnTo>
                      <a:pt x="20" y="112"/>
                    </a:lnTo>
                    <a:lnTo>
                      <a:pt x="27" y="121"/>
                    </a:lnTo>
                    <a:lnTo>
                      <a:pt x="15" y="136"/>
                    </a:lnTo>
                    <a:lnTo>
                      <a:pt x="5" y="158"/>
                    </a:lnTo>
                    <a:lnTo>
                      <a:pt x="2" y="180"/>
                    </a:lnTo>
                    <a:lnTo>
                      <a:pt x="8" y="203"/>
                    </a:lnTo>
                    <a:lnTo>
                      <a:pt x="0" y="227"/>
                    </a:lnTo>
                    <a:lnTo>
                      <a:pt x="19" y="268"/>
                    </a:lnTo>
                    <a:lnTo>
                      <a:pt x="24" y="272"/>
                    </a:lnTo>
                    <a:lnTo>
                      <a:pt x="29" y="295"/>
                    </a:lnTo>
                    <a:lnTo>
                      <a:pt x="23" y="318"/>
                    </a:lnTo>
                    <a:lnTo>
                      <a:pt x="29" y="338"/>
                    </a:lnTo>
                    <a:lnTo>
                      <a:pt x="18" y="353"/>
                    </a:lnTo>
                    <a:lnTo>
                      <a:pt x="23" y="376"/>
                    </a:lnTo>
                    <a:lnTo>
                      <a:pt x="35" y="399"/>
                    </a:lnTo>
                    <a:lnTo>
                      <a:pt x="26" y="409"/>
                    </a:lnTo>
                    <a:lnTo>
                      <a:pt x="27" y="430"/>
                    </a:lnTo>
                    <a:lnTo>
                      <a:pt x="30" y="453"/>
                    </a:lnTo>
                    <a:lnTo>
                      <a:pt x="42" y="482"/>
                    </a:lnTo>
                    <a:lnTo>
                      <a:pt x="36" y="486"/>
                    </a:lnTo>
                    <a:lnTo>
                      <a:pt x="49" y="513"/>
                    </a:lnTo>
                    <a:lnTo>
                      <a:pt x="62" y="521"/>
                    </a:lnTo>
                    <a:lnTo>
                      <a:pt x="59" y="531"/>
                    </a:lnTo>
                    <a:lnTo>
                      <a:pt x="69" y="536"/>
                    </a:lnTo>
                    <a:lnTo>
                      <a:pt x="74" y="545"/>
                    </a:lnTo>
                    <a:lnTo>
                      <a:pt x="67" y="549"/>
                    </a:lnTo>
                    <a:lnTo>
                      <a:pt x="74" y="563"/>
                    </a:lnTo>
                    <a:lnTo>
                      <a:pt x="78" y="593"/>
                    </a:lnTo>
                    <a:lnTo>
                      <a:pt x="76" y="613"/>
                    </a:lnTo>
                    <a:lnTo>
                      <a:pt x="82" y="625"/>
                    </a:lnTo>
                    <a:lnTo>
                      <a:pt x="81" y="639"/>
                    </a:lnTo>
                    <a:lnTo>
                      <a:pt x="72" y="649"/>
                    </a:lnTo>
                    <a:lnTo>
                      <a:pt x="83" y="675"/>
                    </a:lnTo>
                    <a:lnTo>
                      <a:pt x="92" y="682"/>
                    </a:lnTo>
                    <a:lnTo>
                      <a:pt x="105" y="681"/>
                    </a:lnTo>
                    <a:lnTo>
                      <a:pt x="111" y="698"/>
                    </a:lnTo>
                    <a:lnTo>
                      <a:pt x="124" y="712"/>
                    </a:lnTo>
                    <a:lnTo>
                      <a:pt x="169" y="715"/>
                    </a:lnTo>
                    <a:lnTo>
                      <a:pt x="187" y="718"/>
                    </a:lnTo>
                    <a:lnTo>
                      <a:pt x="195" y="719"/>
                    </a:lnTo>
                    <a:lnTo>
                      <a:pt x="177" y="706"/>
                    </a:lnTo>
                    <a:lnTo>
                      <a:pt x="162" y="682"/>
                    </a:lnTo>
                    <a:lnTo>
                      <a:pt x="165" y="672"/>
                    </a:lnTo>
                    <a:lnTo>
                      <a:pt x="178" y="662"/>
                    </a:lnTo>
                    <a:lnTo>
                      <a:pt x="180" y="635"/>
                    </a:lnTo>
                    <a:lnTo>
                      <a:pt x="198" y="622"/>
                    </a:lnTo>
                    <a:lnTo>
                      <a:pt x="197" y="602"/>
                    </a:lnTo>
                    <a:lnTo>
                      <a:pt x="178" y="596"/>
                    </a:lnTo>
                    <a:lnTo>
                      <a:pt x="154" y="579"/>
                    </a:lnTo>
                    <a:lnTo>
                      <a:pt x="154" y="563"/>
                    </a:lnTo>
                    <a:lnTo>
                      <a:pt x="164" y="550"/>
                    </a:lnTo>
                    <a:lnTo>
                      <a:pt x="182" y="550"/>
                    </a:lnTo>
                    <a:lnTo>
                      <a:pt x="183" y="538"/>
                    </a:lnTo>
                    <a:lnTo>
                      <a:pt x="178" y="515"/>
                    </a:lnTo>
                    <a:lnTo>
                      <a:pt x="190" y="501"/>
                    </a:lnTo>
                    <a:lnTo>
                      <a:pt x="204" y="493"/>
                    </a:lnTo>
                    <a:lnTo>
                      <a:pt x="195" y="481"/>
                    </a:lnTo>
                    <a:lnTo>
                      <a:pt x="187" y="489"/>
                    </a:lnTo>
                    <a:lnTo>
                      <a:pt x="172" y="482"/>
                    </a:lnTo>
                    <a:lnTo>
                      <a:pt x="162" y="459"/>
                    </a:lnTo>
                    <a:lnTo>
                      <a:pt x="168" y="452"/>
                    </a:lnTo>
                    <a:lnTo>
                      <a:pt x="190" y="462"/>
                    </a:lnTo>
                    <a:lnTo>
                      <a:pt x="208" y="458"/>
                    </a:lnTo>
                    <a:lnTo>
                      <a:pt x="218" y="450"/>
                    </a:lnTo>
                    <a:lnTo>
                      <a:pt x="210" y="438"/>
                    </a:lnTo>
                    <a:lnTo>
                      <a:pt x="210" y="421"/>
                    </a:lnTo>
                    <a:lnTo>
                      <a:pt x="203" y="406"/>
                    </a:lnTo>
                    <a:lnTo>
                      <a:pt x="224" y="409"/>
                    </a:lnTo>
                    <a:lnTo>
                      <a:pt x="262" y="404"/>
                    </a:lnTo>
                    <a:lnTo>
                      <a:pt x="289" y="391"/>
                    </a:lnTo>
                    <a:lnTo>
                      <a:pt x="301" y="360"/>
                    </a:lnTo>
                    <a:lnTo>
                      <a:pt x="300" y="348"/>
                    </a:lnTo>
                    <a:lnTo>
                      <a:pt x="285" y="338"/>
                    </a:lnTo>
                    <a:lnTo>
                      <a:pt x="285" y="321"/>
                    </a:lnTo>
                    <a:lnTo>
                      <a:pt x="255" y="300"/>
                    </a:lnTo>
                    <a:lnTo>
                      <a:pt x="254" y="288"/>
                    </a:lnTo>
                    <a:lnTo>
                      <a:pt x="253" y="272"/>
                    </a:lnTo>
                    <a:lnTo>
                      <a:pt x="256" y="267"/>
                    </a:lnTo>
                    <a:lnTo>
                      <a:pt x="252" y="243"/>
                    </a:lnTo>
                    <a:lnTo>
                      <a:pt x="253" y="219"/>
                    </a:lnTo>
                    <a:lnTo>
                      <a:pt x="255" y="200"/>
                    </a:lnTo>
                    <a:lnTo>
                      <a:pt x="277" y="168"/>
                    </a:lnTo>
                    <a:lnTo>
                      <a:pt x="297" y="144"/>
                    </a:lnTo>
                    <a:lnTo>
                      <a:pt x="309" y="135"/>
                    </a:lnTo>
                    <a:lnTo>
                      <a:pt x="325" y="122"/>
                    </a:lnTo>
                    <a:lnTo>
                      <a:pt x="323" y="103"/>
                    </a:lnTo>
                    <a:lnTo>
                      <a:pt x="311" y="89"/>
                    </a:lnTo>
                    <a:lnTo>
                      <a:pt x="302" y="94"/>
                    </a:lnTo>
                    <a:lnTo>
                      <a:pt x="301" y="114"/>
                    </a:lnTo>
                    <a:lnTo>
                      <a:pt x="285" y="133"/>
                    </a:lnTo>
                    <a:lnTo>
                      <a:pt x="269" y="137"/>
                    </a:lnTo>
                    <a:lnTo>
                      <a:pt x="246" y="133"/>
                    </a:lnTo>
                    <a:lnTo>
                      <a:pt x="224" y="127"/>
                    </a:lnTo>
                    <a:lnTo>
                      <a:pt x="240" y="90"/>
                    </a:lnTo>
                    <a:lnTo>
                      <a:pt x="236" y="80"/>
                    </a:lnTo>
                    <a:lnTo>
                      <a:pt x="214" y="71"/>
                    </a:lnTo>
                    <a:lnTo>
                      <a:pt x="187" y="53"/>
                    </a:lnTo>
                    <a:lnTo>
                      <a:pt x="170" y="49"/>
                    </a:lnTo>
                    <a:lnTo>
                      <a:pt x="128" y="11"/>
                    </a:lnTo>
                    <a:lnTo>
                      <a:pt x="124" y="6"/>
                    </a:lnTo>
                    <a:lnTo>
                      <a:pt x="101" y="4"/>
                    </a:lnTo>
                    <a:lnTo>
                      <a:pt x="94" y="24"/>
                    </a:lnTo>
                    <a:lnTo>
                      <a:pt x="81" y="6"/>
                    </a:lnTo>
                    <a:lnTo>
                      <a:pt x="8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8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4467F58-83B7-49D8-B8B3-6B7543E29D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287" y="4851401"/>
                <a:ext cx="415925" cy="495300"/>
              </a:xfrm>
              <a:custGeom>
                <a:avLst/>
                <a:gdLst>
                  <a:gd name="T0" fmla="*/ 253 w 262"/>
                  <a:gd name="T1" fmla="*/ 247 h 312"/>
                  <a:gd name="T2" fmla="*/ 258 w 262"/>
                  <a:gd name="T3" fmla="*/ 243 h 312"/>
                  <a:gd name="T4" fmla="*/ 255 w 262"/>
                  <a:gd name="T5" fmla="*/ 229 h 312"/>
                  <a:gd name="T6" fmla="*/ 260 w 262"/>
                  <a:gd name="T7" fmla="*/ 218 h 312"/>
                  <a:gd name="T8" fmla="*/ 262 w 262"/>
                  <a:gd name="T9" fmla="*/ 200 h 312"/>
                  <a:gd name="T10" fmla="*/ 256 w 262"/>
                  <a:gd name="T11" fmla="*/ 185 h 312"/>
                  <a:gd name="T12" fmla="*/ 244 w 262"/>
                  <a:gd name="T13" fmla="*/ 178 h 312"/>
                  <a:gd name="T14" fmla="*/ 241 w 262"/>
                  <a:gd name="T15" fmla="*/ 169 h 312"/>
                  <a:gd name="T16" fmla="*/ 243 w 262"/>
                  <a:gd name="T17" fmla="*/ 156 h 312"/>
                  <a:gd name="T18" fmla="*/ 203 w 262"/>
                  <a:gd name="T19" fmla="*/ 154 h 312"/>
                  <a:gd name="T20" fmla="*/ 194 w 262"/>
                  <a:gd name="T21" fmla="*/ 127 h 312"/>
                  <a:gd name="T22" fmla="*/ 199 w 262"/>
                  <a:gd name="T23" fmla="*/ 126 h 312"/>
                  <a:gd name="T24" fmla="*/ 198 w 262"/>
                  <a:gd name="T25" fmla="*/ 116 h 312"/>
                  <a:gd name="T26" fmla="*/ 194 w 262"/>
                  <a:gd name="T27" fmla="*/ 109 h 312"/>
                  <a:gd name="T28" fmla="*/ 192 w 262"/>
                  <a:gd name="T29" fmla="*/ 95 h 312"/>
                  <a:gd name="T30" fmla="*/ 180 w 262"/>
                  <a:gd name="T31" fmla="*/ 89 h 312"/>
                  <a:gd name="T32" fmla="*/ 167 w 262"/>
                  <a:gd name="T33" fmla="*/ 89 h 312"/>
                  <a:gd name="T34" fmla="*/ 157 w 262"/>
                  <a:gd name="T35" fmla="*/ 81 h 312"/>
                  <a:gd name="T36" fmla="*/ 143 w 262"/>
                  <a:gd name="T37" fmla="*/ 77 h 312"/>
                  <a:gd name="T38" fmla="*/ 134 w 262"/>
                  <a:gd name="T39" fmla="*/ 68 h 312"/>
                  <a:gd name="T40" fmla="*/ 111 w 262"/>
                  <a:gd name="T41" fmla="*/ 64 h 312"/>
                  <a:gd name="T42" fmla="*/ 86 w 262"/>
                  <a:gd name="T43" fmla="*/ 43 h 312"/>
                  <a:gd name="T44" fmla="*/ 87 w 262"/>
                  <a:gd name="T45" fmla="*/ 27 h 312"/>
                  <a:gd name="T46" fmla="*/ 85 w 262"/>
                  <a:gd name="T47" fmla="*/ 18 h 312"/>
                  <a:gd name="T48" fmla="*/ 85 w 262"/>
                  <a:gd name="T49" fmla="*/ 0 h 312"/>
                  <a:gd name="T50" fmla="*/ 58 w 262"/>
                  <a:gd name="T51" fmla="*/ 5 h 312"/>
                  <a:gd name="T52" fmla="*/ 48 w 262"/>
                  <a:gd name="T53" fmla="*/ 13 h 312"/>
                  <a:gd name="T54" fmla="*/ 30 w 262"/>
                  <a:gd name="T55" fmla="*/ 22 h 312"/>
                  <a:gd name="T56" fmla="*/ 26 w 262"/>
                  <a:gd name="T57" fmla="*/ 30 h 312"/>
                  <a:gd name="T58" fmla="*/ 15 w 262"/>
                  <a:gd name="T59" fmla="*/ 31 h 312"/>
                  <a:gd name="T60" fmla="*/ 0 w 262"/>
                  <a:gd name="T61" fmla="*/ 28 h 312"/>
                  <a:gd name="T62" fmla="*/ 20 w 262"/>
                  <a:gd name="T63" fmla="*/ 66 h 312"/>
                  <a:gd name="T64" fmla="*/ 16 w 262"/>
                  <a:gd name="T65" fmla="*/ 75 h 312"/>
                  <a:gd name="T66" fmla="*/ 16 w 262"/>
                  <a:gd name="T67" fmla="*/ 91 h 312"/>
                  <a:gd name="T68" fmla="*/ 17 w 262"/>
                  <a:gd name="T69" fmla="*/ 111 h 312"/>
                  <a:gd name="T70" fmla="*/ 11 w 262"/>
                  <a:gd name="T71" fmla="*/ 123 h 312"/>
                  <a:gd name="T72" fmla="*/ 15 w 262"/>
                  <a:gd name="T73" fmla="*/ 132 h 312"/>
                  <a:gd name="T74" fmla="*/ 11 w 262"/>
                  <a:gd name="T75" fmla="*/ 140 h 312"/>
                  <a:gd name="T76" fmla="*/ 21 w 262"/>
                  <a:gd name="T77" fmla="*/ 160 h 312"/>
                  <a:gd name="T78" fmla="*/ 11 w 262"/>
                  <a:gd name="T79" fmla="*/ 186 h 312"/>
                  <a:gd name="T80" fmla="*/ 22 w 262"/>
                  <a:gd name="T81" fmla="*/ 202 h 312"/>
                  <a:gd name="T82" fmla="*/ 27 w 262"/>
                  <a:gd name="T83" fmla="*/ 219 h 312"/>
                  <a:gd name="T84" fmla="*/ 39 w 262"/>
                  <a:gd name="T85" fmla="*/ 229 h 312"/>
                  <a:gd name="T86" fmla="*/ 35 w 262"/>
                  <a:gd name="T87" fmla="*/ 252 h 312"/>
                  <a:gd name="T88" fmla="*/ 48 w 262"/>
                  <a:gd name="T89" fmla="*/ 279 h 312"/>
                  <a:gd name="T90" fmla="*/ 60 w 262"/>
                  <a:gd name="T91" fmla="*/ 312 h 312"/>
                  <a:gd name="T92" fmla="*/ 74 w 262"/>
                  <a:gd name="T93" fmla="*/ 308 h 312"/>
                  <a:gd name="T94" fmla="*/ 89 w 262"/>
                  <a:gd name="T95" fmla="*/ 286 h 312"/>
                  <a:gd name="T96" fmla="*/ 117 w 262"/>
                  <a:gd name="T97" fmla="*/ 292 h 312"/>
                  <a:gd name="T98" fmla="*/ 130 w 262"/>
                  <a:gd name="T99" fmla="*/ 310 h 312"/>
                  <a:gd name="T100" fmla="*/ 137 w 262"/>
                  <a:gd name="T101" fmla="*/ 290 h 312"/>
                  <a:gd name="T102" fmla="*/ 160 w 262"/>
                  <a:gd name="T103" fmla="*/ 292 h 312"/>
                  <a:gd name="T104" fmla="*/ 164 w 262"/>
                  <a:gd name="T105" fmla="*/ 297 h 312"/>
                  <a:gd name="T106" fmla="*/ 170 w 262"/>
                  <a:gd name="T107" fmla="*/ 268 h 312"/>
                  <a:gd name="T108" fmla="*/ 169 w 262"/>
                  <a:gd name="T109" fmla="*/ 256 h 312"/>
                  <a:gd name="T110" fmla="*/ 177 w 262"/>
                  <a:gd name="T111" fmla="*/ 234 h 312"/>
                  <a:gd name="T112" fmla="*/ 212 w 262"/>
                  <a:gd name="T113" fmla="*/ 228 h 312"/>
                  <a:gd name="T114" fmla="*/ 231 w 262"/>
                  <a:gd name="T115" fmla="*/ 228 h 312"/>
                  <a:gd name="T116" fmla="*/ 252 w 262"/>
                  <a:gd name="T117" fmla="*/ 240 h 312"/>
                  <a:gd name="T118" fmla="*/ 253 w 262"/>
                  <a:gd name="T119" fmla="*/ 247 h 312"/>
                  <a:gd name="T120" fmla="*/ 253 w 262"/>
                  <a:gd name="T121" fmla="*/ 24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2" h="312">
                    <a:moveTo>
                      <a:pt x="253" y="247"/>
                    </a:moveTo>
                    <a:lnTo>
                      <a:pt x="258" y="243"/>
                    </a:lnTo>
                    <a:lnTo>
                      <a:pt x="255" y="229"/>
                    </a:lnTo>
                    <a:lnTo>
                      <a:pt x="260" y="218"/>
                    </a:lnTo>
                    <a:lnTo>
                      <a:pt x="262" y="200"/>
                    </a:lnTo>
                    <a:lnTo>
                      <a:pt x="256" y="185"/>
                    </a:lnTo>
                    <a:lnTo>
                      <a:pt x="244" y="178"/>
                    </a:lnTo>
                    <a:lnTo>
                      <a:pt x="241" y="169"/>
                    </a:lnTo>
                    <a:lnTo>
                      <a:pt x="243" y="156"/>
                    </a:lnTo>
                    <a:lnTo>
                      <a:pt x="203" y="154"/>
                    </a:lnTo>
                    <a:lnTo>
                      <a:pt x="194" y="127"/>
                    </a:lnTo>
                    <a:lnTo>
                      <a:pt x="199" y="126"/>
                    </a:lnTo>
                    <a:lnTo>
                      <a:pt x="198" y="116"/>
                    </a:lnTo>
                    <a:lnTo>
                      <a:pt x="194" y="109"/>
                    </a:lnTo>
                    <a:lnTo>
                      <a:pt x="192" y="95"/>
                    </a:lnTo>
                    <a:lnTo>
                      <a:pt x="180" y="89"/>
                    </a:lnTo>
                    <a:lnTo>
                      <a:pt x="167" y="89"/>
                    </a:lnTo>
                    <a:lnTo>
                      <a:pt x="157" y="81"/>
                    </a:lnTo>
                    <a:lnTo>
                      <a:pt x="143" y="77"/>
                    </a:lnTo>
                    <a:lnTo>
                      <a:pt x="134" y="68"/>
                    </a:lnTo>
                    <a:lnTo>
                      <a:pt x="111" y="64"/>
                    </a:lnTo>
                    <a:lnTo>
                      <a:pt x="86" y="43"/>
                    </a:lnTo>
                    <a:lnTo>
                      <a:pt x="87" y="27"/>
                    </a:lnTo>
                    <a:lnTo>
                      <a:pt x="85" y="18"/>
                    </a:lnTo>
                    <a:lnTo>
                      <a:pt x="85" y="0"/>
                    </a:lnTo>
                    <a:lnTo>
                      <a:pt x="58" y="5"/>
                    </a:lnTo>
                    <a:lnTo>
                      <a:pt x="48" y="13"/>
                    </a:lnTo>
                    <a:lnTo>
                      <a:pt x="30" y="22"/>
                    </a:lnTo>
                    <a:lnTo>
                      <a:pt x="26" y="30"/>
                    </a:lnTo>
                    <a:lnTo>
                      <a:pt x="15" y="31"/>
                    </a:lnTo>
                    <a:lnTo>
                      <a:pt x="0" y="28"/>
                    </a:lnTo>
                    <a:lnTo>
                      <a:pt x="20" y="66"/>
                    </a:lnTo>
                    <a:lnTo>
                      <a:pt x="16" y="75"/>
                    </a:lnTo>
                    <a:lnTo>
                      <a:pt x="16" y="91"/>
                    </a:lnTo>
                    <a:lnTo>
                      <a:pt x="17" y="111"/>
                    </a:lnTo>
                    <a:lnTo>
                      <a:pt x="11" y="123"/>
                    </a:lnTo>
                    <a:lnTo>
                      <a:pt x="15" y="132"/>
                    </a:lnTo>
                    <a:lnTo>
                      <a:pt x="11" y="140"/>
                    </a:lnTo>
                    <a:lnTo>
                      <a:pt x="21" y="160"/>
                    </a:lnTo>
                    <a:lnTo>
                      <a:pt x="11" y="186"/>
                    </a:lnTo>
                    <a:lnTo>
                      <a:pt x="22" y="202"/>
                    </a:lnTo>
                    <a:lnTo>
                      <a:pt x="27" y="219"/>
                    </a:lnTo>
                    <a:lnTo>
                      <a:pt x="39" y="229"/>
                    </a:lnTo>
                    <a:lnTo>
                      <a:pt x="35" y="252"/>
                    </a:lnTo>
                    <a:lnTo>
                      <a:pt x="48" y="279"/>
                    </a:lnTo>
                    <a:lnTo>
                      <a:pt x="60" y="312"/>
                    </a:lnTo>
                    <a:lnTo>
                      <a:pt x="74" y="308"/>
                    </a:lnTo>
                    <a:lnTo>
                      <a:pt x="89" y="286"/>
                    </a:lnTo>
                    <a:lnTo>
                      <a:pt x="117" y="292"/>
                    </a:lnTo>
                    <a:lnTo>
                      <a:pt x="130" y="310"/>
                    </a:lnTo>
                    <a:lnTo>
                      <a:pt x="137" y="290"/>
                    </a:lnTo>
                    <a:lnTo>
                      <a:pt x="160" y="292"/>
                    </a:lnTo>
                    <a:lnTo>
                      <a:pt x="164" y="297"/>
                    </a:lnTo>
                    <a:lnTo>
                      <a:pt x="170" y="268"/>
                    </a:lnTo>
                    <a:lnTo>
                      <a:pt x="169" y="256"/>
                    </a:lnTo>
                    <a:lnTo>
                      <a:pt x="177" y="234"/>
                    </a:lnTo>
                    <a:lnTo>
                      <a:pt x="212" y="228"/>
                    </a:lnTo>
                    <a:lnTo>
                      <a:pt x="231" y="228"/>
                    </a:lnTo>
                    <a:lnTo>
                      <a:pt x="252" y="240"/>
                    </a:lnTo>
                    <a:lnTo>
                      <a:pt x="253" y="247"/>
                    </a:lnTo>
                    <a:lnTo>
                      <a:pt x="253" y="24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8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98D2035-D406-4BA9-A636-E42FE3C6D8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712" y="4284663"/>
                <a:ext cx="1304925" cy="1471613"/>
              </a:xfrm>
              <a:custGeom>
                <a:avLst/>
                <a:gdLst>
                  <a:gd name="T0" fmla="*/ 339 w 822"/>
                  <a:gd name="T1" fmla="*/ 85 h 927"/>
                  <a:gd name="T2" fmla="*/ 310 w 822"/>
                  <a:gd name="T3" fmla="*/ 94 h 927"/>
                  <a:gd name="T4" fmla="*/ 295 w 822"/>
                  <a:gd name="T5" fmla="*/ 39 h 927"/>
                  <a:gd name="T6" fmla="*/ 292 w 822"/>
                  <a:gd name="T7" fmla="*/ 6 h 927"/>
                  <a:gd name="T8" fmla="*/ 271 w 822"/>
                  <a:gd name="T9" fmla="*/ 17 h 927"/>
                  <a:gd name="T10" fmla="*/ 210 w 822"/>
                  <a:gd name="T11" fmla="*/ 29 h 927"/>
                  <a:gd name="T12" fmla="*/ 198 w 822"/>
                  <a:gd name="T13" fmla="*/ 51 h 927"/>
                  <a:gd name="T14" fmla="*/ 204 w 822"/>
                  <a:gd name="T15" fmla="*/ 80 h 927"/>
                  <a:gd name="T16" fmla="*/ 173 w 822"/>
                  <a:gd name="T17" fmla="*/ 106 h 927"/>
                  <a:gd name="T18" fmla="*/ 138 w 822"/>
                  <a:gd name="T19" fmla="*/ 84 h 927"/>
                  <a:gd name="T20" fmla="*/ 85 w 822"/>
                  <a:gd name="T21" fmla="*/ 99 h 927"/>
                  <a:gd name="T22" fmla="*/ 80 w 822"/>
                  <a:gd name="T23" fmla="*/ 112 h 927"/>
                  <a:gd name="T24" fmla="*/ 92 w 822"/>
                  <a:gd name="T25" fmla="*/ 162 h 927"/>
                  <a:gd name="T26" fmla="*/ 45 w 822"/>
                  <a:gd name="T27" fmla="*/ 235 h 927"/>
                  <a:gd name="T28" fmla="*/ 18 w 822"/>
                  <a:gd name="T29" fmla="*/ 282 h 927"/>
                  <a:gd name="T30" fmla="*/ 10 w 822"/>
                  <a:gd name="T31" fmla="*/ 325 h 927"/>
                  <a:gd name="T32" fmla="*/ 42 w 822"/>
                  <a:gd name="T33" fmla="*/ 363 h 927"/>
                  <a:gd name="T34" fmla="*/ 86 w 822"/>
                  <a:gd name="T35" fmla="*/ 390 h 927"/>
                  <a:gd name="T36" fmla="*/ 128 w 822"/>
                  <a:gd name="T37" fmla="*/ 379 h 927"/>
                  <a:gd name="T38" fmla="*/ 183 w 822"/>
                  <a:gd name="T39" fmla="*/ 375 h 927"/>
                  <a:gd name="T40" fmla="*/ 232 w 822"/>
                  <a:gd name="T41" fmla="*/ 425 h 927"/>
                  <a:gd name="T42" fmla="*/ 278 w 822"/>
                  <a:gd name="T43" fmla="*/ 446 h 927"/>
                  <a:gd name="T44" fmla="*/ 297 w 822"/>
                  <a:gd name="T45" fmla="*/ 483 h 927"/>
                  <a:gd name="T46" fmla="*/ 339 w 822"/>
                  <a:gd name="T47" fmla="*/ 526 h 927"/>
                  <a:gd name="T48" fmla="*/ 358 w 822"/>
                  <a:gd name="T49" fmla="*/ 575 h 927"/>
                  <a:gd name="T50" fmla="*/ 357 w 822"/>
                  <a:gd name="T51" fmla="*/ 617 h 927"/>
                  <a:gd name="T52" fmla="*/ 404 w 822"/>
                  <a:gd name="T53" fmla="*/ 657 h 927"/>
                  <a:gd name="T54" fmla="*/ 423 w 822"/>
                  <a:gd name="T55" fmla="*/ 696 h 927"/>
                  <a:gd name="T56" fmla="*/ 438 w 822"/>
                  <a:gd name="T57" fmla="*/ 723 h 927"/>
                  <a:gd name="T58" fmla="*/ 459 w 822"/>
                  <a:gd name="T59" fmla="*/ 765 h 927"/>
                  <a:gd name="T60" fmla="*/ 389 w 822"/>
                  <a:gd name="T61" fmla="*/ 843 h 927"/>
                  <a:gd name="T62" fmla="*/ 455 w 822"/>
                  <a:gd name="T63" fmla="*/ 873 h 927"/>
                  <a:gd name="T64" fmla="*/ 488 w 822"/>
                  <a:gd name="T65" fmla="*/ 927 h 927"/>
                  <a:gd name="T66" fmla="*/ 531 w 822"/>
                  <a:gd name="T67" fmla="*/ 861 h 927"/>
                  <a:gd name="T68" fmla="*/ 564 w 822"/>
                  <a:gd name="T69" fmla="*/ 770 h 927"/>
                  <a:gd name="T70" fmla="*/ 598 w 822"/>
                  <a:gd name="T71" fmla="*/ 698 h 927"/>
                  <a:gd name="T72" fmla="*/ 688 w 822"/>
                  <a:gd name="T73" fmla="*/ 671 h 927"/>
                  <a:gd name="T74" fmla="*/ 729 w 822"/>
                  <a:gd name="T75" fmla="*/ 591 h 927"/>
                  <a:gd name="T76" fmla="*/ 742 w 822"/>
                  <a:gd name="T77" fmla="*/ 497 h 927"/>
                  <a:gd name="T78" fmla="*/ 763 w 822"/>
                  <a:gd name="T79" fmla="*/ 414 h 927"/>
                  <a:gd name="T80" fmla="*/ 822 w 822"/>
                  <a:gd name="T81" fmla="*/ 300 h 927"/>
                  <a:gd name="T82" fmla="*/ 785 w 822"/>
                  <a:gd name="T83" fmla="*/ 247 h 927"/>
                  <a:gd name="T84" fmla="*/ 679 w 822"/>
                  <a:gd name="T85" fmla="*/ 194 h 927"/>
                  <a:gd name="T86" fmla="*/ 607 w 822"/>
                  <a:gd name="T87" fmla="*/ 162 h 927"/>
                  <a:gd name="T88" fmla="*/ 529 w 822"/>
                  <a:gd name="T89" fmla="*/ 131 h 927"/>
                  <a:gd name="T90" fmla="*/ 501 w 822"/>
                  <a:gd name="T91" fmla="*/ 83 h 927"/>
                  <a:gd name="T92" fmla="*/ 466 w 822"/>
                  <a:gd name="T93" fmla="*/ 26 h 927"/>
                  <a:gd name="T94" fmla="*/ 428 w 822"/>
                  <a:gd name="T95" fmla="*/ 76 h 927"/>
                  <a:gd name="T96" fmla="*/ 406 w 822"/>
                  <a:gd name="T97" fmla="*/ 70 h 927"/>
                  <a:gd name="T98" fmla="*/ 373 w 822"/>
                  <a:gd name="T99" fmla="*/ 72 h 927"/>
                  <a:gd name="T100" fmla="*/ 363 w 822"/>
                  <a:gd name="T101" fmla="*/ 8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22" h="927">
                    <a:moveTo>
                      <a:pt x="363" y="80"/>
                    </a:moveTo>
                    <a:lnTo>
                      <a:pt x="357" y="80"/>
                    </a:lnTo>
                    <a:lnTo>
                      <a:pt x="346" y="79"/>
                    </a:lnTo>
                    <a:lnTo>
                      <a:pt x="339" y="85"/>
                    </a:lnTo>
                    <a:lnTo>
                      <a:pt x="329" y="89"/>
                    </a:lnTo>
                    <a:lnTo>
                      <a:pt x="324" y="90"/>
                    </a:lnTo>
                    <a:lnTo>
                      <a:pt x="321" y="94"/>
                    </a:lnTo>
                    <a:lnTo>
                      <a:pt x="310" y="94"/>
                    </a:lnTo>
                    <a:lnTo>
                      <a:pt x="297" y="82"/>
                    </a:lnTo>
                    <a:lnTo>
                      <a:pt x="296" y="72"/>
                    </a:lnTo>
                    <a:lnTo>
                      <a:pt x="291" y="59"/>
                    </a:lnTo>
                    <a:lnTo>
                      <a:pt x="295" y="39"/>
                    </a:lnTo>
                    <a:lnTo>
                      <a:pt x="301" y="31"/>
                    </a:lnTo>
                    <a:lnTo>
                      <a:pt x="296" y="20"/>
                    </a:lnTo>
                    <a:lnTo>
                      <a:pt x="289" y="16"/>
                    </a:lnTo>
                    <a:lnTo>
                      <a:pt x="292" y="6"/>
                    </a:lnTo>
                    <a:lnTo>
                      <a:pt x="287" y="0"/>
                    </a:lnTo>
                    <a:lnTo>
                      <a:pt x="277" y="1"/>
                    </a:lnTo>
                    <a:lnTo>
                      <a:pt x="279" y="9"/>
                    </a:lnTo>
                    <a:lnTo>
                      <a:pt x="271" y="17"/>
                    </a:lnTo>
                    <a:lnTo>
                      <a:pt x="247" y="26"/>
                    </a:lnTo>
                    <a:lnTo>
                      <a:pt x="232" y="30"/>
                    </a:lnTo>
                    <a:lnTo>
                      <a:pt x="226" y="36"/>
                    </a:lnTo>
                    <a:lnTo>
                      <a:pt x="210" y="29"/>
                    </a:lnTo>
                    <a:lnTo>
                      <a:pt x="194" y="26"/>
                    </a:lnTo>
                    <a:lnTo>
                      <a:pt x="190" y="29"/>
                    </a:lnTo>
                    <a:lnTo>
                      <a:pt x="199" y="35"/>
                    </a:lnTo>
                    <a:lnTo>
                      <a:pt x="198" y="51"/>
                    </a:lnTo>
                    <a:lnTo>
                      <a:pt x="200" y="66"/>
                    </a:lnTo>
                    <a:lnTo>
                      <a:pt x="219" y="67"/>
                    </a:lnTo>
                    <a:lnTo>
                      <a:pt x="220" y="73"/>
                    </a:lnTo>
                    <a:lnTo>
                      <a:pt x="204" y="80"/>
                    </a:lnTo>
                    <a:lnTo>
                      <a:pt x="202" y="90"/>
                    </a:lnTo>
                    <a:lnTo>
                      <a:pt x="193" y="94"/>
                    </a:lnTo>
                    <a:lnTo>
                      <a:pt x="178" y="99"/>
                    </a:lnTo>
                    <a:lnTo>
                      <a:pt x="173" y="106"/>
                    </a:lnTo>
                    <a:lnTo>
                      <a:pt x="157" y="108"/>
                    </a:lnTo>
                    <a:lnTo>
                      <a:pt x="146" y="95"/>
                    </a:lnTo>
                    <a:lnTo>
                      <a:pt x="141" y="98"/>
                    </a:lnTo>
                    <a:lnTo>
                      <a:pt x="138" y="84"/>
                    </a:lnTo>
                    <a:lnTo>
                      <a:pt x="132" y="77"/>
                    </a:lnTo>
                    <a:lnTo>
                      <a:pt x="125" y="85"/>
                    </a:lnTo>
                    <a:lnTo>
                      <a:pt x="85" y="84"/>
                    </a:lnTo>
                    <a:lnTo>
                      <a:pt x="85" y="99"/>
                    </a:lnTo>
                    <a:lnTo>
                      <a:pt x="97" y="102"/>
                    </a:lnTo>
                    <a:lnTo>
                      <a:pt x="96" y="110"/>
                    </a:lnTo>
                    <a:lnTo>
                      <a:pt x="92" y="108"/>
                    </a:lnTo>
                    <a:lnTo>
                      <a:pt x="80" y="112"/>
                    </a:lnTo>
                    <a:lnTo>
                      <a:pt x="80" y="129"/>
                    </a:lnTo>
                    <a:lnTo>
                      <a:pt x="89" y="138"/>
                    </a:lnTo>
                    <a:lnTo>
                      <a:pt x="92" y="151"/>
                    </a:lnTo>
                    <a:lnTo>
                      <a:pt x="92" y="162"/>
                    </a:lnTo>
                    <a:lnTo>
                      <a:pt x="84" y="227"/>
                    </a:lnTo>
                    <a:lnTo>
                      <a:pt x="65" y="226"/>
                    </a:lnTo>
                    <a:lnTo>
                      <a:pt x="62" y="230"/>
                    </a:lnTo>
                    <a:lnTo>
                      <a:pt x="45" y="235"/>
                    </a:lnTo>
                    <a:lnTo>
                      <a:pt x="22" y="250"/>
                    </a:lnTo>
                    <a:lnTo>
                      <a:pt x="20" y="262"/>
                    </a:lnTo>
                    <a:lnTo>
                      <a:pt x="15" y="270"/>
                    </a:lnTo>
                    <a:lnTo>
                      <a:pt x="18" y="282"/>
                    </a:lnTo>
                    <a:lnTo>
                      <a:pt x="6" y="290"/>
                    </a:lnTo>
                    <a:lnTo>
                      <a:pt x="6" y="300"/>
                    </a:lnTo>
                    <a:lnTo>
                      <a:pt x="0" y="304"/>
                    </a:lnTo>
                    <a:lnTo>
                      <a:pt x="10" y="325"/>
                    </a:lnTo>
                    <a:lnTo>
                      <a:pt x="23" y="339"/>
                    </a:lnTo>
                    <a:lnTo>
                      <a:pt x="19" y="350"/>
                    </a:lnTo>
                    <a:lnTo>
                      <a:pt x="32" y="351"/>
                    </a:lnTo>
                    <a:lnTo>
                      <a:pt x="42" y="363"/>
                    </a:lnTo>
                    <a:lnTo>
                      <a:pt x="59" y="364"/>
                    </a:lnTo>
                    <a:lnTo>
                      <a:pt x="76" y="350"/>
                    </a:lnTo>
                    <a:lnTo>
                      <a:pt x="77" y="387"/>
                    </a:lnTo>
                    <a:lnTo>
                      <a:pt x="86" y="390"/>
                    </a:lnTo>
                    <a:lnTo>
                      <a:pt x="98" y="385"/>
                    </a:lnTo>
                    <a:lnTo>
                      <a:pt x="113" y="388"/>
                    </a:lnTo>
                    <a:lnTo>
                      <a:pt x="124" y="387"/>
                    </a:lnTo>
                    <a:lnTo>
                      <a:pt x="128" y="379"/>
                    </a:lnTo>
                    <a:lnTo>
                      <a:pt x="146" y="370"/>
                    </a:lnTo>
                    <a:lnTo>
                      <a:pt x="156" y="362"/>
                    </a:lnTo>
                    <a:lnTo>
                      <a:pt x="183" y="357"/>
                    </a:lnTo>
                    <a:lnTo>
                      <a:pt x="183" y="375"/>
                    </a:lnTo>
                    <a:lnTo>
                      <a:pt x="185" y="384"/>
                    </a:lnTo>
                    <a:lnTo>
                      <a:pt x="184" y="400"/>
                    </a:lnTo>
                    <a:lnTo>
                      <a:pt x="209" y="421"/>
                    </a:lnTo>
                    <a:lnTo>
                      <a:pt x="232" y="425"/>
                    </a:lnTo>
                    <a:lnTo>
                      <a:pt x="241" y="434"/>
                    </a:lnTo>
                    <a:lnTo>
                      <a:pt x="255" y="438"/>
                    </a:lnTo>
                    <a:lnTo>
                      <a:pt x="265" y="446"/>
                    </a:lnTo>
                    <a:lnTo>
                      <a:pt x="278" y="446"/>
                    </a:lnTo>
                    <a:lnTo>
                      <a:pt x="290" y="452"/>
                    </a:lnTo>
                    <a:lnTo>
                      <a:pt x="292" y="466"/>
                    </a:lnTo>
                    <a:lnTo>
                      <a:pt x="296" y="473"/>
                    </a:lnTo>
                    <a:lnTo>
                      <a:pt x="297" y="483"/>
                    </a:lnTo>
                    <a:lnTo>
                      <a:pt x="292" y="484"/>
                    </a:lnTo>
                    <a:lnTo>
                      <a:pt x="301" y="511"/>
                    </a:lnTo>
                    <a:lnTo>
                      <a:pt x="341" y="513"/>
                    </a:lnTo>
                    <a:lnTo>
                      <a:pt x="339" y="526"/>
                    </a:lnTo>
                    <a:lnTo>
                      <a:pt x="342" y="535"/>
                    </a:lnTo>
                    <a:lnTo>
                      <a:pt x="354" y="542"/>
                    </a:lnTo>
                    <a:lnTo>
                      <a:pt x="360" y="557"/>
                    </a:lnTo>
                    <a:lnTo>
                      <a:pt x="358" y="575"/>
                    </a:lnTo>
                    <a:lnTo>
                      <a:pt x="353" y="586"/>
                    </a:lnTo>
                    <a:lnTo>
                      <a:pt x="356" y="600"/>
                    </a:lnTo>
                    <a:lnTo>
                      <a:pt x="351" y="604"/>
                    </a:lnTo>
                    <a:lnTo>
                      <a:pt x="357" y="617"/>
                    </a:lnTo>
                    <a:lnTo>
                      <a:pt x="359" y="650"/>
                    </a:lnTo>
                    <a:lnTo>
                      <a:pt x="381" y="655"/>
                    </a:lnTo>
                    <a:lnTo>
                      <a:pt x="389" y="650"/>
                    </a:lnTo>
                    <a:lnTo>
                      <a:pt x="404" y="657"/>
                    </a:lnTo>
                    <a:lnTo>
                      <a:pt x="409" y="663"/>
                    </a:lnTo>
                    <a:lnTo>
                      <a:pt x="412" y="685"/>
                    </a:lnTo>
                    <a:lnTo>
                      <a:pt x="415" y="694"/>
                    </a:lnTo>
                    <a:lnTo>
                      <a:pt x="423" y="696"/>
                    </a:lnTo>
                    <a:lnTo>
                      <a:pt x="430" y="691"/>
                    </a:lnTo>
                    <a:lnTo>
                      <a:pt x="438" y="696"/>
                    </a:lnTo>
                    <a:lnTo>
                      <a:pt x="439" y="709"/>
                    </a:lnTo>
                    <a:lnTo>
                      <a:pt x="438" y="723"/>
                    </a:lnTo>
                    <a:lnTo>
                      <a:pt x="436" y="737"/>
                    </a:lnTo>
                    <a:lnTo>
                      <a:pt x="445" y="732"/>
                    </a:lnTo>
                    <a:lnTo>
                      <a:pt x="457" y="746"/>
                    </a:lnTo>
                    <a:lnTo>
                      <a:pt x="459" y="765"/>
                    </a:lnTo>
                    <a:lnTo>
                      <a:pt x="443" y="778"/>
                    </a:lnTo>
                    <a:lnTo>
                      <a:pt x="431" y="787"/>
                    </a:lnTo>
                    <a:lnTo>
                      <a:pt x="411" y="811"/>
                    </a:lnTo>
                    <a:lnTo>
                      <a:pt x="389" y="843"/>
                    </a:lnTo>
                    <a:lnTo>
                      <a:pt x="402" y="840"/>
                    </a:lnTo>
                    <a:lnTo>
                      <a:pt x="424" y="858"/>
                    </a:lnTo>
                    <a:lnTo>
                      <a:pt x="432" y="858"/>
                    </a:lnTo>
                    <a:lnTo>
                      <a:pt x="455" y="873"/>
                    </a:lnTo>
                    <a:lnTo>
                      <a:pt x="473" y="886"/>
                    </a:lnTo>
                    <a:lnTo>
                      <a:pt x="487" y="902"/>
                    </a:lnTo>
                    <a:lnTo>
                      <a:pt x="480" y="913"/>
                    </a:lnTo>
                    <a:lnTo>
                      <a:pt x="488" y="927"/>
                    </a:lnTo>
                    <a:lnTo>
                      <a:pt x="499" y="913"/>
                    </a:lnTo>
                    <a:lnTo>
                      <a:pt x="505" y="891"/>
                    </a:lnTo>
                    <a:lnTo>
                      <a:pt x="516" y="880"/>
                    </a:lnTo>
                    <a:lnTo>
                      <a:pt x="531" y="861"/>
                    </a:lnTo>
                    <a:lnTo>
                      <a:pt x="548" y="819"/>
                    </a:lnTo>
                    <a:lnTo>
                      <a:pt x="561" y="806"/>
                    </a:lnTo>
                    <a:lnTo>
                      <a:pt x="563" y="795"/>
                    </a:lnTo>
                    <a:lnTo>
                      <a:pt x="564" y="770"/>
                    </a:lnTo>
                    <a:lnTo>
                      <a:pt x="560" y="757"/>
                    </a:lnTo>
                    <a:lnTo>
                      <a:pt x="561" y="740"/>
                    </a:lnTo>
                    <a:lnTo>
                      <a:pt x="576" y="716"/>
                    </a:lnTo>
                    <a:lnTo>
                      <a:pt x="598" y="698"/>
                    </a:lnTo>
                    <a:lnTo>
                      <a:pt x="620" y="690"/>
                    </a:lnTo>
                    <a:lnTo>
                      <a:pt x="634" y="680"/>
                    </a:lnTo>
                    <a:lnTo>
                      <a:pt x="666" y="671"/>
                    </a:lnTo>
                    <a:lnTo>
                      <a:pt x="688" y="671"/>
                    </a:lnTo>
                    <a:lnTo>
                      <a:pt x="692" y="657"/>
                    </a:lnTo>
                    <a:lnTo>
                      <a:pt x="708" y="646"/>
                    </a:lnTo>
                    <a:lnTo>
                      <a:pt x="710" y="622"/>
                    </a:lnTo>
                    <a:lnTo>
                      <a:pt x="729" y="591"/>
                    </a:lnTo>
                    <a:lnTo>
                      <a:pt x="731" y="559"/>
                    </a:lnTo>
                    <a:lnTo>
                      <a:pt x="737" y="549"/>
                    </a:lnTo>
                    <a:lnTo>
                      <a:pt x="738" y="534"/>
                    </a:lnTo>
                    <a:lnTo>
                      <a:pt x="742" y="497"/>
                    </a:lnTo>
                    <a:lnTo>
                      <a:pt x="738" y="453"/>
                    </a:lnTo>
                    <a:lnTo>
                      <a:pt x="744" y="435"/>
                    </a:lnTo>
                    <a:lnTo>
                      <a:pt x="749" y="434"/>
                    </a:lnTo>
                    <a:lnTo>
                      <a:pt x="763" y="414"/>
                    </a:lnTo>
                    <a:lnTo>
                      <a:pt x="775" y="388"/>
                    </a:lnTo>
                    <a:lnTo>
                      <a:pt x="804" y="354"/>
                    </a:lnTo>
                    <a:lnTo>
                      <a:pt x="815" y="339"/>
                    </a:lnTo>
                    <a:lnTo>
                      <a:pt x="822" y="300"/>
                    </a:lnTo>
                    <a:lnTo>
                      <a:pt x="818" y="285"/>
                    </a:lnTo>
                    <a:lnTo>
                      <a:pt x="811" y="255"/>
                    </a:lnTo>
                    <a:lnTo>
                      <a:pt x="803" y="248"/>
                    </a:lnTo>
                    <a:lnTo>
                      <a:pt x="785" y="247"/>
                    </a:lnTo>
                    <a:lnTo>
                      <a:pt x="769" y="239"/>
                    </a:lnTo>
                    <a:lnTo>
                      <a:pt x="742" y="213"/>
                    </a:lnTo>
                    <a:lnTo>
                      <a:pt x="710" y="193"/>
                    </a:lnTo>
                    <a:lnTo>
                      <a:pt x="679" y="194"/>
                    </a:lnTo>
                    <a:lnTo>
                      <a:pt x="638" y="181"/>
                    </a:lnTo>
                    <a:lnTo>
                      <a:pt x="614" y="189"/>
                    </a:lnTo>
                    <a:lnTo>
                      <a:pt x="617" y="176"/>
                    </a:lnTo>
                    <a:lnTo>
                      <a:pt x="607" y="162"/>
                    </a:lnTo>
                    <a:lnTo>
                      <a:pt x="572" y="148"/>
                    </a:lnTo>
                    <a:lnTo>
                      <a:pt x="546" y="139"/>
                    </a:lnTo>
                    <a:lnTo>
                      <a:pt x="530" y="154"/>
                    </a:lnTo>
                    <a:lnTo>
                      <a:pt x="529" y="131"/>
                    </a:lnTo>
                    <a:lnTo>
                      <a:pt x="492" y="127"/>
                    </a:lnTo>
                    <a:lnTo>
                      <a:pt x="485" y="120"/>
                    </a:lnTo>
                    <a:lnTo>
                      <a:pt x="501" y="100"/>
                    </a:lnTo>
                    <a:lnTo>
                      <a:pt x="501" y="83"/>
                    </a:lnTo>
                    <a:lnTo>
                      <a:pt x="490" y="80"/>
                    </a:lnTo>
                    <a:lnTo>
                      <a:pt x="479" y="38"/>
                    </a:lnTo>
                    <a:lnTo>
                      <a:pt x="473" y="25"/>
                    </a:lnTo>
                    <a:lnTo>
                      <a:pt x="466" y="26"/>
                    </a:lnTo>
                    <a:lnTo>
                      <a:pt x="453" y="48"/>
                    </a:lnTo>
                    <a:lnTo>
                      <a:pt x="447" y="66"/>
                    </a:lnTo>
                    <a:lnTo>
                      <a:pt x="438" y="74"/>
                    </a:lnTo>
                    <a:lnTo>
                      <a:pt x="428" y="76"/>
                    </a:lnTo>
                    <a:lnTo>
                      <a:pt x="425" y="69"/>
                    </a:lnTo>
                    <a:lnTo>
                      <a:pt x="421" y="68"/>
                    </a:lnTo>
                    <a:lnTo>
                      <a:pt x="414" y="75"/>
                    </a:lnTo>
                    <a:lnTo>
                      <a:pt x="406" y="70"/>
                    </a:lnTo>
                    <a:lnTo>
                      <a:pt x="394" y="65"/>
                    </a:lnTo>
                    <a:lnTo>
                      <a:pt x="383" y="67"/>
                    </a:lnTo>
                    <a:lnTo>
                      <a:pt x="375" y="66"/>
                    </a:lnTo>
                    <a:lnTo>
                      <a:pt x="373" y="72"/>
                    </a:lnTo>
                    <a:lnTo>
                      <a:pt x="376" y="77"/>
                    </a:lnTo>
                    <a:lnTo>
                      <a:pt x="374" y="81"/>
                    </a:lnTo>
                    <a:lnTo>
                      <a:pt x="363" y="80"/>
                    </a:lnTo>
                    <a:lnTo>
                      <a:pt x="363" y="80"/>
                    </a:lnTo>
                    <a:close/>
                  </a:path>
                </a:pathLst>
              </a:custGeom>
              <a:solidFill>
                <a:schemeClr val="accent4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9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9AFD450-C2AA-47F8-9148-B7D7346A3D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0937" y="5146676"/>
                <a:ext cx="446087" cy="1416050"/>
              </a:xfrm>
              <a:custGeom>
                <a:avLst/>
                <a:gdLst>
                  <a:gd name="T0" fmla="*/ 216 w 281"/>
                  <a:gd name="T1" fmla="*/ 823 h 892"/>
                  <a:gd name="T2" fmla="*/ 203 w 281"/>
                  <a:gd name="T3" fmla="*/ 847 h 892"/>
                  <a:gd name="T4" fmla="*/ 173 w 281"/>
                  <a:gd name="T5" fmla="*/ 850 h 892"/>
                  <a:gd name="T6" fmla="*/ 123 w 281"/>
                  <a:gd name="T7" fmla="*/ 831 h 892"/>
                  <a:gd name="T8" fmla="*/ 183 w 281"/>
                  <a:gd name="T9" fmla="*/ 868 h 892"/>
                  <a:gd name="T10" fmla="*/ 231 w 281"/>
                  <a:gd name="T11" fmla="*/ 884 h 892"/>
                  <a:gd name="T12" fmla="*/ 258 w 281"/>
                  <a:gd name="T13" fmla="*/ 892 h 892"/>
                  <a:gd name="T14" fmla="*/ 279 w 281"/>
                  <a:gd name="T15" fmla="*/ 886 h 892"/>
                  <a:gd name="T16" fmla="*/ 270 w 281"/>
                  <a:gd name="T17" fmla="*/ 876 h 892"/>
                  <a:gd name="T18" fmla="*/ 230 w 281"/>
                  <a:gd name="T19" fmla="*/ 826 h 892"/>
                  <a:gd name="T20" fmla="*/ 52 w 281"/>
                  <a:gd name="T21" fmla="*/ 93 h 892"/>
                  <a:gd name="T22" fmla="*/ 43 w 281"/>
                  <a:gd name="T23" fmla="*/ 43 h 892"/>
                  <a:gd name="T24" fmla="*/ 26 w 281"/>
                  <a:gd name="T25" fmla="*/ 16 h 892"/>
                  <a:gd name="T26" fmla="*/ 10 w 281"/>
                  <a:gd name="T27" fmla="*/ 12 h 892"/>
                  <a:gd name="T28" fmla="*/ 8 w 281"/>
                  <a:gd name="T29" fmla="*/ 52 h 892"/>
                  <a:gd name="T30" fmla="*/ 13 w 281"/>
                  <a:gd name="T31" fmla="*/ 143 h 892"/>
                  <a:gd name="T32" fmla="*/ 17 w 281"/>
                  <a:gd name="T33" fmla="*/ 239 h 892"/>
                  <a:gd name="T34" fmla="*/ 18 w 281"/>
                  <a:gd name="T35" fmla="*/ 297 h 892"/>
                  <a:gd name="T36" fmla="*/ 28 w 281"/>
                  <a:gd name="T37" fmla="*/ 353 h 892"/>
                  <a:gd name="T38" fmla="*/ 22 w 281"/>
                  <a:gd name="T39" fmla="*/ 425 h 892"/>
                  <a:gd name="T40" fmla="*/ 13 w 281"/>
                  <a:gd name="T41" fmla="*/ 466 h 892"/>
                  <a:gd name="T42" fmla="*/ 33 w 281"/>
                  <a:gd name="T43" fmla="*/ 517 h 892"/>
                  <a:gd name="T44" fmla="*/ 37 w 281"/>
                  <a:gd name="T45" fmla="*/ 576 h 892"/>
                  <a:gd name="T46" fmla="*/ 56 w 281"/>
                  <a:gd name="T47" fmla="*/ 612 h 892"/>
                  <a:gd name="T48" fmla="*/ 66 w 281"/>
                  <a:gd name="T49" fmla="*/ 590 h 892"/>
                  <a:gd name="T50" fmla="*/ 49 w 281"/>
                  <a:gd name="T51" fmla="*/ 629 h 892"/>
                  <a:gd name="T52" fmla="*/ 47 w 281"/>
                  <a:gd name="T53" fmla="*/ 688 h 892"/>
                  <a:gd name="T54" fmla="*/ 64 w 281"/>
                  <a:gd name="T55" fmla="*/ 712 h 892"/>
                  <a:gd name="T56" fmla="*/ 84 w 281"/>
                  <a:gd name="T57" fmla="*/ 775 h 892"/>
                  <a:gd name="T58" fmla="*/ 101 w 281"/>
                  <a:gd name="T59" fmla="*/ 803 h 892"/>
                  <a:gd name="T60" fmla="*/ 141 w 281"/>
                  <a:gd name="T61" fmla="*/ 831 h 892"/>
                  <a:gd name="T62" fmla="*/ 168 w 281"/>
                  <a:gd name="T63" fmla="*/ 846 h 892"/>
                  <a:gd name="T64" fmla="*/ 199 w 281"/>
                  <a:gd name="T65" fmla="*/ 853 h 892"/>
                  <a:gd name="T66" fmla="*/ 205 w 281"/>
                  <a:gd name="T67" fmla="*/ 823 h 892"/>
                  <a:gd name="T68" fmla="*/ 227 w 281"/>
                  <a:gd name="T69" fmla="*/ 818 h 892"/>
                  <a:gd name="T70" fmla="*/ 164 w 281"/>
                  <a:gd name="T71" fmla="*/ 812 h 892"/>
                  <a:gd name="T72" fmla="*/ 145 w 281"/>
                  <a:gd name="T73" fmla="*/ 781 h 892"/>
                  <a:gd name="T74" fmla="*/ 123 w 281"/>
                  <a:gd name="T75" fmla="*/ 775 h 892"/>
                  <a:gd name="T76" fmla="*/ 121 w 281"/>
                  <a:gd name="T77" fmla="*/ 739 h 892"/>
                  <a:gd name="T78" fmla="*/ 116 w 281"/>
                  <a:gd name="T79" fmla="*/ 713 h 892"/>
                  <a:gd name="T80" fmla="*/ 114 w 281"/>
                  <a:gd name="T81" fmla="*/ 663 h 892"/>
                  <a:gd name="T82" fmla="*/ 114 w 281"/>
                  <a:gd name="T83" fmla="*/ 645 h 892"/>
                  <a:gd name="T84" fmla="*/ 99 w 281"/>
                  <a:gd name="T85" fmla="*/ 631 h 892"/>
                  <a:gd name="T86" fmla="*/ 89 w 281"/>
                  <a:gd name="T87" fmla="*/ 613 h 892"/>
                  <a:gd name="T88" fmla="*/ 82 w 281"/>
                  <a:gd name="T89" fmla="*/ 582 h 892"/>
                  <a:gd name="T90" fmla="*/ 67 w 281"/>
                  <a:gd name="T91" fmla="*/ 530 h 892"/>
                  <a:gd name="T92" fmla="*/ 75 w 281"/>
                  <a:gd name="T93" fmla="*/ 499 h 892"/>
                  <a:gd name="T94" fmla="*/ 58 w 281"/>
                  <a:gd name="T95" fmla="*/ 453 h 892"/>
                  <a:gd name="T96" fmla="*/ 63 w 281"/>
                  <a:gd name="T97" fmla="*/ 418 h 892"/>
                  <a:gd name="T98" fmla="*/ 64 w 281"/>
                  <a:gd name="T99" fmla="*/ 372 h 892"/>
                  <a:gd name="T100" fmla="*/ 40 w 281"/>
                  <a:gd name="T101" fmla="*/ 327 h 892"/>
                  <a:gd name="T102" fmla="*/ 42 w 281"/>
                  <a:gd name="T103" fmla="*/ 280 h 892"/>
                  <a:gd name="T104" fmla="*/ 55 w 281"/>
                  <a:gd name="T105" fmla="*/ 236 h 892"/>
                  <a:gd name="T106" fmla="*/ 60 w 281"/>
                  <a:gd name="T107" fmla="*/ 212 h 892"/>
                  <a:gd name="T108" fmla="*/ 57 w 281"/>
                  <a:gd name="T109" fmla="*/ 165 h 892"/>
                  <a:gd name="T110" fmla="*/ 82 w 281"/>
                  <a:gd name="T111" fmla="*/ 129 h 892"/>
                  <a:gd name="T112" fmla="*/ 64 w 281"/>
                  <a:gd name="T113" fmla="*/ 126 h 892"/>
                  <a:gd name="T114" fmla="*/ 52 w 281"/>
                  <a:gd name="T115" fmla="*/ 9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892">
                    <a:moveTo>
                      <a:pt x="230" y="826"/>
                    </a:moveTo>
                    <a:lnTo>
                      <a:pt x="216" y="823"/>
                    </a:lnTo>
                    <a:lnTo>
                      <a:pt x="203" y="832"/>
                    </a:lnTo>
                    <a:lnTo>
                      <a:pt x="203" y="847"/>
                    </a:lnTo>
                    <a:lnTo>
                      <a:pt x="200" y="859"/>
                    </a:lnTo>
                    <a:lnTo>
                      <a:pt x="173" y="850"/>
                    </a:lnTo>
                    <a:lnTo>
                      <a:pt x="140" y="835"/>
                    </a:lnTo>
                    <a:lnTo>
                      <a:pt x="123" y="831"/>
                    </a:lnTo>
                    <a:lnTo>
                      <a:pt x="160" y="856"/>
                    </a:lnTo>
                    <a:lnTo>
                      <a:pt x="183" y="868"/>
                    </a:lnTo>
                    <a:lnTo>
                      <a:pt x="211" y="880"/>
                    </a:lnTo>
                    <a:lnTo>
                      <a:pt x="231" y="884"/>
                    </a:lnTo>
                    <a:lnTo>
                      <a:pt x="247" y="890"/>
                    </a:lnTo>
                    <a:lnTo>
                      <a:pt x="258" y="892"/>
                    </a:lnTo>
                    <a:lnTo>
                      <a:pt x="267" y="892"/>
                    </a:lnTo>
                    <a:lnTo>
                      <a:pt x="279" y="886"/>
                    </a:lnTo>
                    <a:lnTo>
                      <a:pt x="281" y="877"/>
                    </a:lnTo>
                    <a:lnTo>
                      <a:pt x="270" y="876"/>
                    </a:lnTo>
                    <a:lnTo>
                      <a:pt x="251" y="876"/>
                    </a:lnTo>
                    <a:lnTo>
                      <a:pt x="230" y="826"/>
                    </a:lnTo>
                    <a:lnTo>
                      <a:pt x="230" y="826"/>
                    </a:lnTo>
                    <a:close/>
                    <a:moveTo>
                      <a:pt x="52" y="93"/>
                    </a:moveTo>
                    <a:lnTo>
                      <a:pt x="39" y="66"/>
                    </a:lnTo>
                    <a:lnTo>
                      <a:pt x="43" y="43"/>
                    </a:lnTo>
                    <a:lnTo>
                      <a:pt x="31" y="33"/>
                    </a:lnTo>
                    <a:lnTo>
                      <a:pt x="26" y="16"/>
                    </a:lnTo>
                    <a:lnTo>
                      <a:pt x="15" y="0"/>
                    </a:lnTo>
                    <a:lnTo>
                      <a:pt x="10" y="12"/>
                    </a:lnTo>
                    <a:lnTo>
                      <a:pt x="0" y="18"/>
                    </a:lnTo>
                    <a:lnTo>
                      <a:pt x="8" y="52"/>
                    </a:lnTo>
                    <a:lnTo>
                      <a:pt x="14" y="90"/>
                    </a:lnTo>
                    <a:lnTo>
                      <a:pt x="13" y="143"/>
                    </a:lnTo>
                    <a:lnTo>
                      <a:pt x="13" y="193"/>
                    </a:lnTo>
                    <a:lnTo>
                      <a:pt x="17" y="239"/>
                    </a:lnTo>
                    <a:lnTo>
                      <a:pt x="9" y="268"/>
                    </a:lnTo>
                    <a:lnTo>
                      <a:pt x="18" y="297"/>
                    </a:lnTo>
                    <a:lnTo>
                      <a:pt x="16" y="317"/>
                    </a:lnTo>
                    <a:lnTo>
                      <a:pt x="28" y="353"/>
                    </a:lnTo>
                    <a:lnTo>
                      <a:pt x="27" y="388"/>
                    </a:lnTo>
                    <a:lnTo>
                      <a:pt x="22" y="425"/>
                    </a:lnTo>
                    <a:lnTo>
                      <a:pt x="20" y="465"/>
                    </a:lnTo>
                    <a:lnTo>
                      <a:pt x="13" y="466"/>
                    </a:lnTo>
                    <a:lnTo>
                      <a:pt x="21" y="493"/>
                    </a:lnTo>
                    <a:lnTo>
                      <a:pt x="33" y="517"/>
                    </a:lnTo>
                    <a:lnTo>
                      <a:pt x="30" y="533"/>
                    </a:lnTo>
                    <a:lnTo>
                      <a:pt x="37" y="576"/>
                    </a:lnTo>
                    <a:lnTo>
                      <a:pt x="43" y="608"/>
                    </a:lnTo>
                    <a:lnTo>
                      <a:pt x="56" y="612"/>
                    </a:lnTo>
                    <a:lnTo>
                      <a:pt x="51" y="583"/>
                    </a:lnTo>
                    <a:lnTo>
                      <a:pt x="66" y="590"/>
                    </a:lnTo>
                    <a:lnTo>
                      <a:pt x="73" y="636"/>
                    </a:lnTo>
                    <a:lnTo>
                      <a:pt x="49" y="629"/>
                    </a:lnTo>
                    <a:lnTo>
                      <a:pt x="57" y="667"/>
                    </a:lnTo>
                    <a:lnTo>
                      <a:pt x="47" y="688"/>
                    </a:lnTo>
                    <a:lnTo>
                      <a:pt x="77" y="694"/>
                    </a:lnTo>
                    <a:lnTo>
                      <a:pt x="64" y="712"/>
                    </a:lnTo>
                    <a:lnTo>
                      <a:pt x="65" y="734"/>
                    </a:lnTo>
                    <a:lnTo>
                      <a:pt x="84" y="775"/>
                    </a:lnTo>
                    <a:lnTo>
                      <a:pt x="100" y="790"/>
                    </a:lnTo>
                    <a:lnTo>
                      <a:pt x="101" y="803"/>
                    </a:lnTo>
                    <a:lnTo>
                      <a:pt x="113" y="818"/>
                    </a:lnTo>
                    <a:lnTo>
                      <a:pt x="141" y="831"/>
                    </a:lnTo>
                    <a:lnTo>
                      <a:pt x="141" y="831"/>
                    </a:lnTo>
                    <a:lnTo>
                      <a:pt x="168" y="846"/>
                    </a:lnTo>
                    <a:lnTo>
                      <a:pt x="191" y="853"/>
                    </a:lnTo>
                    <a:lnTo>
                      <a:pt x="199" y="853"/>
                    </a:lnTo>
                    <a:lnTo>
                      <a:pt x="192" y="832"/>
                    </a:lnTo>
                    <a:lnTo>
                      <a:pt x="205" y="823"/>
                    </a:lnTo>
                    <a:lnTo>
                      <a:pt x="211" y="818"/>
                    </a:lnTo>
                    <a:lnTo>
                      <a:pt x="227" y="818"/>
                    </a:lnTo>
                    <a:lnTo>
                      <a:pt x="209" y="815"/>
                    </a:lnTo>
                    <a:lnTo>
                      <a:pt x="164" y="812"/>
                    </a:lnTo>
                    <a:lnTo>
                      <a:pt x="151" y="798"/>
                    </a:lnTo>
                    <a:lnTo>
                      <a:pt x="145" y="781"/>
                    </a:lnTo>
                    <a:lnTo>
                      <a:pt x="132" y="782"/>
                    </a:lnTo>
                    <a:lnTo>
                      <a:pt x="123" y="775"/>
                    </a:lnTo>
                    <a:lnTo>
                      <a:pt x="112" y="749"/>
                    </a:lnTo>
                    <a:lnTo>
                      <a:pt x="121" y="739"/>
                    </a:lnTo>
                    <a:lnTo>
                      <a:pt x="122" y="725"/>
                    </a:lnTo>
                    <a:lnTo>
                      <a:pt x="116" y="713"/>
                    </a:lnTo>
                    <a:lnTo>
                      <a:pt x="118" y="693"/>
                    </a:lnTo>
                    <a:lnTo>
                      <a:pt x="114" y="663"/>
                    </a:lnTo>
                    <a:lnTo>
                      <a:pt x="107" y="649"/>
                    </a:lnTo>
                    <a:lnTo>
                      <a:pt x="114" y="645"/>
                    </a:lnTo>
                    <a:lnTo>
                      <a:pt x="109" y="636"/>
                    </a:lnTo>
                    <a:lnTo>
                      <a:pt x="99" y="631"/>
                    </a:lnTo>
                    <a:lnTo>
                      <a:pt x="102" y="621"/>
                    </a:lnTo>
                    <a:lnTo>
                      <a:pt x="89" y="613"/>
                    </a:lnTo>
                    <a:lnTo>
                      <a:pt x="76" y="586"/>
                    </a:lnTo>
                    <a:lnTo>
                      <a:pt x="82" y="582"/>
                    </a:lnTo>
                    <a:lnTo>
                      <a:pt x="70" y="553"/>
                    </a:lnTo>
                    <a:lnTo>
                      <a:pt x="67" y="530"/>
                    </a:lnTo>
                    <a:lnTo>
                      <a:pt x="66" y="509"/>
                    </a:lnTo>
                    <a:lnTo>
                      <a:pt x="75" y="499"/>
                    </a:lnTo>
                    <a:lnTo>
                      <a:pt x="63" y="476"/>
                    </a:lnTo>
                    <a:lnTo>
                      <a:pt x="58" y="453"/>
                    </a:lnTo>
                    <a:lnTo>
                      <a:pt x="69" y="438"/>
                    </a:lnTo>
                    <a:lnTo>
                      <a:pt x="63" y="418"/>
                    </a:lnTo>
                    <a:lnTo>
                      <a:pt x="69" y="395"/>
                    </a:lnTo>
                    <a:lnTo>
                      <a:pt x="64" y="372"/>
                    </a:lnTo>
                    <a:lnTo>
                      <a:pt x="59" y="368"/>
                    </a:lnTo>
                    <a:lnTo>
                      <a:pt x="40" y="327"/>
                    </a:lnTo>
                    <a:lnTo>
                      <a:pt x="48" y="303"/>
                    </a:lnTo>
                    <a:lnTo>
                      <a:pt x="42" y="280"/>
                    </a:lnTo>
                    <a:lnTo>
                      <a:pt x="45" y="258"/>
                    </a:lnTo>
                    <a:lnTo>
                      <a:pt x="55" y="236"/>
                    </a:lnTo>
                    <a:lnTo>
                      <a:pt x="67" y="221"/>
                    </a:lnTo>
                    <a:lnTo>
                      <a:pt x="60" y="212"/>
                    </a:lnTo>
                    <a:lnTo>
                      <a:pt x="62" y="204"/>
                    </a:lnTo>
                    <a:lnTo>
                      <a:pt x="57" y="165"/>
                    </a:lnTo>
                    <a:lnTo>
                      <a:pt x="77" y="153"/>
                    </a:lnTo>
                    <a:lnTo>
                      <a:pt x="82" y="129"/>
                    </a:lnTo>
                    <a:lnTo>
                      <a:pt x="78" y="122"/>
                    </a:lnTo>
                    <a:lnTo>
                      <a:pt x="64" y="126"/>
                    </a:lnTo>
                    <a:lnTo>
                      <a:pt x="52" y="93"/>
                    </a:lnTo>
                    <a:lnTo>
                      <a:pt x="52" y="9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9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9427BDE-A59F-44A7-A664-56858D4BAF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13201"/>
                <a:ext cx="404812" cy="631825"/>
              </a:xfrm>
              <a:custGeom>
                <a:avLst/>
                <a:gdLst>
                  <a:gd name="T0" fmla="*/ 175 w 255"/>
                  <a:gd name="T1" fmla="*/ 8 h 398"/>
                  <a:gd name="T2" fmla="*/ 163 w 255"/>
                  <a:gd name="T3" fmla="*/ 0 h 398"/>
                  <a:gd name="T4" fmla="*/ 143 w 255"/>
                  <a:gd name="T5" fmla="*/ 17 h 398"/>
                  <a:gd name="T6" fmla="*/ 109 w 255"/>
                  <a:gd name="T7" fmla="*/ 27 h 398"/>
                  <a:gd name="T8" fmla="*/ 95 w 255"/>
                  <a:gd name="T9" fmla="*/ 32 h 398"/>
                  <a:gd name="T10" fmla="*/ 77 w 255"/>
                  <a:gd name="T11" fmla="*/ 64 h 398"/>
                  <a:gd name="T12" fmla="*/ 67 w 255"/>
                  <a:gd name="T13" fmla="*/ 74 h 398"/>
                  <a:gd name="T14" fmla="*/ 40 w 255"/>
                  <a:gd name="T15" fmla="*/ 90 h 398"/>
                  <a:gd name="T16" fmla="*/ 42 w 255"/>
                  <a:gd name="T17" fmla="*/ 108 h 398"/>
                  <a:gd name="T18" fmla="*/ 31 w 255"/>
                  <a:gd name="T19" fmla="*/ 112 h 398"/>
                  <a:gd name="T20" fmla="*/ 36 w 255"/>
                  <a:gd name="T21" fmla="*/ 137 h 398"/>
                  <a:gd name="T22" fmla="*/ 34 w 255"/>
                  <a:gd name="T23" fmla="*/ 163 h 398"/>
                  <a:gd name="T24" fmla="*/ 33 w 255"/>
                  <a:gd name="T25" fmla="*/ 199 h 398"/>
                  <a:gd name="T26" fmla="*/ 33 w 255"/>
                  <a:gd name="T27" fmla="*/ 217 h 398"/>
                  <a:gd name="T28" fmla="*/ 12 w 255"/>
                  <a:gd name="T29" fmla="*/ 234 h 398"/>
                  <a:gd name="T30" fmla="*/ 9 w 255"/>
                  <a:gd name="T31" fmla="*/ 254 h 398"/>
                  <a:gd name="T32" fmla="*/ 3 w 255"/>
                  <a:gd name="T33" fmla="*/ 264 h 398"/>
                  <a:gd name="T34" fmla="*/ 28 w 255"/>
                  <a:gd name="T35" fmla="*/ 277 h 398"/>
                  <a:gd name="T36" fmla="*/ 51 w 255"/>
                  <a:gd name="T37" fmla="*/ 290 h 398"/>
                  <a:gd name="T38" fmla="*/ 67 w 255"/>
                  <a:gd name="T39" fmla="*/ 293 h 398"/>
                  <a:gd name="T40" fmla="*/ 81 w 255"/>
                  <a:gd name="T41" fmla="*/ 297 h 398"/>
                  <a:gd name="T42" fmla="*/ 102 w 255"/>
                  <a:gd name="T43" fmla="*/ 320 h 398"/>
                  <a:gd name="T44" fmla="*/ 125 w 255"/>
                  <a:gd name="T45" fmla="*/ 351 h 398"/>
                  <a:gd name="T46" fmla="*/ 152 w 255"/>
                  <a:gd name="T47" fmla="*/ 348 h 398"/>
                  <a:gd name="T48" fmla="*/ 172 w 255"/>
                  <a:gd name="T49" fmla="*/ 350 h 398"/>
                  <a:gd name="T50" fmla="*/ 176 w 255"/>
                  <a:gd name="T51" fmla="*/ 385 h 398"/>
                  <a:gd name="T52" fmla="*/ 193 w 255"/>
                  <a:gd name="T53" fmla="*/ 398 h 398"/>
                  <a:gd name="T54" fmla="*/ 201 w 255"/>
                  <a:gd name="T55" fmla="*/ 322 h 398"/>
                  <a:gd name="T56" fmla="*/ 189 w 255"/>
                  <a:gd name="T57" fmla="*/ 300 h 398"/>
                  <a:gd name="T58" fmla="*/ 201 w 255"/>
                  <a:gd name="T59" fmla="*/ 279 h 398"/>
                  <a:gd name="T60" fmla="*/ 206 w 255"/>
                  <a:gd name="T61" fmla="*/ 273 h 398"/>
                  <a:gd name="T62" fmla="*/ 194 w 255"/>
                  <a:gd name="T63" fmla="*/ 255 h 398"/>
                  <a:gd name="T64" fmla="*/ 241 w 255"/>
                  <a:gd name="T65" fmla="*/ 248 h 398"/>
                  <a:gd name="T66" fmla="*/ 250 w 255"/>
                  <a:gd name="T67" fmla="*/ 269 h 398"/>
                  <a:gd name="T68" fmla="*/ 249 w 255"/>
                  <a:gd name="T69" fmla="*/ 242 h 398"/>
                  <a:gd name="T70" fmla="*/ 236 w 255"/>
                  <a:gd name="T71" fmla="*/ 229 h 398"/>
                  <a:gd name="T72" fmla="*/ 246 w 255"/>
                  <a:gd name="T73" fmla="*/ 211 h 398"/>
                  <a:gd name="T74" fmla="*/ 236 w 255"/>
                  <a:gd name="T75" fmla="*/ 189 h 398"/>
                  <a:gd name="T76" fmla="*/ 243 w 255"/>
                  <a:gd name="T77" fmla="*/ 164 h 398"/>
                  <a:gd name="T78" fmla="*/ 240 w 255"/>
                  <a:gd name="T79" fmla="*/ 147 h 398"/>
                  <a:gd name="T80" fmla="*/ 213 w 255"/>
                  <a:gd name="T81" fmla="*/ 149 h 398"/>
                  <a:gd name="T82" fmla="*/ 191 w 255"/>
                  <a:gd name="T83" fmla="*/ 131 h 398"/>
                  <a:gd name="T84" fmla="*/ 152 w 255"/>
                  <a:gd name="T85" fmla="*/ 130 h 398"/>
                  <a:gd name="T86" fmla="*/ 142 w 255"/>
                  <a:gd name="T87" fmla="*/ 120 h 398"/>
                  <a:gd name="T88" fmla="*/ 144 w 255"/>
                  <a:gd name="T89" fmla="*/ 106 h 398"/>
                  <a:gd name="T90" fmla="*/ 138 w 255"/>
                  <a:gd name="T91" fmla="*/ 91 h 398"/>
                  <a:gd name="T92" fmla="*/ 125 w 255"/>
                  <a:gd name="T93" fmla="*/ 79 h 398"/>
                  <a:gd name="T94" fmla="*/ 136 w 255"/>
                  <a:gd name="T95" fmla="*/ 48 h 398"/>
                  <a:gd name="T96" fmla="*/ 151 w 255"/>
                  <a:gd name="T97" fmla="*/ 32 h 398"/>
                  <a:gd name="T98" fmla="*/ 170 w 255"/>
                  <a:gd name="T99" fmla="*/ 1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5" h="398">
                    <a:moveTo>
                      <a:pt x="170" y="16"/>
                    </a:moveTo>
                    <a:lnTo>
                      <a:pt x="175" y="8"/>
                    </a:lnTo>
                    <a:lnTo>
                      <a:pt x="170" y="2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3" y="17"/>
                    </a:lnTo>
                    <a:lnTo>
                      <a:pt x="126" y="29"/>
                    </a:lnTo>
                    <a:lnTo>
                      <a:pt x="109" y="27"/>
                    </a:lnTo>
                    <a:lnTo>
                      <a:pt x="108" y="32"/>
                    </a:lnTo>
                    <a:lnTo>
                      <a:pt x="95" y="32"/>
                    </a:lnTo>
                    <a:lnTo>
                      <a:pt x="82" y="43"/>
                    </a:lnTo>
                    <a:lnTo>
                      <a:pt x="77" y="64"/>
                    </a:lnTo>
                    <a:lnTo>
                      <a:pt x="77" y="71"/>
                    </a:lnTo>
                    <a:lnTo>
                      <a:pt x="67" y="74"/>
                    </a:lnTo>
                    <a:lnTo>
                      <a:pt x="52" y="91"/>
                    </a:lnTo>
                    <a:lnTo>
                      <a:pt x="40" y="90"/>
                    </a:lnTo>
                    <a:lnTo>
                      <a:pt x="38" y="94"/>
                    </a:lnTo>
                    <a:lnTo>
                      <a:pt x="42" y="108"/>
                    </a:lnTo>
                    <a:lnTo>
                      <a:pt x="38" y="114"/>
                    </a:lnTo>
                    <a:lnTo>
                      <a:pt x="31" y="112"/>
                    </a:lnTo>
                    <a:lnTo>
                      <a:pt x="27" y="125"/>
                    </a:lnTo>
                    <a:lnTo>
                      <a:pt x="36" y="137"/>
                    </a:lnTo>
                    <a:lnTo>
                      <a:pt x="39" y="157"/>
                    </a:lnTo>
                    <a:lnTo>
                      <a:pt x="34" y="163"/>
                    </a:lnTo>
                    <a:lnTo>
                      <a:pt x="38" y="185"/>
                    </a:lnTo>
                    <a:lnTo>
                      <a:pt x="33" y="199"/>
                    </a:lnTo>
                    <a:lnTo>
                      <a:pt x="40" y="205"/>
                    </a:lnTo>
                    <a:lnTo>
                      <a:pt x="33" y="217"/>
                    </a:lnTo>
                    <a:lnTo>
                      <a:pt x="24" y="232"/>
                    </a:lnTo>
                    <a:lnTo>
                      <a:pt x="12" y="234"/>
                    </a:lnTo>
                    <a:lnTo>
                      <a:pt x="8" y="242"/>
                    </a:lnTo>
                    <a:lnTo>
                      <a:pt x="9" y="254"/>
                    </a:lnTo>
                    <a:lnTo>
                      <a:pt x="0" y="256"/>
                    </a:lnTo>
                    <a:lnTo>
                      <a:pt x="3" y="264"/>
                    </a:lnTo>
                    <a:lnTo>
                      <a:pt x="25" y="277"/>
                    </a:lnTo>
                    <a:lnTo>
                      <a:pt x="28" y="277"/>
                    </a:lnTo>
                    <a:lnTo>
                      <a:pt x="33" y="286"/>
                    </a:lnTo>
                    <a:lnTo>
                      <a:pt x="51" y="290"/>
                    </a:lnTo>
                    <a:lnTo>
                      <a:pt x="57" y="286"/>
                    </a:lnTo>
                    <a:lnTo>
                      <a:pt x="67" y="293"/>
                    </a:lnTo>
                    <a:lnTo>
                      <a:pt x="76" y="299"/>
                    </a:lnTo>
                    <a:lnTo>
                      <a:pt x="81" y="297"/>
                    </a:lnTo>
                    <a:lnTo>
                      <a:pt x="95" y="308"/>
                    </a:lnTo>
                    <a:lnTo>
                      <a:pt x="102" y="320"/>
                    </a:lnTo>
                    <a:lnTo>
                      <a:pt x="112" y="326"/>
                    </a:lnTo>
                    <a:lnTo>
                      <a:pt x="125" y="351"/>
                    </a:lnTo>
                    <a:lnTo>
                      <a:pt x="141" y="354"/>
                    </a:lnTo>
                    <a:lnTo>
                      <a:pt x="152" y="348"/>
                    </a:lnTo>
                    <a:lnTo>
                      <a:pt x="160" y="351"/>
                    </a:lnTo>
                    <a:lnTo>
                      <a:pt x="172" y="350"/>
                    </a:lnTo>
                    <a:lnTo>
                      <a:pt x="189" y="361"/>
                    </a:lnTo>
                    <a:lnTo>
                      <a:pt x="176" y="385"/>
                    </a:lnTo>
                    <a:lnTo>
                      <a:pt x="182" y="385"/>
                    </a:lnTo>
                    <a:lnTo>
                      <a:pt x="193" y="398"/>
                    </a:lnTo>
                    <a:lnTo>
                      <a:pt x="201" y="333"/>
                    </a:lnTo>
                    <a:lnTo>
                      <a:pt x="201" y="322"/>
                    </a:lnTo>
                    <a:lnTo>
                      <a:pt x="198" y="309"/>
                    </a:lnTo>
                    <a:lnTo>
                      <a:pt x="189" y="300"/>
                    </a:lnTo>
                    <a:lnTo>
                      <a:pt x="189" y="283"/>
                    </a:lnTo>
                    <a:lnTo>
                      <a:pt x="201" y="279"/>
                    </a:lnTo>
                    <a:lnTo>
                      <a:pt x="205" y="281"/>
                    </a:lnTo>
                    <a:lnTo>
                      <a:pt x="206" y="273"/>
                    </a:lnTo>
                    <a:lnTo>
                      <a:pt x="194" y="270"/>
                    </a:lnTo>
                    <a:lnTo>
                      <a:pt x="194" y="255"/>
                    </a:lnTo>
                    <a:lnTo>
                      <a:pt x="234" y="256"/>
                    </a:lnTo>
                    <a:lnTo>
                      <a:pt x="241" y="248"/>
                    </a:lnTo>
                    <a:lnTo>
                      <a:pt x="247" y="255"/>
                    </a:lnTo>
                    <a:lnTo>
                      <a:pt x="250" y="269"/>
                    </a:lnTo>
                    <a:lnTo>
                      <a:pt x="255" y="266"/>
                    </a:lnTo>
                    <a:lnTo>
                      <a:pt x="249" y="242"/>
                    </a:lnTo>
                    <a:lnTo>
                      <a:pt x="243" y="234"/>
                    </a:lnTo>
                    <a:lnTo>
                      <a:pt x="236" y="229"/>
                    </a:lnTo>
                    <a:lnTo>
                      <a:pt x="247" y="217"/>
                    </a:lnTo>
                    <a:lnTo>
                      <a:pt x="246" y="211"/>
                    </a:lnTo>
                    <a:lnTo>
                      <a:pt x="240" y="205"/>
                    </a:lnTo>
                    <a:lnTo>
                      <a:pt x="236" y="189"/>
                    </a:lnTo>
                    <a:lnTo>
                      <a:pt x="238" y="172"/>
                    </a:lnTo>
                    <a:lnTo>
                      <a:pt x="243" y="164"/>
                    </a:lnTo>
                    <a:lnTo>
                      <a:pt x="248" y="152"/>
                    </a:lnTo>
                    <a:lnTo>
                      <a:pt x="240" y="147"/>
                    </a:lnTo>
                    <a:lnTo>
                      <a:pt x="228" y="150"/>
                    </a:lnTo>
                    <a:lnTo>
                      <a:pt x="213" y="149"/>
                    </a:lnTo>
                    <a:lnTo>
                      <a:pt x="205" y="152"/>
                    </a:lnTo>
                    <a:lnTo>
                      <a:pt x="191" y="131"/>
                    </a:lnTo>
                    <a:lnTo>
                      <a:pt x="179" y="127"/>
                    </a:lnTo>
                    <a:lnTo>
                      <a:pt x="152" y="130"/>
                    </a:lnTo>
                    <a:lnTo>
                      <a:pt x="147" y="122"/>
                    </a:lnTo>
                    <a:lnTo>
                      <a:pt x="142" y="120"/>
                    </a:lnTo>
                    <a:lnTo>
                      <a:pt x="141" y="114"/>
                    </a:lnTo>
                    <a:lnTo>
                      <a:pt x="144" y="106"/>
                    </a:lnTo>
                    <a:lnTo>
                      <a:pt x="143" y="96"/>
                    </a:lnTo>
                    <a:lnTo>
                      <a:pt x="138" y="91"/>
                    </a:lnTo>
                    <a:lnTo>
                      <a:pt x="137" y="81"/>
                    </a:lnTo>
                    <a:lnTo>
                      <a:pt x="125" y="79"/>
                    </a:lnTo>
                    <a:lnTo>
                      <a:pt x="132" y="65"/>
                    </a:lnTo>
                    <a:lnTo>
                      <a:pt x="136" y="48"/>
                    </a:lnTo>
                    <a:lnTo>
                      <a:pt x="142" y="39"/>
                    </a:lnTo>
                    <a:lnTo>
                      <a:pt x="151" y="32"/>
                    </a:lnTo>
                    <a:lnTo>
                      <a:pt x="156" y="20"/>
                    </a:lnTo>
                    <a:lnTo>
                      <a:pt x="170" y="16"/>
                    </a:lnTo>
                    <a:lnTo>
                      <a:pt x="170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9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A8B5742-2B73-40D4-939D-E6B3BBCB67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587" y="4432301"/>
                <a:ext cx="192087" cy="238125"/>
              </a:xfrm>
              <a:custGeom>
                <a:avLst/>
                <a:gdLst>
                  <a:gd name="T0" fmla="*/ 117 w 121"/>
                  <a:gd name="T1" fmla="*/ 35 h 150"/>
                  <a:gd name="T2" fmla="*/ 108 w 121"/>
                  <a:gd name="T3" fmla="*/ 29 h 150"/>
                  <a:gd name="T4" fmla="*/ 98 w 121"/>
                  <a:gd name="T5" fmla="*/ 22 h 150"/>
                  <a:gd name="T6" fmla="*/ 92 w 121"/>
                  <a:gd name="T7" fmla="*/ 26 h 150"/>
                  <a:gd name="T8" fmla="*/ 74 w 121"/>
                  <a:gd name="T9" fmla="*/ 22 h 150"/>
                  <a:gd name="T10" fmla="*/ 69 w 121"/>
                  <a:gd name="T11" fmla="*/ 13 h 150"/>
                  <a:gd name="T12" fmla="*/ 66 w 121"/>
                  <a:gd name="T13" fmla="*/ 13 h 150"/>
                  <a:gd name="T14" fmla="*/ 44 w 121"/>
                  <a:gd name="T15" fmla="*/ 0 h 150"/>
                  <a:gd name="T16" fmla="*/ 30 w 121"/>
                  <a:gd name="T17" fmla="*/ 9 h 150"/>
                  <a:gd name="T18" fmla="*/ 18 w 121"/>
                  <a:gd name="T19" fmla="*/ 14 h 150"/>
                  <a:gd name="T20" fmla="*/ 20 w 121"/>
                  <a:gd name="T21" fmla="*/ 24 h 150"/>
                  <a:gd name="T22" fmla="*/ 11 w 121"/>
                  <a:gd name="T23" fmla="*/ 39 h 150"/>
                  <a:gd name="T24" fmla="*/ 8 w 121"/>
                  <a:gd name="T25" fmla="*/ 54 h 150"/>
                  <a:gd name="T26" fmla="*/ 1 w 121"/>
                  <a:gd name="T27" fmla="*/ 58 h 150"/>
                  <a:gd name="T28" fmla="*/ 5 w 121"/>
                  <a:gd name="T29" fmla="*/ 79 h 150"/>
                  <a:gd name="T30" fmla="*/ 0 w 121"/>
                  <a:gd name="T31" fmla="*/ 86 h 150"/>
                  <a:gd name="T32" fmla="*/ 13 w 121"/>
                  <a:gd name="T33" fmla="*/ 96 h 150"/>
                  <a:gd name="T34" fmla="*/ 21 w 121"/>
                  <a:gd name="T35" fmla="*/ 85 h 150"/>
                  <a:gd name="T36" fmla="*/ 25 w 121"/>
                  <a:gd name="T37" fmla="*/ 95 h 150"/>
                  <a:gd name="T38" fmla="*/ 15 w 121"/>
                  <a:gd name="T39" fmla="*/ 113 h 150"/>
                  <a:gd name="T40" fmla="*/ 18 w 121"/>
                  <a:gd name="T41" fmla="*/ 123 h 150"/>
                  <a:gd name="T42" fmla="*/ 12 w 121"/>
                  <a:gd name="T43" fmla="*/ 128 h 150"/>
                  <a:gd name="T44" fmla="*/ 12 w 121"/>
                  <a:gd name="T45" fmla="*/ 137 h 150"/>
                  <a:gd name="T46" fmla="*/ 22 w 121"/>
                  <a:gd name="T47" fmla="*/ 135 h 150"/>
                  <a:gd name="T48" fmla="*/ 30 w 121"/>
                  <a:gd name="T49" fmla="*/ 138 h 150"/>
                  <a:gd name="T50" fmla="*/ 39 w 121"/>
                  <a:gd name="T51" fmla="*/ 150 h 150"/>
                  <a:gd name="T52" fmla="*/ 51 w 121"/>
                  <a:gd name="T53" fmla="*/ 140 h 150"/>
                  <a:gd name="T54" fmla="*/ 54 w 121"/>
                  <a:gd name="T55" fmla="*/ 124 h 150"/>
                  <a:gd name="T56" fmla="*/ 66 w 121"/>
                  <a:gd name="T57" fmla="*/ 103 h 150"/>
                  <a:gd name="T58" fmla="*/ 92 w 121"/>
                  <a:gd name="T59" fmla="*/ 94 h 150"/>
                  <a:gd name="T60" fmla="*/ 114 w 121"/>
                  <a:gd name="T61" fmla="*/ 69 h 150"/>
                  <a:gd name="T62" fmla="*/ 121 w 121"/>
                  <a:gd name="T63" fmla="*/ 54 h 150"/>
                  <a:gd name="T64" fmla="*/ 117 w 121"/>
                  <a:gd name="T65" fmla="*/ 3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50">
                    <a:moveTo>
                      <a:pt x="117" y="35"/>
                    </a:moveTo>
                    <a:lnTo>
                      <a:pt x="108" y="29"/>
                    </a:lnTo>
                    <a:lnTo>
                      <a:pt x="98" y="22"/>
                    </a:lnTo>
                    <a:lnTo>
                      <a:pt x="92" y="26"/>
                    </a:lnTo>
                    <a:lnTo>
                      <a:pt x="74" y="22"/>
                    </a:lnTo>
                    <a:lnTo>
                      <a:pt x="69" y="13"/>
                    </a:lnTo>
                    <a:lnTo>
                      <a:pt x="66" y="13"/>
                    </a:lnTo>
                    <a:lnTo>
                      <a:pt x="44" y="0"/>
                    </a:lnTo>
                    <a:lnTo>
                      <a:pt x="30" y="9"/>
                    </a:lnTo>
                    <a:lnTo>
                      <a:pt x="18" y="14"/>
                    </a:lnTo>
                    <a:lnTo>
                      <a:pt x="20" y="24"/>
                    </a:lnTo>
                    <a:lnTo>
                      <a:pt x="11" y="39"/>
                    </a:lnTo>
                    <a:lnTo>
                      <a:pt x="8" y="54"/>
                    </a:lnTo>
                    <a:lnTo>
                      <a:pt x="1" y="58"/>
                    </a:lnTo>
                    <a:lnTo>
                      <a:pt x="5" y="79"/>
                    </a:lnTo>
                    <a:lnTo>
                      <a:pt x="0" y="86"/>
                    </a:lnTo>
                    <a:lnTo>
                      <a:pt x="13" y="96"/>
                    </a:lnTo>
                    <a:lnTo>
                      <a:pt x="21" y="85"/>
                    </a:lnTo>
                    <a:lnTo>
                      <a:pt x="25" y="95"/>
                    </a:lnTo>
                    <a:lnTo>
                      <a:pt x="15" y="113"/>
                    </a:lnTo>
                    <a:lnTo>
                      <a:pt x="18" y="123"/>
                    </a:lnTo>
                    <a:lnTo>
                      <a:pt x="12" y="128"/>
                    </a:lnTo>
                    <a:lnTo>
                      <a:pt x="12" y="137"/>
                    </a:lnTo>
                    <a:lnTo>
                      <a:pt x="22" y="135"/>
                    </a:lnTo>
                    <a:lnTo>
                      <a:pt x="30" y="138"/>
                    </a:lnTo>
                    <a:lnTo>
                      <a:pt x="39" y="150"/>
                    </a:lnTo>
                    <a:lnTo>
                      <a:pt x="51" y="140"/>
                    </a:lnTo>
                    <a:lnTo>
                      <a:pt x="54" y="124"/>
                    </a:lnTo>
                    <a:lnTo>
                      <a:pt x="66" y="103"/>
                    </a:lnTo>
                    <a:lnTo>
                      <a:pt x="92" y="94"/>
                    </a:lnTo>
                    <a:lnTo>
                      <a:pt x="114" y="69"/>
                    </a:lnTo>
                    <a:lnTo>
                      <a:pt x="121" y="54"/>
                    </a:lnTo>
                    <a:lnTo>
                      <a:pt x="117" y="3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9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E3BBBB-C961-419C-B678-2096E62562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225" y="4167188"/>
                <a:ext cx="158750" cy="266700"/>
              </a:xfrm>
              <a:custGeom>
                <a:avLst/>
                <a:gdLst>
                  <a:gd name="T0" fmla="*/ 89 w 100"/>
                  <a:gd name="T1" fmla="*/ 57 h 168"/>
                  <a:gd name="T2" fmla="*/ 81 w 100"/>
                  <a:gd name="T3" fmla="*/ 49 h 168"/>
                  <a:gd name="T4" fmla="*/ 70 w 100"/>
                  <a:gd name="T5" fmla="*/ 37 h 168"/>
                  <a:gd name="T6" fmla="*/ 62 w 100"/>
                  <a:gd name="T7" fmla="*/ 37 h 168"/>
                  <a:gd name="T8" fmla="*/ 62 w 100"/>
                  <a:gd name="T9" fmla="*/ 25 h 168"/>
                  <a:gd name="T10" fmla="*/ 49 w 100"/>
                  <a:gd name="T11" fmla="*/ 9 h 168"/>
                  <a:gd name="T12" fmla="*/ 36 w 100"/>
                  <a:gd name="T13" fmla="*/ 0 h 168"/>
                  <a:gd name="T14" fmla="*/ 19 w 100"/>
                  <a:gd name="T15" fmla="*/ 14 h 168"/>
                  <a:gd name="T16" fmla="*/ 17 w 100"/>
                  <a:gd name="T17" fmla="*/ 23 h 168"/>
                  <a:gd name="T18" fmla="*/ 24 w 100"/>
                  <a:gd name="T19" fmla="*/ 31 h 168"/>
                  <a:gd name="T20" fmla="*/ 19 w 100"/>
                  <a:gd name="T21" fmla="*/ 36 h 168"/>
                  <a:gd name="T22" fmla="*/ 5 w 100"/>
                  <a:gd name="T23" fmla="*/ 40 h 168"/>
                  <a:gd name="T24" fmla="*/ 5 w 100"/>
                  <a:gd name="T25" fmla="*/ 51 h 168"/>
                  <a:gd name="T26" fmla="*/ 0 w 100"/>
                  <a:gd name="T27" fmla="*/ 57 h 168"/>
                  <a:gd name="T28" fmla="*/ 14 w 100"/>
                  <a:gd name="T29" fmla="*/ 75 h 168"/>
                  <a:gd name="T30" fmla="*/ 24 w 100"/>
                  <a:gd name="T31" fmla="*/ 74 h 168"/>
                  <a:gd name="T32" fmla="*/ 29 w 100"/>
                  <a:gd name="T33" fmla="*/ 80 h 168"/>
                  <a:gd name="T34" fmla="*/ 26 w 100"/>
                  <a:gd name="T35" fmla="*/ 90 h 168"/>
                  <a:gd name="T36" fmla="*/ 33 w 100"/>
                  <a:gd name="T37" fmla="*/ 94 h 168"/>
                  <a:gd name="T38" fmla="*/ 38 w 100"/>
                  <a:gd name="T39" fmla="*/ 105 h 168"/>
                  <a:gd name="T40" fmla="*/ 32 w 100"/>
                  <a:gd name="T41" fmla="*/ 113 h 168"/>
                  <a:gd name="T42" fmla="*/ 28 w 100"/>
                  <a:gd name="T43" fmla="*/ 133 h 168"/>
                  <a:gd name="T44" fmla="*/ 33 w 100"/>
                  <a:gd name="T45" fmla="*/ 146 h 168"/>
                  <a:gd name="T46" fmla="*/ 34 w 100"/>
                  <a:gd name="T47" fmla="*/ 156 h 168"/>
                  <a:gd name="T48" fmla="*/ 47 w 100"/>
                  <a:gd name="T49" fmla="*/ 168 h 168"/>
                  <a:gd name="T50" fmla="*/ 58 w 100"/>
                  <a:gd name="T51" fmla="*/ 168 h 168"/>
                  <a:gd name="T52" fmla="*/ 61 w 100"/>
                  <a:gd name="T53" fmla="*/ 164 h 168"/>
                  <a:gd name="T54" fmla="*/ 66 w 100"/>
                  <a:gd name="T55" fmla="*/ 163 h 168"/>
                  <a:gd name="T56" fmla="*/ 76 w 100"/>
                  <a:gd name="T57" fmla="*/ 159 h 168"/>
                  <a:gd name="T58" fmla="*/ 83 w 100"/>
                  <a:gd name="T59" fmla="*/ 153 h 168"/>
                  <a:gd name="T60" fmla="*/ 94 w 100"/>
                  <a:gd name="T61" fmla="*/ 154 h 168"/>
                  <a:gd name="T62" fmla="*/ 100 w 100"/>
                  <a:gd name="T63" fmla="*/ 154 h 168"/>
                  <a:gd name="T64" fmla="*/ 88 w 100"/>
                  <a:gd name="T65" fmla="*/ 133 h 168"/>
                  <a:gd name="T66" fmla="*/ 85 w 100"/>
                  <a:gd name="T67" fmla="*/ 120 h 168"/>
                  <a:gd name="T68" fmla="*/ 78 w 100"/>
                  <a:gd name="T69" fmla="*/ 120 h 168"/>
                  <a:gd name="T70" fmla="*/ 69 w 100"/>
                  <a:gd name="T71" fmla="*/ 102 h 168"/>
                  <a:gd name="T72" fmla="*/ 74 w 100"/>
                  <a:gd name="T73" fmla="*/ 90 h 168"/>
                  <a:gd name="T74" fmla="*/ 72 w 100"/>
                  <a:gd name="T75" fmla="*/ 84 h 168"/>
                  <a:gd name="T76" fmla="*/ 85 w 100"/>
                  <a:gd name="T77" fmla="*/ 79 h 168"/>
                  <a:gd name="T78" fmla="*/ 89 w 100"/>
                  <a:gd name="T79" fmla="*/ 57 h 168"/>
                  <a:gd name="T80" fmla="*/ 89 w 100"/>
                  <a:gd name="T81" fmla="*/ 5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168">
                    <a:moveTo>
                      <a:pt x="89" y="57"/>
                    </a:moveTo>
                    <a:lnTo>
                      <a:pt x="81" y="49"/>
                    </a:lnTo>
                    <a:lnTo>
                      <a:pt x="70" y="37"/>
                    </a:lnTo>
                    <a:lnTo>
                      <a:pt x="62" y="37"/>
                    </a:lnTo>
                    <a:lnTo>
                      <a:pt x="62" y="25"/>
                    </a:lnTo>
                    <a:lnTo>
                      <a:pt x="49" y="9"/>
                    </a:lnTo>
                    <a:lnTo>
                      <a:pt x="36" y="0"/>
                    </a:lnTo>
                    <a:lnTo>
                      <a:pt x="19" y="14"/>
                    </a:lnTo>
                    <a:lnTo>
                      <a:pt x="17" y="23"/>
                    </a:lnTo>
                    <a:lnTo>
                      <a:pt x="24" y="31"/>
                    </a:lnTo>
                    <a:lnTo>
                      <a:pt x="19" y="36"/>
                    </a:lnTo>
                    <a:lnTo>
                      <a:pt x="5" y="40"/>
                    </a:lnTo>
                    <a:lnTo>
                      <a:pt x="5" y="51"/>
                    </a:lnTo>
                    <a:lnTo>
                      <a:pt x="0" y="57"/>
                    </a:lnTo>
                    <a:lnTo>
                      <a:pt x="14" y="75"/>
                    </a:lnTo>
                    <a:lnTo>
                      <a:pt x="24" y="74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33" y="94"/>
                    </a:lnTo>
                    <a:lnTo>
                      <a:pt x="38" y="105"/>
                    </a:lnTo>
                    <a:lnTo>
                      <a:pt x="32" y="113"/>
                    </a:lnTo>
                    <a:lnTo>
                      <a:pt x="28" y="133"/>
                    </a:lnTo>
                    <a:lnTo>
                      <a:pt x="33" y="146"/>
                    </a:lnTo>
                    <a:lnTo>
                      <a:pt x="34" y="156"/>
                    </a:lnTo>
                    <a:lnTo>
                      <a:pt x="47" y="168"/>
                    </a:lnTo>
                    <a:lnTo>
                      <a:pt x="58" y="168"/>
                    </a:lnTo>
                    <a:lnTo>
                      <a:pt x="61" y="164"/>
                    </a:lnTo>
                    <a:lnTo>
                      <a:pt x="66" y="163"/>
                    </a:lnTo>
                    <a:lnTo>
                      <a:pt x="76" y="159"/>
                    </a:lnTo>
                    <a:lnTo>
                      <a:pt x="83" y="153"/>
                    </a:lnTo>
                    <a:lnTo>
                      <a:pt x="94" y="154"/>
                    </a:lnTo>
                    <a:lnTo>
                      <a:pt x="100" y="154"/>
                    </a:lnTo>
                    <a:lnTo>
                      <a:pt x="88" y="133"/>
                    </a:lnTo>
                    <a:lnTo>
                      <a:pt x="85" y="120"/>
                    </a:lnTo>
                    <a:lnTo>
                      <a:pt x="78" y="120"/>
                    </a:lnTo>
                    <a:lnTo>
                      <a:pt x="69" y="102"/>
                    </a:lnTo>
                    <a:lnTo>
                      <a:pt x="74" y="90"/>
                    </a:lnTo>
                    <a:lnTo>
                      <a:pt x="72" y="84"/>
                    </a:lnTo>
                    <a:lnTo>
                      <a:pt x="85" y="79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9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E1A0900-C473-45CE-87A8-AE6D735E0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637" y="5213351"/>
                <a:ext cx="280987" cy="309563"/>
              </a:xfrm>
              <a:custGeom>
                <a:avLst/>
                <a:gdLst>
                  <a:gd name="T0" fmla="*/ 89 w 177"/>
                  <a:gd name="T1" fmla="*/ 19 h 195"/>
                  <a:gd name="T2" fmla="*/ 88 w 177"/>
                  <a:gd name="T3" fmla="*/ 12 h 195"/>
                  <a:gd name="T4" fmla="*/ 67 w 177"/>
                  <a:gd name="T5" fmla="*/ 0 h 195"/>
                  <a:gd name="T6" fmla="*/ 48 w 177"/>
                  <a:gd name="T7" fmla="*/ 0 h 195"/>
                  <a:gd name="T8" fmla="*/ 13 w 177"/>
                  <a:gd name="T9" fmla="*/ 6 h 195"/>
                  <a:gd name="T10" fmla="*/ 5 w 177"/>
                  <a:gd name="T11" fmla="*/ 28 h 195"/>
                  <a:gd name="T12" fmla="*/ 6 w 177"/>
                  <a:gd name="T13" fmla="*/ 40 h 195"/>
                  <a:gd name="T14" fmla="*/ 0 w 177"/>
                  <a:gd name="T15" fmla="*/ 69 h 195"/>
                  <a:gd name="T16" fmla="*/ 42 w 177"/>
                  <a:gd name="T17" fmla="*/ 107 h 195"/>
                  <a:gd name="T18" fmla="*/ 59 w 177"/>
                  <a:gd name="T19" fmla="*/ 111 h 195"/>
                  <a:gd name="T20" fmla="*/ 86 w 177"/>
                  <a:gd name="T21" fmla="*/ 129 h 195"/>
                  <a:gd name="T22" fmla="*/ 108 w 177"/>
                  <a:gd name="T23" fmla="*/ 138 h 195"/>
                  <a:gd name="T24" fmla="*/ 112 w 177"/>
                  <a:gd name="T25" fmla="*/ 148 h 195"/>
                  <a:gd name="T26" fmla="*/ 96 w 177"/>
                  <a:gd name="T27" fmla="*/ 185 h 195"/>
                  <a:gd name="T28" fmla="*/ 118 w 177"/>
                  <a:gd name="T29" fmla="*/ 191 h 195"/>
                  <a:gd name="T30" fmla="*/ 141 w 177"/>
                  <a:gd name="T31" fmla="*/ 195 h 195"/>
                  <a:gd name="T32" fmla="*/ 157 w 177"/>
                  <a:gd name="T33" fmla="*/ 191 h 195"/>
                  <a:gd name="T34" fmla="*/ 173 w 177"/>
                  <a:gd name="T35" fmla="*/ 172 h 195"/>
                  <a:gd name="T36" fmla="*/ 174 w 177"/>
                  <a:gd name="T37" fmla="*/ 152 h 195"/>
                  <a:gd name="T38" fmla="*/ 176 w 177"/>
                  <a:gd name="T39" fmla="*/ 138 h 195"/>
                  <a:gd name="T40" fmla="*/ 177 w 177"/>
                  <a:gd name="T41" fmla="*/ 124 h 195"/>
                  <a:gd name="T42" fmla="*/ 176 w 177"/>
                  <a:gd name="T43" fmla="*/ 111 h 195"/>
                  <a:gd name="T44" fmla="*/ 168 w 177"/>
                  <a:gd name="T45" fmla="*/ 106 h 195"/>
                  <a:gd name="T46" fmla="*/ 161 w 177"/>
                  <a:gd name="T47" fmla="*/ 111 h 195"/>
                  <a:gd name="T48" fmla="*/ 153 w 177"/>
                  <a:gd name="T49" fmla="*/ 109 h 195"/>
                  <a:gd name="T50" fmla="*/ 150 w 177"/>
                  <a:gd name="T51" fmla="*/ 100 h 195"/>
                  <a:gd name="T52" fmla="*/ 147 w 177"/>
                  <a:gd name="T53" fmla="*/ 78 h 195"/>
                  <a:gd name="T54" fmla="*/ 142 w 177"/>
                  <a:gd name="T55" fmla="*/ 72 h 195"/>
                  <a:gd name="T56" fmla="*/ 127 w 177"/>
                  <a:gd name="T57" fmla="*/ 65 h 195"/>
                  <a:gd name="T58" fmla="*/ 119 w 177"/>
                  <a:gd name="T59" fmla="*/ 70 h 195"/>
                  <a:gd name="T60" fmla="*/ 97 w 177"/>
                  <a:gd name="T61" fmla="*/ 65 h 195"/>
                  <a:gd name="T62" fmla="*/ 95 w 177"/>
                  <a:gd name="T63" fmla="*/ 32 h 195"/>
                  <a:gd name="T64" fmla="*/ 89 w 177"/>
                  <a:gd name="T65" fmla="*/ 19 h 195"/>
                  <a:gd name="T66" fmla="*/ 89 w 177"/>
                  <a:gd name="T67" fmla="*/ 1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195">
                    <a:moveTo>
                      <a:pt x="89" y="19"/>
                    </a:moveTo>
                    <a:lnTo>
                      <a:pt x="88" y="12"/>
                    </a:lnTo>
                    <a:lnTo>
                      <a:pt x="67" y="0"/>
                    </a:lnTo>
                    <a:lnTo>
                      <a:pt x="48" y="0"/>
                    </a:lnTo>
                    <a:lnTo>
                      <a:pt x="13" y="6"/>
                    </a:lnTo>
                    <a:lnTo>
                      <a:pt x="5" y="28"/>
                    </a:lnTo>
                    <a:lnTo>
                      <a:pt x="6" y="40"/>
                    </a:lnTo>
                    <a:lnTo>
                      <a:pt x="0" y="69"/>
                    </a:lnTo>
                    <a:lnTo>
                      <a:pt x="42" y="107"/>
                    </a:lnTo>
                    <a:lnTo>
                      <a:pt x="59" y="111"/>
                    </a:lnTo>
                    <a:lnTo>
                      <a:pt x="86" y="129"/>
                    </a:lnTo>
                    <a:lnTo>
                      <a:pt x="108" y="138"/>
                    </a:lnTo>
                    <a:lnTo>
                      <a:pt x="112" y="148"/>
                    </a:lnTo>
                    <a:lnTo>
                      <a:pt x="96" y="185"/>
                    </a:lnTo>
                    <a:lnTo>
                      <a:pt x="118" y="191"/>
                    </a:lnTo>
                    <a:lnTo>
                      <a:pt x="141" y="195"/>
                    </a:lnTo>
                    <a:lnTo>
                      <a:pt x="157" y="191"/>
                    </a:lnTo>
                    <a:lnTo>
                      <a:pt x="173" y="172"/>
                    </a:lnTo>
                    <a:lnTo>
                      <a:pt x="174" y="152"/>
                    </a:lnTo>
                    <a:lnTo>
                      <a:pt x="176" y="138"/>
                    </a:lnTo>
                    <a:lnTo>
                      <a:pt x="177" y="124"/>
                    </a:lnTo>
                    <a:lnTo>
                      <a:pt x="176" y="111"/>
                    </a:lnTo>
                    <a:lnTo>
                      <a:pt x="168" y="106"/>
                    </a:lnTo>
                    <a:lnTo>
                      <a:pt x="161" y="111"/>
                    </a:lnTo>
                    <a:lnTo>
                      <a:pt x="153" y="109"/>
                    </a:lnTo>
                    <a:lnTo>
                      <a:pt x="150" y="100"/>
                    </a:lnTo>
                    <a:lnTo>
                      <a:pt x="147" y="78"/>
                    </a:lnTo>
                    <a:lnTo>
                      <a:pt x="142" y="72"/>
                    </a:lnTo>
                    <a:lnTo>
                      <a:pt x="127" y="65"/>
                    </a:lnTo>
                    <a:lnTo>
                      <a:pt x="119" y="70"/>
                    </a:lnTo>
                    <a:lnTo>
                      <a:pt x="97" y="65"/>
                    </a:lnTo>
                    <a:lnTo>
                      <a:pt x="95" y="32"/>
                    </a:lnTo>
                    <a:lnTo>
                      <a:pt x="89" y="19"/>
                    </a:lnTo>
                    <a:lnTo>
                      <a:pt x="89" y="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9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4F1336-33A6-4914-803A-D14E6D7152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762" y="4256088"/>
                <a:ext cx="138112" cy="157163"/>
              </a:xfrm>
              <a:custGeom>
                <a:avLst/>
                <a:gdLst>
                  <a:gd name="T0" fmla="*/ 64 w 87"/>
                  <a:gd name="T1" fmla="*/ 0 h 99"/>
                  <a:gd name="T2" fmla="*/ 48 w 87"/>
                  <a:gd name="T3" fmla="*/ 1 h 99"/>
                  <a:gd name="T4" fmla="*/ 45 w 87"/>
                  <a:gd name="T5" fmla="*/ 6 h 99"/>
                  <a:gd name="T6" fmla="*/ 20 w 87"/>
                  <a:gd name="T7" fmla="*/ 1 h 99"/>
                  <a:gd name="T8" fmla="*/ 16 w 87"/>
                  <a:gd name="T9" fmla="*/ 23 h 99"/>
                  <a:gd name="T10" fmla="*/ 3 w 87"/>
                  <a:gd name="T11" fmla="*/ 28 h 99"/>
                  <a:gd name="T12" fmla="*/ 5 w 87"/>
                  <a:gd name="T13" fmla="*/ 34 h 99"/>
                  <a:gd name="T14" fmla="*/ 0 w 87"/>
                  <a:gd name="T15" fmla="*/ 46 h 99"/>
                  <a:gd name="T16" fmla="*/ 9 w 87"/>
                  <a:gd name="T17" fmla="*/ 64 h 99"/>
                  <a:gd name="T18" fmla="*/ 16 w 87"/>
                  <a:gd name="T19" fmla="*/ 64 h 99"/>
                  <a:gd name="T20" fmla="*/ 19 w 87"/>
                  <a:gd name="T21" fmla="*/ 77 h 99"/>
                  <a:gd name="T22" fmla="*/ 31 w 87"/>
                  <a:gd name="T23" fmla="*/ 98 h 99"/>
                  <a:gd name="T24" fmla="*/ 42 w 87"/>
                  <a:gd name="T25" fmla="*/ 99 h 99"/>
                  <a:gd name="T26" fmla="*/ 44 w 87"/>
                  <a:gd name="T27" fmla="*/ 95 h 99"/>
                  <a:gd name="T28" fmla="*/ 41 w 87"/>
                  <a:gd name="T29" fmla="*/ 90 h 99"/>
                  <a:gd name="T30" fmla="*/ 43 w 87"/>
                  <a:gd name="T31" fmla="*/ 84 h 99"/>
                  <a:gd name="T32" fmla="*/ 51 w 87"/>
                  <a:gd name="T33" fmla="*/ 85 h 99"/>
                  <a:gd name="T34" fmla="*/ 62 w 87"/>
                  <a:gd name="T35" fmla="*/ 83 h 99"/>
                  <a:gd name="T36" fmla="*/ 74 w 87"/>
                  <a:gd name="T37" fmla="*/ 88 h 99"/>
                  <a:gd name="T38" fmla="*/ 78 w 87"/>
                  <a:gd name="T39" fmla="*/ 78 h 99"/>
                  <a:gd name="T40" fmla="*/ 81 w 87"/>
                  <a:gd name="T41" fmla="*/ 68 h 99"/>
                  <a:gd name="T42" fmla="*/ 85 w 87"/>
                  <a:gd name="T43" fmla="*/ 56 h 99"/>
                  <a:gd name="T44" fmla="*/ 77 w 87"/>
                  <a:gd name="T45" fmla="*/ 43 h 99"/>
                  <a:gd name="T46" fmla="*/ 76 w 87"/>
                  <a:gd name="T47" fmla="*/ 27 h 99"/>
                  <a:gd name="T48" fmla="*/ 87 w 87"/>
                  <a:gd name="T49" fmla="*/ 6 h 99"/>
                  <a:gd name="T50" fmla="*/ 64 w 87"/>
                  <a:gd name="T51" fmla="*/ 0 h 99"/>
                  <a:gd name="T52" fmla="*/ 64 w 87"/>
                  <a:gd name="T5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7" h="99">
                    <a:moveTo>
                      <a:pt x="64" y="0"/>
                    </a:moveTo>
                    <a:lnTo>
                      <a:pt x="48" y="1"/>
                    </a:lnTo>
                    <a:lnTo>
                      <a:pt x="45" y="6"/>
                    </a:lnTo>
                    <a:lnTo>
                      <a:pt x="20" y="1"/>
                    </a:lnTo>
                    <a:lnTo>
                      <a:pt x="16" y="23"/>
                    </a:lnTo>
                    <a:lnTo>
                      <a:pt x="3" y="28"/>
                    </a:lnTo>
                    <a:lnTo>
                      <a:pt x="5" y="34"/>
                    </a:lnTo>
                    <a:lnTo>
                      <a:pt x="0" y="46"/>
                    </a:lnTo>
                    <a:lnTo>
                      <a:pt x="9" y="64"/>
                    </a:lnTo>
                    <a:lnTo>
                      <a:pt x="16" y="64"/>
                    </a:lnTo>
                    <a:lnTo>
                      <a:pt x="19" y="77"/>
                    </a:lnTo>
                    <a:lnTo>
                      <a:pt x="31" y="98"/>
                    </a:lnTo>
                    <a:lnTo>
                      <a:pt x="42" y="99"/>
                    </a:lnTo>
                    <a:lnTo>
                      <a:pt x="44" y="95"/>
                    </a:lnTo>
                    <a:lnTo>
                      <a:pt x="41" y="90"/>
                    </a:lnTo>
                    <a:lnTo>
                      <a:pt x="43" y="84"/>
                    </a:lnTo>
                    <a:lnTo>
                      <a:pt x="51" y="85"/>
                    </a:lnTo>
                    <a:lnTo>
                      <a:pt x="62" y="83"/>
                    </a:lnTo>
                    <a:lnTo>
                      <a:pt x="74" y="88"/>
                    </a:lnTo>
                    <a:lnTo>
                      <a:pt x="78" y="78"/>
                    </a:lnTo>
                    <a:lnTo>
                      <a:pt x="81" y="68"/>
                    </a:lnTo>
                    <a:lnTo>
                      <a:pt x="85" y="56"/>
                    </a:lnTo>
                    <a:lnTo>
                      <a:pt x="77" y="43"/>
                    </a:lnTo>
                    <a:lnTo>
                      <a:pt x="76" y="27"/>
                    </a:lnTo>
                    <a:lnTo>
                      <a:pt x="87" y="6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9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354B5A-A540-4A63-A7DE-CEA99A2BCE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487" y="5618163"/>
                <a:ext cx="161925" cy="182563"/>
              </a:xfrm>
              <a:custGeom>
                <a:avLst/>
                <a:gdLst>
                  <a:gd name="T0" fmla="*/ 102 w 102"/>
                  <a:gd name="T1" fmla="*/ 87 h 115"/>
                  <a:gd name="T2" fmla="*/ 94 w 102"/>
                  <a:gd name="T3" fmla="*/ 73 h 115"/>
                  <a:gd name="T4" fmla="*/ 101 w 102"/>
                  <a:gd name="T5" fmla="*/ 62 h 115"/>
                  <a:gd name="T6" fmla="*/ 87 w 102"/>
                  <a:gd name="T7" fmla="*/ 46 h 115"/>
                  <a:gd name="T8" fmla="*/ 69 w 102"/>
                  <a:gd name="T9" fmla="*/ 33 h 115"/>
                  <a:gd name="T10" fmla="*/ 46 w 102"/>
                  <a:gd name="T11" fmla="*/ 18 h 115"/>
                  <a:gd name="T12" fmla="*/ 38 w 102"/>
                  <a:gd name="T13" fmla="*/ 18 h 115"/>
                  <a:gd name="T14" fmla="*/ 16 w 102"/>
                  <a:gd name="T15" fmla="*/ 0 h 115"/>
                  <a:gd name="T16" fmla="*/ 3 w 102"/>
                  <a:gd name="T17" fmla="*/ 3 h 115"/>
                  <a:gd name="T18" fmla="*/ 1 w 102"/>
                  <a:gd name="T19" fmla="*/ 22 h 115"/>
                  <a:gd name="T20" fmla="*/ 0 w 102"/>
                  <a:gd name="T21" fmla="*/ 46 h 115"/>
                  <a:gd name="T22" fmla="*/ 4 w 102"/>
                  <a:gd name="T23" fmla="*/ 70 h 115"/>
                  <a:gd name="T24" fmla="*/ 1 w 102"/>
                  <a:gd name="T25" fmla="*/ 75 h 115"/>
                  <a:gd name="T26" fmla="*/ 2 w 102"/>
                  <a:gd name="T27" fmla="*/ 91 h 115"/>
                  <a:gd name="T28" fmla="*/ 17 w 102"/>
                  <a:gd name="T29" fmla="*/ 104 h 115"/>
                  <a:gd name="T30" fmla="*/ 30 w 102"/>
                  <a:gd name="T31" fmla="*/ 103 h 115"/>
                  <a:gd name="T32" fmla="*/ 51 w 102"/>
                  <a:gd name="T33" fmla="*/ 113 h 115"/>
                  <a:gd name="T34" fmla="*/ 61 w 102"/>
                  <a:gd name="T35" fmla="*/ 111 h 115"/>
                  <a:gd name="T36" fmla="*/ 76 w 102"/>
                  <a:gd name="T37" fmla="*/ 115 h 115"/>
                  <a:gd name="T38" fmla="*/ 96 w 102"/>
                  <a:gd name="T39" fmla="*/ 102 h 115"/>
                  <a:gd name="T40" fmla="*/ 102 w 102"/>
                  <a:gd name="T41" fmla="*/ 87 h 115"/>
                  <a:gd name="T42" fmla="*/ 102 w 102"/>
                  <a:gd name="T43" fmla="*/ 8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115">
                    <a:moveTo>
                      <a:pt x="102" y="87"/>
                    </a:moveTo>
                    <a:lnTo>
                      <a:pt x="94" y="73"/>
                    </a:lnTo>
                    <a:lnTo>
                      <a:pt x="101" y="62"/>
                    </a:lnTo>
                    <a:lnTo>
                      <a:pt x="87" y="46"/>
                    </a:lnTo>
                    <a:lnTo>
                      <a:pt x="69" y="33"/>
                    </a:lnTo>
                    <a:lnTo>
                      <a:pt x="46" y="18"/>
                    </a:lnTo>
                    <a:lnTo>
                      <a:pt x="38" y="18"/>
                    </a:lnTo>
                    <a:lnTo>
                      <a:pt x="16" y="0"/>
                    </a:lnTo>
                    <a:lnTo>
                      <a:pt x="3" y="3"/>
                    </a:lnTo>
                    <a:lnTo>
                      <a:pt x="1" y="22"/>
                    </a:lnTo>
                    <a:lnTo>
                      <a:pt x="0" y="46"/>
                    </a:lnTo>
                    <a:lnTo>
                      <a:pt x="4" y="70"/>
                    </a:lnTo>
                    <a:lnTo>
                      <a:pt x="1" y="75"/>
                    </a:lnTo>
                    <a:lnTo>
                      <a:pt x="2" y="91"/>
                    </a:lnTo>
                    <a:lnTo>
                      <a:pt x="17" y="104"/>
                    </a:lnTo>
                    <a:lnTo>
                      <a:pt x="30" y="103"/>
                    </a:lnTo>
                    <a:lnTo>
                      <a:pt x="51" y="113"/>
                    </a:lnTo>
                    <a:lnTo>
                      <a:pt x="61" y="111"/>
                    </a:lnTo>
                    <a:lnTo>
                      <a:pt x="76" y="115"/>
                    </a:lnTo>
                    <a:lnTo>
                      <a:pt x="96" y="102"/>
                    </a:lnTo>
                    <a:lnTo>
                      <a:pt x="102" y="87"/>
                    </a:lnTo>
                    <a:lnTo>
                      <a:pt x="102" y="8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9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3464535-E46E-4E35-95E1-B2B9644AA7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112" y="4024313"/>
                <a:ext cx="449262" cy="431800"/>
              </a:xfrm>
              <a:custGeom>
                <a:avLst/>
                <a:gdLst>
                  <a:gd name="T0" fmla="*/ 275 w 283"/>
                  <a:gd name="T1" fmla="*/ 85 h 272"/>
                  <a:gd name="T2" fmla="*/ 262 w 283"/>
                  <a:gd name="T3" fmla="*/ 66 h 272"/>
                  <a:gd name="T4" fmla="*/ 230 w 283"/>
                  <a:gd name="T5" fmla="*/ 53 h 272"/>
                  <a:gd name="T6" fmla="*/ 241 w 283"/>
                  <a:gd name="T7" fmla="*/ 34 h 272"/>
                  <a:gd name="T8" fmla="*/ 190 w 283"/>
                  <a:gd name="T9" fmla="*/ 36 h 272"/>
                  <a:gd name="T10" fmla="*/ 178 w 283"/>
                  <a:gd name="T11" fmla="*/ 49 h 272"/>
                  <a:gd name="T12" fmla="*/ 151 w 283"/>
                  <a:gd name="T13" fmla="*/ 36 h 272"/>
                  <a:gd name="T14" fmla="*/ 110 w 283"/>
                  <a:gd name="T15" fmla="*/ 38 h 272"/>
                  <a:gd name="T16" fmla="*/ 96 w 283"/>
                  <a:gd name="T17" fmla="*/ 18 h 272"/>
                  <a:gd name="T18" fmla="*/ 75 w 283"/>
                  <a:gd name="T19" fmla="*/ 0 h 272"/>
                  <a:gd name="T20" fmla="*/ 69 w 283"/>
                  <a:gd name="T21" fmla="*/ 19 h 272"/>
                  <a:gd name="T22" fmla="*/ 42 w 283"/>
                  <a:gd name="T23" fmla="*/ 47 h 272"/>
                  <a:gd name="T24" fmla="*/ 43 w 283"/>
                  <a:gd name="T25" fmla="*/ 72 h 272"/>
                  <a:gd name="T26" fmla="*/ 27 w 283"/>
                  <a:gd name="T27" fmla="*/ 55 h 272"/>
                  <a:gd name="T28" fmla="*/ 39 w 283"/>
                  <a:gd name="T29" fmla="*/ 29 h 272"/>
                  <a:gd name="T30" fmla="*/ 44 w 283"/>
                  <a:gd name="T31" fmla="*/ 15 h 272"/>
                  <a:gd name="T32" fmla="*/ 31 w 283"/>
                  <a:gd name="T33" fmla="*/ 13 h 272"/>
                  <a:gd name="T34" fmla="*/ 17 w 283"/>
                  <a:gd name="T35" fmla="*/ 32 h 272"/>
                  <a:gd name="T36" fmla="*/ 7 w 283"/>
                  <a:gd name="T37" fmla="*/ 58 h 272"/>
                  <a:gd name="T38" fmla="*/ 12 w 283"/>
                  <a:gd name="T39" fmla="*/ 74 h 272"/>
                  <a:gd name="T40" fmla="*/ 18 w 283"/>
                  <a:gd name="T41" fmla="*/ 89 h 272"/>
                  <a:gd name="T42" fmla="*/ 16 w 283"/>
                  <a:gd name="T43" fmla="*/ 107 h 272"/>
                  <a:gd name="T44" fmla="*/ 22 w 283"/>
                  <a:gd name="T45" fmla="*/ 115 h 272"/>
                  <a:gd name="T46" fmla="*/ 54 w 283"/>
                  <a:gd name="T47" fmla="*/ 120 h 272"/>
                  <a:gd name="T48" fmla="*/ 80 w 283"/>
                  <a:gd name="T49" fmla="*/ 145 h 272"/>
                  <a:gd name="T50" fmla="*/ 103 w 283"/>
                  <a:gd name="T51" fmla="*/ 143 h 272"/>
                  <a:gd name="T52" fmla="*/ 123 w 283"/>
                  <a:gd name="T53" fmla="*/ 145 h 272"/>
                  <a:gd name="T54" fmla="*/ 113 w 283"/>
                  <a:gd name="T55" fmla="*/ 165 h 272"/>
                  <a:gd name="T56" fmla="*/ 115 w 283"/>
                  <a:gd name="T57" fmla="*/ 198 h 272"/>
                  <a:gd name="T58" fmla="*/ 122 w 283"/>
                  <a:gd name="T59" fmla="*/ 210 h 272"/>
                  <a:gd name="T60" fmla="*/ 118 w 283"/>
                  <a:gd name="T61" fmla="*/ 227 h 272"/>
                  <a:gd name="T62" fmla="*/ 130 w 283"/>
                  <a:gd name="T63" fmla="*/ 259 h 272"/>
                  <a:gd name="T64" fmla="*/ 157 w 283"/>
                  <a:gd name="T65" fmla="*/ 270 h 272"/>
                  <a:gd name="T66" fmla="*/ 177 w 283"/>
                  <a:gd name="T67" fmla="*/ 258 h 272"/>
                  <a:gd name="T68" fmla="*/ 188 w 283"/>
                  <a:gd name="T69" fmla="*/ 244 h 272"/>
                  <a:gd name="T70" fmla="*/ 203 w 283"/>
                  <a:gd name="T71" fmla="*/ 231 h 272"/>
                  <a:gd name="T72" fmla="*/ 182 w 283"/>
                  <a:gd name="T73" fmla="*/ 215 h 272"/>
                  <a:gd name="T74" fmla="*/ 174 w 283"/>
                  <a:gd name="T75" fmla="*/ 193 h 272"/>
                  <a:gd name="T76" fmla="*/ 194 w 283"/>
                  <a:gd name="T77" fmla="*/ 193 h 272"/>
                  <a:gd name="T78" fmla="*/ 216 w 283"/>
                  <a:gd name="T79" fmla="*/ 194 h 272"/>
                  <a:gd name="T80" fmla="*/ 255 w 283"/>
                  <a:gd name="T81" fmla="*/ 181 h 272"/>
                  <a:gd name="T82" fmla="*/ 261 w 283"/>
                  <a:gd name="T83" fmla="*/ 165 h 272"/>
                  <a:gd name="T84" fmla="*/ 252 w 283"/>
                  <a:gd name="T85" fmla="*/ 141 h 272"/>
                  <a:gd name="T86" fmla="*/ 266 w 283"/>
                  <a:gd name="T87" fmla="*/ 126 h 272"/>
                  <a:gd name="T88" fmla="*/ 264 w 283"/>
                  <a:gd name="T89" fmla="*/ 113 h 272"/>
                  <a:gd name="T90" fmla="*/ 283 w 283"/>
                  <a:gd name="T91" fmla="*/ 9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83" h="272">
                    <a:moveTo>
                      <a:pt x="283" y="90"/>
                    </a:moveTo>
                    <a:lnTo>
                      <a:pt x="275" y="85"/>
                    </a:lnTo>
                    <a:lnTo>
                      <a:pt x="265" y="85"/>
                    </a:lnTo>
                    <a:lnTo>
                      <a:pt x="262" y="66"/>
                    </a:lnTo>
                    <a:lnTo>
                      <a:pt x="246" y="54"/>
                    </a:lnTo>
                    <a:lnTo>
                      <a:pt x="230" y="53"/>
                    </a:lnTo>
                    <a:lnTo>
                      <a:pt x="224" y="42"/>
                    </a:lnTo>
                    <a:lnTo>
                      <a:pt x="241" y="34"/>
                    </a:lnTo>
                    <a:lnTo>
                      <a:pt x="216" y="34"/>
                    </a:lnTo>
                    <a:lnTo>
                      <a:pt x="190" y="36"/>
                    </a:lnTo>
                    <a:lnTo>
                      <a:pt x="190" y="42"/>
                    </a:lnTo>
                    <a:lnTo>
                      <a:pt x="178" y="49"/>
                    </a:lnTo>
                    <a:lnTo>
                      <a:pt x="162" y="47"/>
                    </a:lnTo>
                    <a:lnTo>
                      <a:pt x="151" y="36"/>
                    </a:lnTo>
                    <a:lnTo>
                      <a:pt x="128" y="38"/>
                    </a:lnTo>
                    <a:lnTo>
                      <a:pt x="110" y="38"/>
                    </a:lnTo>
                    <a:lnTo>
                      <a:pt x="109" y="31"/>
                    </a:lnTo>
                    <a:lnTo>
                      <a:pt x="96" y="18"/>
                    </a:lnTo>
                    <a:lnTo>
                      <a:pt x="82" y="17"/>
                    </a:lnTo>
                    <a:lnTo>
                      <a:pt x="75" y="0"/>
                    </a:lnTo>
                    <a:lnTo>
                      <a:pt x="67" y="7"/>
                    </a:lnTo>
                    <a:lnTo>
                      <a:pt x="69" y="19"/>
                    </a:lnTo>
                    <a:lnTo>
                      <a:pt x="42" y="29"/>
                    </a:lnTo>
                    <a:lnTo>
                      <a:pt x="42" y="47"/>
                    </a:lnTo>
                    <a:lnTo>
                      <a:pt x="49" y="55"/>
                    </a:lnTo>
                    <a:lnTo>
                      <a:pt x="43" y="72"/>
                    </a:lnTo>
                    <a:lnTo>
                      <a:pt x="34" y="74"/>
                    </a:lnTo>
                    <a:lnTo>
                      <a:pt x="27" y="55"/>
                    </a:lnTo>
                    <a:lnTo>
                      <a:pt x="37" y="41"/>
                    </a:lnTo>
                    <a:lnTo>
                      <a:pt x="39" y="29"/>
                    </a:lnTo>
                    <a:lnTo>
                      <a:pt x="32" y="18"/>
                    </a:lnTo>
                    <a:lnTo>
                      <a:pt x="44" y="15"/>
                    </a:lnTo>
                    <a:lnTo>
                      <a:pt x="45" y="9"/>
                    </a:lnTo>
                    <a:lnTo>
                      <a:pt x="31" y="13"/>
                    </a:lnTo>
                    <a:lnTo>
                      <a:pt x="26" y="25"/>
                    </a:lnTo>
                    <a:lnTo>
                      <a:pt x="17" y="32"/>
                    </a:lnTo>
                    <a:lnTo>
                      <a:pt x="11" y="41"/>
                    </a:lnTo>
                    <a:lnTo>
                      <a:pt x="7" y="58"/>
                    </a:lnTo>
                    <a:lnTo>
                      <a:pt x="0" y="72"/>
                    </a:lnTo>
                    <a:lnTo>
                      <a:pt x="12" y="74"/>
                    </a:lnTo>
                    <a:lnTo>
                      <a:pt x="13" y="84"/>
                    </a:lnTo>
                    <a:lnTo>
                      <a:pt x="18" y="89"/>
                    </a:lnTo>
                    <a:lnTo>
                      <a:pt x="19" y="99"/>
                    </a:lnTo>
                    <a:lnTo>
                      <a:pt x="16" y="107"/>
                    </a:lnTo>
                    <a:lnTo>
                      <a:pt x="17" y="113"/>
                    </a:lnTo>
                    <a:lnTo>
                      <a:pt x="22" y="115"/>
                    </a:lnTo>
                    <a:lnTo>
                      <a:pt x="27" y="123"/>
                    </a:lnTo>
                    <a:lnTo>
                      <a:pt x="54" y="120"/>
                    </a:lnTo>
                    <a:lnTo>
                      <a:pt x="66" y="124"/>
                    </a:lnTo>
                    <a:lnTo>
                      <a:pt x="80" y="145"/>
                    </a:lnTo>
                    <a:lnTo>
                      <a:pt x="88" y="142"/>
                    </a:lnTo>
                    <a:lnTo>
                      <a:pt x="103" y="143"/>
                    </a:lnTo>
                    <a:lnTo>
                      <a:pt x="115" y="140"/>
                    </a:lnTo>
                    <a:lnTo>
                      <a:pt x="123" y="145"/>
                    </a:lnTo>
                    <a:lnTo>
                      <a:pt x="118" y="157"/>
                    </a:lnTo>
                    <a:lnTo>
                      <a:pt x="113" y="165"/>
                    </a:lnTo>
                    <a:lnTo>
                      <a:pt x="111" y="182"/>
                    </a:lnTo>
                    <a:lnTo>
                      <a:pt x="115" y="198"/>
                    </a:lnTo>
                    <a:lnTo>
                      <a:pt x="121" y="204"/>
                    </a:lnTo>
                    <a:lnTo>
                      <a:pt x="122" y="210"/>
                    </a:lnTo>
                    <a:lnTo>
                      <a:pt x="111" y="222"/>
                    </a:lnTo>
                    <a:lnTo>
                      <a:pt x="118" y="227"/>
                    </a:lnTo>
                    <a:lnTo>
                      <a:pt x="124" y="235"/>
                    </a:lnTo>
                    <a:lnTo>
                      <a:pt x="130" y="259"/>
                    </a:lnTo>
                    <a:lnTo>
                      <a:pt x="141" y="272"/>
                    </a:lnTo>
                    <a:lnTo>
                      <a:pt x="157" y="270"/>
                    </a:lnTo>
                    <a:lnTo>
                      <a:pt x="162" y="263"/>
                    </a:lnTo>
                    <a:lnTo>
                      <a:pt x="177" y="258"/>
                    </a:lnTo>
                    <a:lnTo>
                      <a:pt x="186" y="254"/>
                    </a:lnTo>
                    <a:lnTo>
                      <a:pt x="188" y="244"/>
                    </a:lnTo>
                    <a:lnTo>
                      <a:pt x="204" y="237"/>
                    </a:lnTo>
                    <a:lnTo>
                      <a:pt x="203" y="231"/>
                    </a:lnTo>
                    <a:lnTo>
                      <a:pt x="184" y="230"/>
                    </a:lnTo>
                    <a:lnTo>
                      <a:pt x="182" y="215"/>
                    </a:lnTo>
                    <a:lnTo>
                      <a:pt x="183" y="199"/>
                    </a:lnTo>
                    <a:lnTo>
                      <a:pt x="174" y="193"/>
                    </a:lnTo>
                    <a:lnTo>
                      <a:pt x="178" y="190"/>
                    </a:lnTo>
                    <a:lnTo>
                      <a:pt x="194" y="193"/>
                    </a:lnTo>
                    <a:lnTo>
                      <a:pt x="210" y="200"/>
                    </a:lnTo>
                    <a:lnTo>
                      <a:pt x="216" y="194"/>
                    </a:lnTo>
                    <a:lnTo>
                      <a:pt x="231" y="190"/>
                    </a:lnTo>
                    <a:lnTo>
                      <a:pt x="255" y="181"/>
                    </a:lnTo>
                    <a:lnTo>
                      <a:pt x="263" y="173"/>
                    </a:lnTo>
                    <a:lnTo>
                      <a:pt x="261" y="165"/>
                    </a:lnTo>
                    <a:lnTo>
                      <a:pt x="247" y="147"/>
                    </a:lnTo>
                    <a:lnTo>
                      <a:pt x="252" y="141"/>
                    </a:lnTo>
                    <a:lnTo>
                      <a:pt x="252" y="130"/>
                    </a:lnTo>
                    <a:lnTo>
                      <a:pt x="266" y="126"/>
                    </a:lnTo>
                    <a:lnTo>
                      <a:pt x="271" y="121"/>
                    </a:lnTo>
                    <a:lnTo>
                      <a:pt x="264" y="113"/>
                    </a:lnTo>
                    <a:lnTo>
                      <a:pt x="266" y="104"/>
                    </a:lnTo>
                    <a:lnTo>
                      <a:pt x="283" y="90"/>
                    </a:lnTo>
                    <a:lnTo>
                      <a:pt x="283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9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AFA904-FDB2-4760-8984-7DA73C3C33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000" y="4008438"/>
                <a:ext cx="4762" cy="476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2 h 3"/>
                  <a:gd name="T4" fmla="*/ 2 w 3"/>
                  <a:gd name="T5" fmla="*/ 1 h 3"/>
                  <a:gd name="T6" fmla="*/ 1 w 3"/>
                  <a:gd name="T7" fmla="*/ 0 h 3"/>
                  <a:gd name="T8" fmla="*/ 0 w 3"/>
                  <a:gd name="T9" fmla="*/ 0 h 3"/>
                  <a:gd name="T10" fmla="*/ 0 w 3"/>
                  <a:gd name="T11" fmla="*/ 1 h 3"/>
                  <a:gd name="T12" fmla="*/ 1 w 3"/>
                  <a:gd name="T13" fmla="*/ 1 h 3"/>
                  <a:gd name="T14" fmla="*/ 2 w 3"/>
                  <a:gd name="T15" fmla="*/ 3 h 3"/>
                  <a:gd name="T16" fmla="*/ 3 w 3"/>
                  <a:gd name="T17" fmla="*/ 3 h 3"/>
                  <a:gd name="T18" fmla="*/ 3 w 3"/>
                  <a:gd name="T19" fmla="*/ 3 h 3"/>
                  <a:gd name="T20" fmla="*/ 3 w 3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9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17C7C8-FED0-4CD2-96EE-9ED190557DF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7675" y="6408738"/>
                <a:ext cx="90487" cy="36513"/>
              </a:xfrm>
              <a:custGeom>
                <a:avLst/>
                <a:gdLst>
                  <a:gd name="T0" fmla="*/ 27 w 57"/>
                  <a:gd name="T1" fmla="*/ 20 h 23"/>
                  <a:gd name="T2" fmla="*/ 27 w 57"/>
                  <a:gd name="T3" fmla="*/ 21 h 23"/>
                  <a:gd name="T4" fmla="*/ 28 w 57"/>
                  <a:gd name="T5" fmla="*/ 22 h 23"/>
                  <a:gd name="T6" fmla="*/ 49 w 57"/>
                  <a:gd name="T7" fmla="*/ 16 h 23"/>
                  <a:gd name="T8" fmla="*/ 48 w 57"/>
                  <a:gd name="T9" fmla="*/ 18 h 23"/>
                  <a:gd name="T10" fmla="*/ 49 w 57"/>
                  <a:gd name="T11" fmla="*/ 17 h 23"/>
                  <a:gd name="T12" fmla="*/ 0 w 57"/>
                  <a:gd name="T13" fmla="*/ 12 h 23"/>
                  <a:gd name="T14" fmla="*/ 3 w 57"/>
                  <a:gd name="T15" fmla="*/ 15 h 23"/>
                  <a:gd name="T16" fmla="*/ 2 w 57"/>
                  <a:gd name="T17" fmla="*/ 11 h 23"/>
                  <a:gd name="T18" fmla="*/ 12 w 57"/>
                  <a:gd name="T19" fmla="*/ 4 h 23"/>
                  <a:gd name="T20" fmla="*/ 5 w 57"/>
                  <a:gd name="T21" fmla="*/ 2 h 23"/>
                  <a:gd name="T22" fmla="*/ 8 w 57"/>
                  <a:gd name="T23" fmla="*/ 5 h 23"/>
                  <a:gd name="T24" fmla="*/ 14 w 57"/>
                  <a:gd name="T25" fmla="*/ 8 h 23"/>
                  <a:gd name="T26" fmla="*/ 9 w 57"/>
                  <a:gd name="T27" fmla="*/ 9 h 23"/>
                  <a:gd name="T28" fmla="*/ 13 w 57"/>
                  <a:gd name="T29" fmla="*/ 10 h 23"/>
                  <a:gd name="T30" fmla="*/ 14 w 57"/>
                  <a:gd name="T31" fmla="*/ 10 h 23"/>
                  <a:gd name="T32" fmla="*/ 14 w 57"/>
                  <a:gd name="T33" fmla="*/ 12 h 23"/>
                  <a:gd name="T34" fmla="*/ 7 w 57"/>
                  <a:gd name="T35" fmla="*/ 15 h 23"/>
                  <a:gd name="T36" fmla="*/ 11 w 57"/>
                  <a:gd name="T37" fmla="*/ 21 h 23"/>
                  <a:gd name="T38" fmla="*/ 14 w 57"/>
                  <a:gd name="T39" fmla="*/ 20 h 23"/>
                  <a:gd name="T40" fmla="*/ 16 w 57"/>
                  <a:gd name="T41" fmla="*/ 18 h 23"/>
                  <a:gd name="T42" fmla="*/ 18 w 57"/>
                  <a:gd name="T43" fmla="*/ 16 h 23"/>
                  <a:gd name="T44" fmla="*/ 25 w 57"/>
                  <a:gd name="T45" fmla="*/ 12 h 23"/>
                  <a:gd name="T46" fmla="*/ 28 w 57"/>
                  <a:gd name="T47" fmla="*/ 7 h 23"/>
                  <a:gd name="T48" fmla="*/ 29 w 57"/>
                  <a:gd name="T49" fmla="*/ 4 h 23"/>
                  <a:gd name="T50" fmla="*/ 28 w 57"/>
                  <a:gd name="T51" fmla="*/ 2 h 23"/>
                  <a:gd name="T52" fmla="*/ 22 w 57"/>
                  <a:gd name="T53" fmla="*/ 4 h 23"/>
                  <a:gd name="T54" fmla="*/ 18 w 57"/>
                  <a:gd name="T55" fmla="*/ 2 h 23"/>
                  <a:gd name="T56" fmla="*/ 12 w 57"/>
                  <a:gd name="T57" fmla="*/ 4 h 23"/>
                  <a:gd name="T58" fmla="*/ 14 w 57"/>
                  <a:gd name="T59" fmla="*/ 1 h 23"/>
                  <a:gd name="T60" fmla="*/ 11 w 57"/>
                  <a:gd name="T61" fmla="*/ 0 h 23"/>
                  <a:gd name="T62" fmla="*/ 14 w 57"/>
                  <a:gd name="T63" fmla="*/ 2 h 23"/>
                  <a:gd name="T64" fmla="*/ 36 w 57"/>
                  <a:gd name="T65" fmla="*/ 2 h 23"/>
                  <a:gd name="T66" fmla="*/ 35 w 57"/>
                  <a:gd name="T67" fmla="*/ 9 h 23"/>
                  <a:gd name="T68" fmla="*/ 33 w 57"/>
                  <a:gd name="T69" fmla="*/ 9 h 23"/>
                  <a:gd name="T70" fmla="*/ 28 w 57"/>
                  <a:gd name="T71" fmla="*/ 15 h 23"/>
                  <a:gd name="T72" fmla="*/ 28 w 57"/>
                  <a:gd name="T73" fmla="*/ 19 h 23"/>
                  <a:gd name="T74" fmla="*/ 35 w 57"/>
                  <a:gd name="T75" fmla="*/ 21 h 23"/>
                  <a:gd name="T76" fmla="*/ 39 w 57"/>
                  <a:gd name="T77" fmla="*/ 21 h 23"/>
                  <a:gd name="T78" fmla="*/ 46 w 57"/>
                  <a:gd name="T79" fmla="*/ 19 h 23"/>
                  <a:gd name="T80" fmla="*/ 44 w 57"/>
                  <a:gd name="T81" fmla="*/ 15 h 23"/>
                  <a:gd name="T82" fmla="*/ 53 w 57"/>
                  <a:gd name="T83" fmla="*/ 11 h 23"/>
                  <a:gd name="T84" fmla="*/ 57 w 57"/>
                  <a:gd name="T85" fmla="*/ 9 h 23"/>
                  <a:gd name="T86" fmla="*/ 55 w 57"/>
                  <a:gd name="T87" fmla="*/ 7 h 23"/>
                  <a:gd name="T88" fmla="*/ 54 w 57"/>
                  <a:gd name="T89" fmla="*/ 3 h 23"/>
                  <a:gd name="T90" fmla="*/ 48 w 57"/>
                  <a:gd name="T91" fmla="*/ 3 h 23"/>
                  <a:gd name="T92" fmla="*/ 49 w 57"/>
                  <a:gd name="T93" fmla="*/ 6 h 23"/>
                  <a:gd name="T94" fmla="*/ 44 w 57"/>
                  <a:gd name="T95" fmla="*/ 5 h 23"/>
                  <a:gd name="T96" fmla="*/ 44 w 57"/>
                  <a:gd name="T97" fmla="*/ 3 h 23"/>
                  <a:gd name="T98" fmla="*/ 44 w 57"/>
                  <a:gd name="T99" fmla="*/ 1 h 23"/>
                  <a:gd name="T100" fmla="*/ 36 w 57"/>
                  <a:gd name="T10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7" h="23">
                    <a:moveTo>
                      <a:pt x="28" y="22"/>
                    </a:moveTo>
                    <a:lnTo>
                      <a:pt x="28" y="21"/>
                    </a:lnTo>
                    <a:lnTo>
                      <a:pt x="27" y="20"/>
                    </a:lnTo>
                    <a:lnTo>
                      <a:pt x="26" y="19"/>
                    </a:lnTo>
                    <a:lnTo>
                      <a:pt x="27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8" y="22"/>
                    </a:lnTo>
                    <a:lnTo>
                      <a:pt x="28" y="22"/>
                    </a:lnTo>
                    <a:close/>
                    <a:moveTo>
                      <a:pt x="49" y="17"/>
                    </a:moveTo>
                    <a:lnTo>
                      <a:pt x="49" y="16"/>
                    </a:lnTo>
                    <a:lnTo>
                      <a:pt x="48" y="16"/>
                    </a:lnTo>
                    <a:lnTo>
                      <a:pt x="48" y="17"/>
                    </a:lnTo>
                    <a:lnTo>
                      <a:pt x="48" y="18"/>
                    </a:lnTo>
                    <a:lnTo>
                      <a:pt x="50" y="19"/>
                    </a:lnTo>
                    <a:lnTo>
                      <a:pt x="49" y="17"/>
                    </a:lnTo>
                    <a:lnTo>
                      <a:pt x="49" y="17"/>
                    </a:lnTo>
                    <a:close/>
                    <a:moveTo>
                      <a:pt x="1" y="11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3" y="15"/>
                    </a:lnTo>
                    <a:lnTo>
                      <a:pt x="4" y="14"/>
                    </a:lnTo>
                    <a:lnTo>
                      <a:pt x="3" y="11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12" y="4"/>
                    </a:moveTo>
                    <a:lnTo>
                      <a:pt x="8" y="3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10" y="6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0" y="10"/>
                    </a:lnTo>
                    <a:lnTo>
                      <a:pt x="13" y="10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10" y="15"/>
                    </a:lnTo>
                    <a:lnTo>
                      <a:pt x="7" y="15"/>
                    </a:lnTo>
                    <a:lnTo>
                      <a:pt x="4" y="18"/>
                    </a:lnTo>
                    <a:lnTo>
                      <a:pt x="8" y="20"/>
                    </a:lnTo>
                    <a:lnTo>
                      <a:pt x="11" y="21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20"/>
                    </a:lnTo>
                    <a:lnTo>
                      <a:pt x="15" y="20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7" y="16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2" y="15"/>
                    </a:lnTo>
                    <a:lnTo>
                      <a:pt x="25" y="12"/>
                    </a:lnTo>
                    <a:lnTo>
                      <a:pt x="26" y="9"/>
                    </a:lnTo>
                    <a:lnTo>
                      <a:pt x="27" y="8"/>
                    </a:lnTo>
                    <a:lnTo>
                      <a:pt x="28" y="7"/>
                    </a:lnTo>
                    <a:lnTo>
                      <a:pt x="28" y="6"/>
                    </a:lnTo>
                    <a:lnTo>
                      <a:pt x="28" y="5"/>
                    </a:lnTo>
                    <a:lnTo>
                      <a:pt x="29" y="4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6" y="2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8" y="2"/>
                    </a:lnTo>
                    <a:lnTo>
                      <a:pt x="16" y="3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2" y="4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4" y="2"/>
                    </a:lnTo>
                    <a:close/>
                    <a:moveTo>
                      <a:pt x="36" y="0"/>
                    </a:moveTo>
                    <a:lnTo>
                      <a:pt x="35" y="0"/>
                    </a:lnTo>
                    <a:lnTo>
                      <a:pt x="36" y="2"/>
                    </a:lnTo>
                    <a:lnTo>
                      <a:pt x="33" y="5"/>
                    </a:lnTo>
                    <a:lnTo>
                      <a:pt x="34" y="7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3" y="9"/>
                    </a:lnTo>
                    <a:lnTo>
                      <a:pt x="32" y="10"/>
                    </a:lnTo>
                    <a:lnTo>
                      <a:pt x="31" y="11"/>
                    </a:lnTo>
                    <a:lnTo>
                      <a:pt x="28" y="15"/>
                    </a:lnTo>
                    <a:lnTo>
                      <a:pt x="29" y="15"/>
                    </a:lnTo>
                    <a:lnTo>
                      <a:pt x="28" y="18"/>
                    </a:lnTo>
                    <a:lnTo>
                      <a:pt x="28" y="19"/>
                    </a:lnTo>
                    <a:lnTo>
                      <a:pt x="31" y="22"/>
                    </a:lnTo>
                    <a:lnTo>
                      <a:pt x="35" y="23"/>
                    </a:lnTo>
                    <a:lnTo>
                      <a:pt x="35" y="21"/>
                    </a:lnTo>
                    <a:lnTo>
                      <a:pt x="36" y="21"/>
                    </a:lnTo>
                    <a:lnTo>
                      <a:pt x="38" y="21"/>
                    </a:lnTo>
                    <a:lnTo>
                      <a:pt x="39" y="21"/>
                    </a:lnTo>
                    <a:lnTo>
                      <a:pt x="36" y="17"/>
                    </a:lnTo>
                    <a:lnTo>
                      <a:pt x="37" y="17"/>
                    </a:lnTo>
                    <a:lnTo>
                      <a:pt x="46" y="19"/>
                    </a:lnTo>
                    <a:lnTo>
                      <a:pt x="46" y="17"/>
                    </a:lnTo>
                    <a:lnTo>
                      <a:pt x="45" y="16"/>
                    </a:lnTo>
                    <a:lnTo>
                      <a:pt x="44" y="15"/>
                    </a:lnTo>
                    <a:lnTo>
                      <a:pt x="50" y="13"/>
                    </a:lnTo>
                    <a:lnTo>
                      <a:pt x="52" y="12"/>
                    </a:lnTo>
                    <a:lnTo>
                      <a:pt x="53" y="11"/>
                    </a:lnTo>
                    <a:lnTo>
                      <a:pt x="55" y="10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7" y="8"/>
                    </a:lnTo>
                    <a:lnTo>
                      <a:pt x="56" y="8"/>
                    </a:lnTo>
                    <a:lnTo>
                      <a:pt x="55" y="7"/>
                    </a:lnTo>
                    <a:lnTo>
                      <a:pt x="55" y="6"/>
                    </a:lnTo>
                    <a:lnTo>
                      <a:pt x="56" y="6"/>
                    </a:lnTo>
                    <a:lnTo>
                      <a:pt x="54" y="3"/>
                    </a:lnTo>
                    <a:lnTo>
                      <a:pt x="53" y="2"/>
                    </a:lnTo>
                    <a:lnTo>
                      <a:pt x="49" y="3"/>
                    </a:lnTo>
                    <a:lnTo>
                      <a:pt x="48" y="3"/>
                    </a:lnTo>
                    <a:lnTo>
                      <a:pt x="48" y="4"/>
                    </a:lnTo>
                    <a:lnTo>
                      <a:pt x="48" y="5"/>
                    </a:lnTo>
                    <a:lnTo>
                      <a:pt x="49" y="6"/>
                    </a:lnTo>
                    <a:lnTo>
                      <a:pt x="50" y="7"/>
                    </a:lnTo>
                    <a:lnTo>
                      <a:pt x="49" y="7"/>
                    </a:lnTo>
                    <a:lnTo>
                      <a:pt x="44" y="5"/>
                    </a:lnTo>
                    <a:lnTo>
                      <a:pt x="44" y="5"/>
                    </a:lnTo>
                    <a:lnTo>
                      <a:pt x="43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2"/>
                    </a:lnTo>
                    <a:lnTo>
                      <a:pt x="44" y="1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0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A1BC2C-B5D9-4880-905C-0965FC4957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4021138"/>
                <a:ext cx="6350" cy="9525"/>
              </a:xfrm>
              <a:custGeom>
                <a:avLst/>
                <a:gdLst>
                  <a:gd name="T0" fmla="*/ 1 w 4"/>
                  <a:gd name="T1" fmla="*/ 6 h 6"/>
                  <a:gd name="T2" fmla="*/ 3 w 4"/>
                  <a:gd name="T3" fmla="*/ 5 h 6"/>
                  <a:gd name="T4" fmla="*/ 4 w 4"/>
                  <a:gd name="T5" fmla="*/ 1 h 6"/>
                  <a:gd name="T6" fmla="*/ 3 w 4"/>
                  <a:gd name="T7" fmla="*/ 0 h 6"/>
                  <a:gd name="T8" fmla="*/ 2 w 4"/>
                  <a:gd name="T9" fmla="*/ 1 h 6"/>
                  <a:gd name="T10" fmla="*/ 1 w 4"/>
                  <a:gd name="T11" fmla="*/ 3 h 6"/>
                  <a:gd name="T12" fmla="*/ 1 w 4"/>
                  <a:gd name="T13" fmla="*/ 5 h 6"/>
                  <a:gd name="T14" fmla="*/ 0 w 4"/>
                  <a:gd name="T15" fmla="*/ 6 h 6"/>
                  <a:gd name="T16" fmla="*/ 1 w 4"/>
                  <a:gd name="T17" fmla="*/ 6 h 6"/>
                  <a:gd name="T18" fmla="*/ 1 w 4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1" y="6"/>
                    </a:moveTo>
                    <a:lnTo>
                      <a:pt x="3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0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041BB28-0DA6-4B46-B8BE-45E183132C0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48113" y="4054476"/>
                <a:ext cx="47625" cy="47625"/>
              </a:xfrm>
              <a:custGeom>
                <a:avLst/>
                <a:gdLst>
                  <a:gd name="T0" fmla="*/ 19 w 30"/>
                  <a:gd name="T1" fmla="*/ 29 h 30"/>
                  <a:gd name="T2" fmla="*/ 19 w 30"/>
                  <a:gd name="T3" fmla="*/ 28 h 30"/>
                  <a:gd name="T4" fmla="*/ 19 w 30"/>
                  <a:gd name="T5" fmla="*/ 27 h 30"/>
                  <a:gd name="T6" fmla="*/ 20 w 30"/>
                  <a:gd name="T7" fmla="*/ 25 h 30"/>
                  <a:gd name="T8" fmla="*/ 19 w 30"/>
                  <a:gd name="T9" fmla="*/ 23 h 30"/>
                  <a:gd name="T10" fmla="*/ 19 w 30"/>
                  <a:gd name="T11" fmla="*/ 21 h 30"/>
                  <a:gd name="T12" fmla="*/ 19 w 30"/>
                  <a:gd name="T13" fmla="*/ 19 h 30"/>
                  <a:gd name="T14" fmla="*/ 19 w 30"/>
                  <a:gd name="T15" fmla="*/ 16 h 30"/>
                  <a:gd name="T16" fmla="*/ 20 w 30"/>
                  <a:gd name="T17" fmla="*/ 15 h 30"/>
                  <a:gd name="T18" fmla="*/ 22 w 30"/>
                  <a:gd name="T19" fmla="*/ 13 h 30"/>
                  <a:gd name="T20" fmla="*/ 18 w 30"/>
                  <a:gd name="T21" fmla="*/ 13 h 30"/>
                  <a:gd name="T22" fmla="*/ 16 w 30"/>
                  <a:gd name="T23" fmla="*/ 14 h 30"/>
                  <a:gd name="T24" fmla="*/ 12 w 30"/>
                  <a:gd name="T25" fmla="*/ 14 h 30"/>
                  <a:gd name="T26" fmla="*/ 10 w 30"/>
                  <a:gd name="T27" fmla="*/ 14 h 30"/>
                  <a:gd name="T28" fmla="*/ 8 w 30"/>
                  <a:gd name="T29" fmla="*/ 14 h 30"/>
                  <a:gd name="T30" fmla="*/ 6 w 30"/>
                  <a:gd name="T31" fmla="*/ 15 h 30"/>
                  <a:gd name="T32" fmla="*/ 6 w 30"/>
                  <a:gd name="T33" fmla="*/ 15 h 30"/>
                  <a:gd name="T34" fmla="*/ 8 w 30"/>
                  <a:gd name="T35" fmla="*/ 16 h 30"/>
                  <a:gd name="T36" fmla="*/ 9 w 30"/>
                  <a:gd name="T37" fmla="*/ 17 h 30"/>
                  <a:gd name="T38" fmla="*/ 10 w 30"/>
                  <a:gd name="T39" fmla="*/ 18 h 30"/>
                  <a:gd name="T40" fmla="*/ 10 w 30"/>
                  <a:gd name="T41" fmla="*/ 19 h 30"/>
                  <a:gd name="T42" fmla="*/ 9 w 30"/>
                  <a:gd name="T43" fmla="*/ 26 h 30"/>
                  <a:gd name="T44" fmla="*/ 8 w 30"/>
                  <a:gd name="T45" fmla="*/ 27 h 30"/>
                  <a:gd name="T46" fmla="*/ 6 w 30"/>
                  <a:gd name="T47" fmla="*/ 27 h 30"/>
                  <a:gd name="T48" fmla="*/ 5 w 30"/>
                  <a:gd name="T49" fmla="*/ 28 h 30"/>
                  <a:gd name="T50" fmla="*/ 0 w 30"/>
                  <a:gd name="T51" fmla="*/ 30 h 30"/>
                  <a:gd name="T52" fmla="*/ 3 w 30"/>
                  <a:gd name="T53" fmla="*/ 30 h 30"/>
                  <a:gd name="T54" fmla="*/ 6 w 30"/>
                  <a:gd name="T55" fmla="*/ 30 h 30"/>
                  <a:gd name="T56" fmla="*/ 15 w 30"/>
                  <a:gd name="T57" fmla="*/ 30 h 30"/>
                  <a:gd name="T58" fmla="*/ 19 w 30"/>
                  <a:gd name="T59" fmla="*/ 29 h 30"/>
                  <a:gd name="T60" fmla="*/ 19 w 30"/>
                  <a:gd name="T61" fmla="*/ 29 h 30"/>
                  <a:gd name="T62" fmla="*/ 26 w 30"/>
                  <a:gd name="T63" fmla="*/ 4 h 30"/>
                  <a:gd name="T64" fmla="*/ 30 w 30"/>
                  <a:gd name="T65" fmla="*/ 2 h 30"/>
                  <a:gd name="T66" fmla="*/ 30 w 30"/>
                  <a:gd name="T67" fmla="*/ 0 h 30"/>
                  <a:gd name="T68" fmla="*/ 29 w 30"/>
                  <a:gd name="T69" fmla="*/ 0 h 30"/>
                  <a:gd name="T70" fmla="*/ 26 w 30"/>
                  <a:gd name="T71" fmla="*/ 2 h 30"/>
                  <a:gd name="T72" fmla="*/ 25 w 30"/>
                  <a:gd name="T73" fmla="*/ 4 h 30"/>
                  <a:gd name="T74" fmla="*/ 25 w 30"/>
                  <a:gd name="T75" fmla="*/ 4 h 30"/>
                  <a:gd name="T76" fmla="*/ 26 w 30"/>
                  <a:gd name="T77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" h="30">
                    <a:moveTo>
                      <a:pt x="19" y="29"/>
                    </a:moveTo>
                    <a:lnTo>
                      <a:pt x="19" y="28"/>
                    </a:lnTo>
                    <a:lnTo>
                      <a:pt x="19" y="27"/>
                    </a:lnTo>
                    <a:lnTo>
                      <a:pt x="20" y="25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2" y="13"/>
                    </a:lnTo>
                    <a:lnTo>
                      <a:pt x="18" y="13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10" y="14"/>
                    </a:lnTo>
                    <a:lnTo>
                      <a:pt x="8" y="14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9" y="17"/>
                    </a:lnTo>
                    <a:lnTo>
                      <a:pt x="10" y="18"/>
                    </a:lnTo>
                    <a:lnTo>
                      <a:pt x="10" y="19"/>
                    </a:lnTo>
                    <a:lnTo>
                      <a:pt x="9" y="26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5" y="28"/>
                    </a:lnTo>
                    <a:lnTo>
                      <a:pt x="0" y="30"/>
                    </a:lnTo>
                    <a:lnTo>
                      <a:pt x="3" y="30"/>
                    </a:lnTo>
                    <a:lnTo>
                      <a:pt x="6" y="30"/>
                    </a:lnTo>
                    <a:lnTo>
                      <a:pt x="15" y="30"/>
                    </a:lnTo>
                    <a:lnTo>
                      <a:pt x="19" y="29"/>
                    </a:lnTo>
                    <a:lnTo>
                      <a:pt x="19" y="29"/>
                    </a:lnTo>
                    <a:close/>
                    <a:moveTo>
                      <a:pt x="26" y="4"/>
                    </a:moveTo>
                    <a:lnTo>
                      <a:pt x="30" y="2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6" y="2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0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0AB8D78-8DF8-407C-87F7-3E54723404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1925" y="3979863"/>
                <a:ext cx="9525" cy="25400"/>
              </a:xfrm>
              <a:custGeom>
                <a:avLst/>
                <a:gdLst>
                  <a:gd name="T0" fmla="*/ 0 w 6"/>
                  <a:gd name="T1" fmla="*/ 16 h 16"/>
                  <a:gd name="T2" fmla="*/ 0 w 6"/>
                  <a:gd name="T3" fmla="*/ 16 h 16"/>
                  <a:gd name="T4" fmla="*/ 0 w 6"/>
                  <a:gd name="T5" fmla="*/ 15 h 16"/>
                  <a:gd name="T6" fmla="*/ 0 w 6"/>
                  <a:gd name="T7" fmla="*/ 15 h 16"/>
                  <a:gd name="T8" fmla="*/ 0 w 6"/>
                  <a:gd name="T9" fmla="*/ 15 h 16"/>
                  <a:gd name="T10" fmla="*/ 0 w 6"/>
                  <a:gd name="T11" fmla="*/ 15 h 16"/>
                  <a:gd name="T12" fmla="*/ 0 w 6"/>
                  <a:gd name="T13" fmla="*/ 14 h 16"/>
                  <a:gd name="T14" fmla="*/ 0 w 6"/>
                  <a:gd name="T15" fmla="*/ 14 h 16"/>
                  <a:gd name="T16" fmla="*/ 0 w 6"/>
                  <a:gd name="T17" fmla="*/ 15 h 16"/>
                  <a:gd name="T18" fmla="*/ 0 w 6"/>
                  <a:gd name="T19" fmla="*/ 15 h 16"/>
                  <a:gd name="T20" fmla="*/ 0 w 6"/>
                  <a:gd name="T21" fmla="*/ 15 h 16"/>
                  <a:gd name="T22" fmla="*/ 0 w 6"/>
                  <a:gd name="T23" fmla="*/ 15 h 16"/>
                  <a:gd name="T24" fmla="*/ 0 w 6"/>
                  <a:gd name="T25" fmla="*/ 16 h 16"/>
                  <a:gd name="T26" fmla="*/ 0 w 6"/>
                  <a:gd name="T27" fmla="*/ 16 h 16"/>
                  <a:gd name="T28" fmla="*/ 0 w 6"/>
                  <a:gd name="T29" fmla="*/ 16 h 16"/>
                  <a:gd name="T30" fmla="*/ 0 w 6"/>
                  <a:gd name="T31" fmla="*/ 16 h 16"/>
                  <a:gd name="T32" fmla="*/ 3 w 6"/>
                  <a:gd name="T33" fmla="*/ 8 h 16"/>
                  <a:gd name="T34" fmla="*/ 3 w 6"/>
                  <a:gd name="T35" fmla="*/ 7 h 16"/>
                  <a:gd name="T36" fmla="*/ 4 w 6"/>
                  <a:gd name="T37" fmla="*/ 7 h 16"/>
                  <a:gd name="T38" fmla="*/ 4 w 6"/>
                  <a:gd name="T39" fmla="*/ 7 h 16"/>
                  <a:gd name="T40" fmla="*/ 4 w 6"/>
                  <a:gd name="T41" fmla="*/ 7 h 16"/>
                  <a:gd name="T42" fmla="*/ 3 w 6"/>
                  <a:gd name="T43" fmla="*/ 6 h 16"/>
                  <a:gd name="T44" fmla="*/ 3 w 6"/>
                  <a:gd name="T45" fmla="*/ 6 h 16"/>
                  <a:gd name="T46" fmla="*/ 3 w 6"/>
                  <a:gd name="T47" fmla="*/ 7 h 16"/>
                  <a:gd name="T48" fmla="*/ 2 w 6"/>
                  <a:gd name="T49" fmla="*/ 7 h 16"/>
                  <a:gd name="T50" fmla="*/ 2 w 6"/>
                  <a:gd name="T51" fmla="*/ 7 h 16"/>
                  <a:gd name="T52" fmla="*/ 2 w 6"/>
                  <a:gd name="T53" fmla="*/ 8 h 16"/>
                  <a:gd name="T54" fmla="*/ 2 w 6"/>
                  <a:gd name="T55" fmla="*/ 8 h 16"/>
                  <a:gd name="T56" fmla="*/ 2 w 6"/>
                  <a:gd name="T57" fmla="*/ 8 h 16"/>
                  <a:gd name="T58" fmla="*/ 2 w 6"/>
                  <a:gd name="T59" fmla="*/ 8 h 16"/>
                  <a:gd name="T60" fmla="*/ 2 w 6"/>
                  <a:gd name="T61" fmla="*/ 8 h 16"/>
                  <a:gd name="T62" fmla="*/ 2 w 6"/>
                  <a:gd name="T63" fmla="*/ 8 h 16"/>
                  <a:gd name="T64" fmla="*/ 2 w 6"/>
                  <a:gd name="T65" fmla="*/ 8 h 16"/>
                  <a:gd name="T66" fmla="*/ 2 w 6"/>
                  <a:gd name="T67" fmla="*/ 8 h 16"/>
                  <a:gd name="T68" fmla="*/ 2 w 6"/>
                  <a:gd name="T69" fmla="*/ 8 h 16"/>
                  <a:gd name="T70" fmla="*/ 2 w 6"/>
                  <a:gd name="T71" fmla="*/ 8 h 16"/>
                  <a:gd name="T72" fmla="*/ 2 w 6"/>
                  <a:gd name="T73" fmla="*/ 8 h 16"/>
                  <a:gd name="T74" fmla="*/ 2 w 6"/>
                  <a:gd name="T75" fmla="*/ 8 h 16"/>
                  <a:gd name="T76" fmla="*/ 3 w 6"/>
                  <a:gd name="T77" fmla="*/ 8 h 16"/>
                  <a:gd name="T78" fmla="*/ 3 w 6"/>
                  <a:gd name="T79" fmla="*/ 8 h 16"/>
                  <a:gd name="T80" fmla="*/ 4 w 6"/>
                  <a:gd name="T81" fmla="*/ 5 h 16"/>
                  <a:gd name="T82" fmla="*/ 5 w 6"/>
                  <a:gd name="T83" fmla="*/ 4 h 16"/>
                  <a:gd name="T84" fmla="*/ 6 w 6"/>
                  <a:gd name="T85" fmla="*/ 1 h 16"/>
                  <a:gd name="T86" fmla="*/ 5 w 6"/>
                  <a:gd name="T87" fmla="*/ 0 h 16"/>
                  <a:gd name="T88" fmla="*/ 4 w 6"/>
                  <a:gd name="T89" fmla="*/ 0 h 16"/>
                  <a:gd name="T90" fmla="*/ 3 w 6"/>
                  <a:gd name="T91" fmla="*/ 0 h 16"/>
                  <a:gd name="T92" fmla="*/ 2 w 6"/>
                  <a:gd name="T93" fmla="*/ 1 h 16"/>
                  <a:gd name="T94" fmla="*/ 2 w 6"/>
                  <a:gd name="T95" fmla="*/ 3 h 16"/>
                  <a:gd name="T96" fmla="*/ 4 w 6"/>
                  <a:gd name="T97" fmla="*/ 5 h 16"/>
                  <a:gd name="T98" fmla="*/ 4 w 6"/>
                  <a:gd name="T99" fmla="*/ 5 h 16"/>
                  <a:gd name="T100" fmla="*/ 4 w 6"/>
                  <a:gd name="T10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  <a:moveTo>
                      <a:pt x="3" y="8"/>
                    </a:moveTo>
                    <a:lnTo>
                      <a:pt x="3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  <a:moveTo>
                      <a:pt x="4" y="5"/>
                    </a:moveTo>
                    <a:lnTo>
                      <a:pt x="5" y="4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0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32F0E02-520A-4167-8272-FBBC2C144F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075" y="3981451"/>
                <a:ext cx="6350" cy="7938"/>
              </a:xfrm>
              <a:custGeom>
                <a:avLst/>
                <a:gdLst>
                  <a:gd name="T0" fmla="*/ 3 w 4"/>
                  <a:gd name="T1" fmla="*/ 5 h 5"/>
                  <a:gd name="T2" fmla="*/ 4 w 4"/>
                  <a:gd name="T3" fmla="*/ 4 h 5"/>
                  <a:gd name="T4" fmla="*/ 3 w 4"/>
                  <a:gd name="T5" fmla="*/ 3 h 5"/>
                  <a:gd name="T6" fmla="*/ 2 w 4"/>
                  <a:gd name="T7" fmla="*/ 0 h 5"/>
                  <a:gd name="T8" fmla="*/ 0 w 4"/>
                  <a:gd name="T9" fmla="*/ 0 h 5"/>
                  <a:gd name="T10" fmla="*/ 0 w 4"/>
                  <a:gd name="T11" fmla="*/ 4 h 5"/>
                  <a:gd name="T12" fmla="*/ 1 w 4"/>
                  <a:gd name="T13" fmla="*/ 4 h 5"/>
                  <a:gd name="T14" fmla="*/ 3 w 4"/>
                  <a:gd name="T15" fmla="*/ 5 h 5"/>
                  <a:gd name="T16" fmla="*/ 3 w 4"/>
                  <a:gd name="T17" fmla="*/ 5 h 5"/>
                  <a:gd name="T18" fmla="*/ 3 w 4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lnTo>
                      <a:pt x="4" y="4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0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85C238-F9EE-4EF6-890B-1F9E568D59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0" y="3894138"/>
                <a:ext cx="6350" cy="14288"/>
              </a:xfrm>
              <a:custGeom>
                <a:avLst/>
                <a:gdLst>
                  <a:gd name="T0" fmla="*/ 3 w 4"/>
                  <a:gd name="T1" fmla="*/ 8 h 9"/>
                  <a:gd name="T2" fmla="*/ 4 w 4"/>
                  <a:gd name="T3" fmla="*/ 6 h 9"/>
                  <a:gd name="T4" fmla="*/ 4 w 4"/>
                  <a:gd name="T5" fmla="*/ 2 h 9"/>
                  <a:gd name="T6" fmla="*/ 3 w 4"/>
                  <a:gd name="T7" fmla="*/ 1 h 9"/>
                  <a:gd name="T8" fmla="*/ 0 w 4"/>
                  <a:gd name="T9" fmla="*/ 0 h 9"/>
                  <a:gd name="T10" fmla="*/ 0 w 4"/>
                  <a:gd name="T11" fmla="*/ 1 h 9"/>
                  <a:gd name="T12" fmla="*/ 0 w 4"/>
                  <a:gd name="T13" fmla="*/ 2 h 9"/>
                  <a:gd name="T14" fmla="*/ 1 w 4"/>
                  <a:gd name="T15" fmla="*/ 5 h 9"/>
                  <a:gd name="T16" fmla="*/ 1 w 4"/>
                  <a:gd name="T17" fmla="*/ 9 h 9"/>
                  <a:gd name="T18" fmla="*/ 3 w 4"/>
                  <a:gd name="T1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3" y="8"/>
                    </a:moveTo>
                    <a:lnTo>
                      <a:pt x="4" y="6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9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0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0C73942-C218-45F6-BD4E-36E4EC3F7C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625" y="3951288"/>
                <a:ext cx="4762" cy="14288"/>
              </a:xfrm>
              <a:custGeom>
                <a:avLst/>
                <a:gdLst>
                  <a:gd name="T0" fmla="*/ 3 w 3"/>
                  <a:gd name="T1" fmla="*/ 7 h 9"/>
                  <a:gd name="T2" fmla="*/ 3 w 3"/>
                  <a:gd name="T3" fmla="*/ 2 h 9"/>
                  <a:gd name="T4" fmla="*/ 3 w 3"/>
                  <a:gd name="T5" fmla="*/ 0 h 9"/>
                  <a:gd name="T6" fmla="*/ 3 w 3"/>
                  <a:gd name="T7" fmla="*/ 0 h 9"/>
                  <a:gd name="T8" fmla="*/ 2 w 3"/>
                  <a:gd name="T9" fmla="*/ 2 h 9"/>
                  <a:gd name="T10" fmla="*/ 0 w 3"/>
                  <a:gd name="T11" fmla="*/ 4 h 9"/>
                  <a:gd name="T12" fmla="*/ 0 w 3"/>
                  <a:gd name="T13" fmla="*/ 6 h 9"/>
                  <a:gd name="T14" fmla="*/ 0 w 3"/>
                  <a:gd name="T15" fmla="*/ 8 h 9"/>
                  <a:gd name="T16" fmla="*/ 2 w 3"/>
                  <a:gd name="T17" fmla="*/ 9 h 9"/>
                  <a:gd name="T18" fmla="*/ 3 w 3"/>
                  <a:gd name="T19" fmla="*/ 7 h 9"/>
                  <a:gd name="T20" fmla="*/ 3 w 3"/>
                  <a:gd name="T2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9">
                    <a:moveTo>
                      <a:pt x="3" y="7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60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E754E85-6E38-4886-B39C-53847F8C04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563" y="4019551"/>
                <a:ext cx="4762" cy="9525"/>
              </a:xfrm>
              <a:custGeom>
                <a:avLst/>
                <a:gdLst>
                  <a:gd name="T0" fmla="*/ 3 w 3"/>
                  <a:gd name="T1" fmla="*/ 4 h 6"/>
                  <a:gd name="T2" fmla="*/ 3 w 3"/>
                  <a:gd name="T3" fmla="*/ 1 h 6"/>
                  <a:gd name="T4" fmla="*/ 0 w 3"/>
                  <a:gd name="T5" fmla="*/ 0 h 6"/>
                  <a:gd name="T6" fmla="*/ 0 w 3"/>
                  <a:gd name="T7" fmla="*/ 1 h 6"/>
                  <a:gd name="T8" fmla="*/ 0 w 3"/>
                  <a:gd name="T9" fmla="*/ 2 h 6"/>
                  <a:gd name="T10" fmla="*/ 2 w 3"/>
                  <a:gd name="T11" fmla="*/ 2 h 6"/>
                  <a:gd name="T12" fmla="*/ 2 w 3"/>
                  <a:gd name="T13" fmla="*/ 3 h 6"/>
                  <a:gd name="T14" fmla="*/ 2 w 3"/>
                  <a:gd name="T15" fmla="*/ 5 h 6"/>
                  <a:gd name="T16" fmla="*/ 2 w 3"/>
                  <a:gd name="T17" fmla="*/ 6 h 6"/>
                  <a:gd name="T18" fmla="*/ 3 w 3"/>
                  <a:gd name="T19" fmla="*/ 4 h 6"/>
                  <a:gd name="T20" fmla="*/ 3 w 3"/>
                  <a:gd name="T2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420" name="Asia">
              <a:extLst>
                <a:ext uri="{FF2B5EF4-FFF2-40B4-BE49-F238E27FC236}">
                  <a16:creationId xmlns:a16="http://schemas.microsoft.com/office/drawing/2014/main" id="{1EB56FED-31D7-4D71-A1C4-7D88DA4410A6}"/>
                </a:ext>
              </a:extLst>
            </p:cNvPr>
            <p:cNvGrpSpPr/>
            <p:nvPr/>
          </p:nvGrpSpPr>
          <p:grpSpPr>
            <a:xfrm>
              <a:off x="4286728" y="2193405"/>
              <a:ext cx="2549880" cy="2016661"/>
              <a:chOff x="6551612" y="1595438"/>
              <a:chExt cx="4144963" cy="3278188"/>
            </a:xfrm>
            <a:grpFill/>
          </p:grpSpPr>
          <p:sp>
            <p:nvSpPr>
              <p:cNvPr id="53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C5F41B4-8D09-496A-8F19-ABE9D5D29E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2100" y="3028951"/>
                <a:ext cx="428625" cy="347663"/>
              </a:xfrm>
              <a:custGeom>
                <a:avLst/>
                <a:gdLst>
                  <a:gd name="T0" fmla="*/ 245 w 270"/>
                  <a:gd name="T1" fmla="*/ 26 h 219"/>
                  <a:gd name="T2" fmla="*/ 221 w 270"/>
                  <a:gd name="T3" fmla="*/ 35 h 219"/>
                  <a:gd name="T4" fmla="*/ 207 w 270"/>
                  <a:gd name="T5" fmla="*/ 42 h 219"/>
                  <a:gd name="T6" fmla="*/ 194 w 270"/>
                  <a:gd name="T7" fmla="*/ 14 h 219"/>
                  <a:gd name="T8" fmla="*/ 189 w 270"/>
                  <a:gd name="T9" fmla="*/ 6 h 219"/>
                  <a:gd name="T10" fmla="*/ 170 w 270"/>
                  <a:gd name="T11" fmla="*/ 9 h 219"/>
                  <a:gd name="T12" fmla="*/ 168 w 270"/>
                  <a:gd name="T13" fmla="*/ 22 h 219"/>
                  <a:gd name="T14" fmla="*/ 153 w 270"/>
                  <a:gd name="T15" fmla="*/ 32 h 219"/>
                  <a:gd name="T16" fmla="*/ 133 w 270"/>
                  <a:gd name="T17" fmla="*/ 36 h 219"/>
                  <a:gd name="T18" fmla="*/ 110 w 270"/>
                  <a:gd name="T19" fmla="*/ 27 h 219"/>
                  <a:gd name="T20" fmla="*/ 93 w 270"/>
                  <a:gd name="T21" fmla="*/ 27 h 219"/>
                  <a:gd name="T22" fmla="*/ 81 w 270"/>
                  <a:gd name="T23" fmla="*/ 28 h 219"/>
                  <a:gd name="T24" fmla="*/ 66 w 270"/>
                  <a:gd name="T25" fmla="*/ 53 h 219"/>
                  <a:gd name="T26" fmla="*/ 42 w 270"/>
                  <a:gd name="T27" fmla="*/ 64 h 219"/>
                  <a:gd name="T28" fmla="*/ 26 w 270"/>
                  <a:gd name="T29" fmla="*/ 78 h 219"/>
                  <a:gd name="T30" fmla="*/ 2 w 270"/>
                  <a:gd name="T31" fmla="*/ 98 h 219"/>
                  <a:gd name="T32" fmla="*/ 9 w 270"/>
                  <a:gd name="T33" fmla="*/ 120 h 219"/>
                  <a:gd name="T34" fmla="*/ 14 w 270"/>
                  <a:gd name="T35" fmla="*/ 152 h 219"/>
                  <a:gd name="T36" fmla="*/ 34 w 270"/>
                  <a:gd name="T37" fmla="*/ 170 h 219"/>
                  <a:gd name="T38" fmla="*/ 23 w 270"/>
                  <a:gd name="T39" fmla="*/ 208 h 219"/>
                  <a:gd name="T40" fmla="*/ 79 w 270"/>
                  <a:gd name="T41" fmla="*/ 216 h 219"/>
                  <a:gd name="T42" fmla="*/ 95 w 270"/>
                  <a:gd name="T43" fmla="*/ 213 h 219"/>
                  <a:gd name="T44" fmla="*/ 133 w 270"/>
                  <a:gd name="T45" fmla="*/ 206 h 219"/>
                  <a:gd name="T46" fmla="*/ 139 w 270"/>
                  <a:gd name="T47" fmla="*/ 172 h 219"/>
                  <a:gd name="T48" fmla="*/ 155 w 270"/>
                  <a:gd name="T49" fmla="*/ 166 h 219"/>
                  <a:gd name="T50" fmla="*/ 177 w 270"/>
                  <a:gd name="T51" fmla="*/ 165 h 219"/>
                  <a:gd name="T52" fmla="*/ 180 w 270"/>
                  <a:gd name="T53" fmla="*/ 144 h 219"/>
                  <a:gd name="T54" fmla="*/ 197 w 270"/>
                  <a:gd name="T55" fmla="*/ 124 h 219"/>
                  <a:gd name="T56" fmla="*/ 204 w 270"/>
                  <a:gd name="T57" fmla="*/ 109 h 219"/>
                  <a:gd name="T58" fmla="*/ 205 w 270"/>
                  <a:gd name="T59" fmla="*/ 91 h 219"/>
                  <a:gd name="T60" fmla="*/ 207 w 270"/>
                  <a:gd name="T61" fmla="*/ 69 h 219"/>
                  <a:gd name="T62" fmla="*/ 209 w 270"/>
                  <a:gd name="T63" fmla="*/ 48 h 219"/>
                  <a:gd name="T64" fmla="*/ 250 w 270"/>
                  <a:gd name="T65" fmla="*/ 40 h 219"/>
                  <a:gd name="T66" fmla="*/ 270 w 270"/>
                  <a:gd name="T67" fmla="*/ 33 h 219"/>
                  <a:gd name="T68" fmla="*/ 265 w 270"/>
                  <a:gd name="T69" fmla="*/ 26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0" h="219">
                    <a:moveTo>
                      <a:pt x="265" y="26"/>
                    </a:moveTo>
                    <a:lnTo>
                      <a:pt x="245" y="26"/>
                    </a:lnTo>
                    <a:lnTo>
                      <a:pt x="231" y="24"/>
                    </a:lnTo>
                    <a:lnTo>
                      <a:pt x="221" y="35"/>
                    </a:lnTo>
                    <a:lnTo>
                      <a:pt x="213" y="38"/>
                    </a:lnTo>
                    <a:lnTo>
                      <a:pt x="207" y="42"/>
                    </a:lnTo>
                    <a:lnTo>
                      <a:pt x="198" y="34"/>
                    </a:lnTo>
                    <a:lnTo>
                      <a:pt x="194" y="14"/>
                    </a:lnTo>
                    <a:lnTo>
                      <a:pt x="189" y="13"/>
                    </a:lnTo>
                    <a:lnTo>
                      <a:pt x="189" y="6"/>
                    </a:lnTo>
                    <a:lnTo>
                      <a:pt x="176" y="0"/>
                    </a:lnTo>
                    <a:lnTo>
                      <a:pt x="170" y="9"/>
                    </a:lnTo>
                    <a:lnTo>
                      <a:pt x="171" y="18"/>
                    </a:lnTo>
                    <a:lnTo>
                      <a:pt x="168" y="22"/>
                    </a:lnTo>
                    <a:lnTo>
                      <a:pt x="157" y="21"/>
                    </a:lnTo>
                    <a:lnTo>
                      <a:pt x="153" y="32"/>
                    </a:lnTo>
                    <a:lnTo>
                      <a:pt x="146" y="27"/>
                    </a:lnTo>
                    <a:lnTo>
                      <a:pt x="133" y="36"/>
                    </a:lnTo>
                    <a:lnTo>
                      <a:pt x="126" y="32"/>
                    </a:lnTo>
                    <a:lnTo>
                      <a:pt x="110" y="27"/>
                    </a:lnTo>
                    <a:lnTo>
                      <a:pt x="99" y="27"/>
                    </a:lnTo>
                    <a:lnTo>
                      <a:pt x="93" y="27"/>
                    </a:lnTo>
                    <a:lnTo>
                      <a:pt x="82" y="20"/>
                    </a:lnTo>
                    <a:lnTo>
                      <a:pt x="81" y="28"/>
                    </a:lnTo>
                    <a:lnTo>
                      <a:pt x="66" y="33"/>
                    </a:lnTo>
                    <a:lnTo>
                      <a:pt x="66" y="53"/>
                    </a:lnTo>
                    <a:lnTo>
                      <a:pt x="57" y="60"/>
                    </a:lnTo>
                    <a:lnTo>
                      <a:pt x="42" y="64"/>
                    </a:lnTo>
                    <a:lnTo>
                      <a:pt x="41" y="75"/>
                    </a:lnTo>
                    <a:lnTo>
                      <a:pt x="26" y="78"/>
                    </a:lnTo>
                    <a:lnTo>
                      <a:pt x="4" y="69"/>
                    </a:lnTo>
                    <a:lnTo>
                      <a:pt x="2" y="98"/>
                    </a:lnTo>
                    <a:lnTo>
                      <a:pt x="0" y="116"/>
                    </a:lnTo>
                    <a:lnTo>
                      <a:pt x="9" y="120"/>
                    </a:lnTo>
                    <a:lnTo>
                      <a:pt x="4" y="133"/>
                    </a:lnTo>
                    <a:lnTo>
                      <a:pt x="14" y="152"/>
                    </a:lnTo>
                    <a:lnTo>
                      <a:pt x="18" y="167"/>
                    </a:lnTo>
                    <a:lnTo>
                      <a:pt x="34" y="170"/>
                    </a:lnTo>
                    <a:lnTo>
                      <a:pt x="38" y="185"/>
                    </a:lnTo>
                    <a:lnTo>
                      <a:pt x="23" y="208"/>
                    </a:lnTo>
                    <a:lnTo>
                      <a:pt x="60" y="219"/>
                    </a:lnTo>
                    <a:lnTo>
                      <a:pt x="79" y="216"/>
                    </a:lnTo>
                    <a:lnTo>
                      <a:pt x="91" y="219"/>
                    </a:lnTo>
                    <a:lnTo>
                      <a:pt x="95" y="213"/>
                    </a:lnTo>
                    <a:lnTo>
                      <a:pt x="109" y="215"/>
                    </a:lnTo>
                    <a:lnTo>
                      <a:pt x="133" y="206"/>
                    </a:lnTo>
                    <a:lnTo>
                      <a:pt x="131" y="185"/>
                    </a:lnTo>
                    <a:lnTo>
                      <a:pt x="139" y="172"/>
                    </a:lnTo>
                    <a:lnTo>
                      <a:pt x="154" y="172"/>
                    </a:lnTo>
                    <a:lnTo>
                      <a:pt x="155" y="166"/>
                    </a:lnTo>
                    <a:lnTo>
                      <a:pt x="170" y="163"/>
                    </a:lnTo>
                    <a:lnTo>
                      <a:pt x="177" y="165"/>
                    </a:lnTo>
                    <a:lnTo>
                      <a:pt x="184" y="158"/>
                    </a:lnTo>
                    <a:lnTo>
                      <a:pt x="180" y="144"/>
                    </a:lnTo>
                    <a:lnTo>
                      <a:pt x="186" y="129"/>
                    </a:lnTo>
                    <a:lnTo>
                      <a:pt x="197" y="124"/>
                    </a:lnTo>
                    <a:lnTo>
                      <a:pt x="186" y="108"/>
                    </a:lnTo>
                    <a:lnTo>
                      <a:pt x="204" y="109"/>
                    </a:lnTo>
                    <a:lnTo>
                      <a:pt x="208" y="100"/>
                    </a:lnTo>
                    <a:lnTo>
                      <a:pt x="205" y="91"/>
                    </a:lnTo>
                    <a:lnTo>
                      <a:pt x="213" y="81"/>
                    </a:lnTo>
                    <a:lnTo>
                      <a:pt x="207" y="69"/>
                    </a:lnTo>
                    <a:lnTo>
                      <a:pt x="200" y="58"/>
                    </a:lnTo>
                    <a:lnTo>
                      <a:pt x="209" y="48"/>
                    </a:lnTo>
                    <a:lnTo>
                      <a:pt x="229" y="43"/>
                    </a:lnTo>
                    <a:lnTo>
                      <a:pt x="250" y="40"/>
                    </a:lnTo>
                    <a:lnTo>
                      <a:pt x="259" y="36"/>
                    </a:lnTo>
                    <a:lnTo>
                      <a:pt x="270" y="33"/>
                    </a:lnTo>
                    <a:lnTo>
                      <a:pt x="265" y="26"/>
                    </a:lnTo>
                    <a:lnTo>
                      <a:pt x="265" y="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3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476BFA8-08B4-4992-84A5-2454A83B7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2" y="3500438"/>
                <a:ext cx="155575" cy="133350"/>
              </a:xfrm>
              <a:custGeom>
                <a:avLst/>
                <a:gdLst>
                  <a:gd name="T0" fmla="*/ 93 w 98"/>
                  <a:gd name="T1" fmla="*/ 8 h 84"/>
                  <a:gd name="T2" fmla="*/ 87 w 98"/>
                  <a:gd name="T3" fmla="*/ 0 h 84"/>
                  <a:gd name="T4" fmla="*/ 76 w 98"/>
                  <a:gd name="T5" fmla="*/ 14 h 84"/>
                  <a:gd name="T6" fmla="*/ 63 w 98"/>
                  <a:gd name="T7" fmla="*/ 30 h 84"/>
                  <a:gd name="T8" fmla="*/ 50 w 98"/>
                  <a:gd name="T9" fmla="*/ 46 h 84"/>
                  <a:gd name="T10" fmla="*/ 38 w 98"/>
                  <a:gd name="T11" fmla="*/ 45 h 84"/>
                  <a:gd name="T12" fmla="*/ 21 w 98"/>
                  <a:gd name="T13" fmla="*/ 44 h 84"/>
                  <a:gd name="T14" fmla="*/ 5 w 98"/>
                  <a:gd name="T15" fmla="*/ 48 h 84"/>
                  <a:gd name="T16" fmla="*/ 4 w 98"/>
                  <a:gd name="T17" fmla="*/ 41 h 84"/>
                  <a:gd name="T18" fmla="*/ 0 w 98"/>
                  <a:gd name="T19" fmla="*/ 43 h 84"/>
                  <a:gd name="T20" fmla="*/ 1 w 98"/>
                  <a:gd name="T21" fmla="*/ 49 h 84"/>
                  <a:gd name="T22" fmla="*/ 12 w 98"/>
                  <a:gd name="T23" fmla="*/ 72 h 84"/>
                  <a:gd name="T24" fmla="*/ 74 w 98"/>
                  <a:gd name="T25" fmla="*/ 84 h 84"/>
                  <a:gd name="T26" fmla="*/ 78 w 98"/>
                  <a:gd name="T27" fmla="*/ 80 h 84"/>
                  <a:gd name="T28" fmla="*/ 78 w 98"/>
                  <a:gd name="T29" fmla="*/ 69 h 84"/>
                  <a:gd name="T30" fmla="*/ 83 w 98"/>
                  <a:gd name="T31" fmla="*/ 60 h 84"/>
                  <a:gd name="T32" fmla="*/ 82 w 98"/>
                  <a:gd name="T33" fmla="*/ 51 h 84"/>
                  <a:gd name="T34" fmla="*/ 91 w 98"/>
                  <a:gd name="T35" fmla="*/ 45 h 84"/>
                  <a:gd name="T36" fmla="*/ 86 w 98"/>
                  <a:gd name="T37" fmla="*/ 42 h 84"/>
                  <a:gd name="T38" fmla="*/ 87 w 98"/>
                  <a:gd name="T39" fmla="*/ 26 h 84"/>
                  <a:gd name="T40" fmla="*/ 98 w 98"/>
                  <a:gd name="T41" fmla="*/ 26 h 84"/>
                  <a:gd name="T42" fmla="*/ 93 w 98"/>
                  <a:gd name="T43" fmla="*/ 8 h 84"/>
                  <a:gd name="T44" fmla="*/ 93 w 98"/>
                  <a:gd name="T45" fmla="*/ 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8" h="84">
                    <a:moveTo>
                      <a:pt x="93" y="8"/>
                    </a:moveTo>
                    <a:lnTo>
                      <a:pt x="87" y="0"/>
                    </a:lnTo>
                    <a:lnTo>
                      <a:pt x="76" y="14"/>
                    </a:lnTo>
                    <a:lnTo>
                      <a:pt x="63" y="30"/>
                    </a:lnTo>
                    <a:lnTo>
                      <a:pt x="50" y="46"/>
                    </a:lnTo>
                    <a:lnTo>
                      <a:pt x="38" y="45"/>
                    </a:lnTo>
                    <a:lnTo>
                      <a:pt x="21" y="44"/>
                    </a:lnTo>
                    <a:lnTo>
                      <a:pt x="5" y="48"/>
                    </a:lnTo>
                    <a:lnTo>
                      <a:pt x="4" y="41"/>
                    </a:lnTo>
                    <a:lnTo>
                      <a:pt x="0" y="43"/>
                    </a:lnTo>
                    <a:lnTo>
                      <a:pt x="1" y="49"/>
                    </a:lnTo>
                    <a:lnTo>
                      <a:pt x="12" y="72"/>
                    </a:lnTo>
                    <a:lnTo>
                      <a:pt x="74" y="84"/>
                    </a:lnTo>
                    <a:lnTo>
                      <a:pt x="78" y="80"/>
                    </a:lnTo>
                    <a:lnTo>
                      <a:pt x="78" y="69"/>
                    </a:lnTo>
                    <a:lnTo>
                      <a:pt x="83" y="60"/>
                    </a:lnTo>
                    <a:lnTo>
                      <a:pt x="82" y="51"/>
                    </a:lnTo>
                    <a:lnTo>
                      <a:pt x="91" y="45"/>
                    </a:lnTo>
                    <a:lnTo>
                      <a:pt x="86" y="42"/>
                    </a:lnTo>
                    <a:lnTo>
                      <a:pt x="87" y="26"/>
                    </a:lnTo>
                    <a:lnTo>
                      <a:pt x="98" y="26"/>
                    </a:lnTo>
                    <a:lnTo>
                      <a:pt x="93" y="8"/>
                    </a:lnTo>
                    <a:lnTo>
                      <a:pt x="9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3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275880-D247-47DC-83DA-2C3BF6EB4E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662" y="2925763"/>
                <a:ext cx="104775" cy="93663"/>
              </a:xfrm>
              <a:custGeom>
                <a:avLst/>
                <a:gdLst>
                  <a:gd name="T0" fmla="*/ 66 w 66"/>
                  <a:gd name="T1" fmla="*/ 58 h 59"/>
                  <a:gd name="T2" fmla="*/ 62 w 66"/>
                  <a:gd name="T3" fmla="*/ 42 h 59"/>
                  <a:gd name="T4" fmla="*/ 53 w 66"/>
                  <a:gd name="T5" fmla="*/ 37 h 59"/>
                  <a:gd name="T6" fmla="*/ 44 w 66"/>
                  <a:gd name="T7" fmla="*/ 32 h 59"/>
                  <a:gd name="T8" fmla="*/ 47 w 66"/>
                  <a:gd name="T9" fmla="*/ 24 h 59"/>
                  <a:gd name="T10" fmla="*/ 36 w 66"/>
                  <a:gd name="T11" fmla="*/ 16 h 59"/>
                  <a:gd name="T12" fmla="*/ 39 w 66"/>
                  <a:gd name="T13" fmla="*/ 10 h 59"/>
                  <a:gd name="T14" fmla="*/ 31 w 66"/>
                  <a:gd name="T15" fmla="*/ 6 h 59"/>
                  <a:gd name="T16" fmla="*/ 25 w 66"/>
                  <a:gd name="T17" fmla="*/ 0 h 59"/>
                  <a:gd name="T18" fmla="*/ 0 w 66"/>
                  <a:gd name="T19" fmla="*/ 4 h 59"/>
                  <a:gd name="T20" fmla="*/ 5 w 66"/>
                  <a:gd name="T21" fmla="*/ 11 h 59"/>
                  <a:gd name="T22" fmla="*/ 5 w 66"/>
                  <a:gd name="T23" fmla="*/ 23 h 59"/>
                  <a:gd name="T24" fmla="*/ 20 w 66"/>
                  <a:gd name="T25" fmla="*/ 29 h 59"/>
                  <a:gd name="T26" fmla="*/ 29 w 66"/>
                  <a:gd name="T27" fmla="*/ 35 h 59"/>
                  <a:gd name="T28" fmla="*/ 33 w 66"/>
                  <a:gd name="T29" fmla="*/ 35 h 59"/>
                  <a:gd name="T30" fmla="*/ 40 w 66"/>
                  <a:gd name="T31" fmla="*/ 41 h 59"/>
                  <a:gd name="T32" fmla="*/ 48 w 66"/>
                  <a:gd name="T33" fmla="*/ 41 h 59"/>
                  <a:gd name="T34" fmla="*/ 49 w 66"/>
                  <a:gd name="T35" fmla="*/ 45 h 59"/>
                  <a:gd name="T36" fmla="*/ 60 w 66"/>
                  <a:gd name="T37" fmla="*/ 59 h 59"/>
                  <a:gd name="T38" fmla="*/ 66 w 66"/>
                  <a:gd name="T39" fmla="*/ 58 h 59"/>
                  <a:gd name="T40" fmla="*/ 66 w 66"/>
                  <a:gd name="T41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59">
                    <a:moveTo>
                      <a:pt x="66" y="58"/>
                    </a:moveTo>
                    <a:lnTo>
                      <a:pt x="62" y="42"/>
                    </a:lnTo>
                    <a:lnTo>
                      <a:pt x="53" y="37"/>
                    </a:lnTo>
                    <a:lnTo>
                      <a:pt x="44" y="32"/>
                    </a:lnTo>
                    <a:lnTo>
                      <a:pt x="47" y="24"/>
                    </a:lnTo>
                    <a:lnTo>
                      <a:pt x="36" y="16"/>
                    </a:lnTo>
                    <a:lnTo>
                      <a:pt x="39" y="10"/>
                    </a:lnTo>
                    <a:lnTo>
                      <a:pt x="31" y="6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5" y="11"/>
                    </a:lnTo>
                    <a:lnTo>
                      <a:pt x="5" y="23"/>
                    </a:lnTo>
                    <a:lnTo>
                      <a:pt x="20" y="29"/>
                    </a:lnTo>
                    <a:lnTo>
                      <a:pt x="29" y="35"/>
                    </a:lnTo>
                    <a:lnTo>
                      <a:pt x="33" y="35"/>
                    </a:lnTo>
                    <a:lnTo>
                      <a:pt x="40" y="41"/>
                    </a:lnTo>
                    <a:lnTo>
                      <a:pt x="48" y="41"/>
                    </a:lnTo>
                    <a:lnTo>
                      <a:pt x="49" y="45"/>
                    </a:lnTo>
                    <a:lnTo>
                      <a:pt x="60" y="59"/>
                    </a:lnTo>
                    <a:lnTo>
                      <a:pt x="66" y="58"/>
                    </a:lnTo>
                    <a:lnTo>
                      <a:pt x="66" y="5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3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4953CB5-CB97-4458-A956-5EAC2B34A2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72350" y="2901951"/>
                <a:ext cx="174625" cy="134938"/>
              </a:xfrm>
              <a:custGeom>
                <a:avLst/>
                <a:gdLst>
                  <a:gd name="T0" fmla="*/ 8 w 110"/>
                  <a:gd name="T1" fmla="*/ 50 h 85"/>
                  <a:gd name="T2" fmla="*/ 4 w 110"/>
                  <a:gd name="T3" fmla="*/ 50 h 85"/>
                  <a:gd name="T4" fmla="*/ 8 w 110"/>
                  <a:gd name="T5" fmla="*/ 60 h 85"/>
                  <a:gd name="T6" fmla="*/ 21 w 110"/>
                  <a:gd name="T7" fmla="*/ 71 h 85"/>
                  <a:gd name="T8" fmla="*/ 35 w 110"/>
                  <a:gd name="T9" fmla="*/ 74 h 85"/>
                  <a:gd name="T10" fmla="*/ 24 w 110"/>
                  <a:gd name="T11" fmla="*/ 60 h 85"/>
                  <a:gd name="T12" fmla="*/ 23 w 110"/>
                  <a:gd name="T13" fmla="*/ 56 h 85"/>
                  <a:gd name="T14" fmla="*/ 15 w 110"/>
                  <a:gd name="T15" fmla="*/ 56 h 85"/>
                  <a:gd name="T16" fmla="*/ 8 w 110"/>
                  <a:gd name="T17" fmla="*/ 50 h 85"/>
                  <a:gd name="T18" fmla="*/ 8 w 110"/>
                  <a:gd name="T19" fmla="*/ 50 h 85"/>
                  <a:gd name="T20" fmla="*/ 47 w 110"/>
                  <a:gd name="T21" fmla="*/ 15 h 85"/>
                  <a:gd name="T22" fmla="*/ 31 w 110"/>
                  <a:gd name="T23" fmla="*/ 1 h 85"/>
                  <a:gd name="T24" fmla="*/ 25 w 110"/>
                  <a:gd name="T25" fmla="*/ 0 h 85"/>
                  <a:gd name="T26" fmla="*/ 21 w 110"/>
                  <a:gd name="T27" fmla="*/ 4 h 85"/>
                  <a:gd name="T28" fmla="*/ 33 w 110"/>
                  <a:gd name="T29" fmla="*/ 17 h 85"/>
                  <a:gd name="T30" fmla="*/ 31 w 110"/>
                  <a:gd name="T31" fmla="*/ 19 h 85"/>
                  <a:gd name="T32" fmla="*/ 21 w 110"/>
                  <a:gd name="T33" fmla="*/ 18 h 85"/>
                  <a:gd name="T34" fmla="*/ 5 w 110"/>
                  <a:gd name="T35" fmla="*/ 11 h 85"/>
                  <a:gd name="T36" fmla="*/ 0 w 110"/>
                  <a:gd name="T37" fmla="*/ 15 h 85"/>
                  <a:gd name="T38" fmla="*/ 6 w 110"/>
                  <a:gd name="T39" fmla="*/ 21 h 85"/>
                  <a:gd name="T40" fmla="*/ 14 w 110"/>
                  <a:gd name="T41" fmla="*/ 25 h 85"/>
                  <a:gd name="T42" fmla="*/ 11 w 110"/>
                  <a:gd name="T43" fmla="*/ 31 h 85"/>
                  <a:gd name="T44" fmla="*/ 22 w 110"/>
                  <a:gd name="T45" fmla="*/ 39 h 85"/>
                  <a:gd name="T46" fmla="*/ 19 w 110"/>
                  <a:gd name="T47" fmla="*/ 47 h 85"/>
                  <a:gd name="T48" fmla="*/ 28 w 110"/>
                  <a:gd name="T49" fmla="*/ 52 h 85"/>
                  <a:gd name="T50" fmla="*/ 37 w 110"/>
                  <a:gd name="T51" fmla="*/ 57 h 85"/>
                  <a:gd name="T52" fmla="*/ 41 w 110"/>
                  <a:gd name="T53" fmla="*/ 73 h 85"/>
                  <a:gd name="T54" fmla="*/ 61 w 110"/>
                  <a:gd name="T55" fmla="*/ 56 h 85"/>
                  <a:gd name="T56" fmla="*/ 68 w 110"/>
                  <a:gd name="T57" fmla="*/ 54 h 85"/>
                  <a:gd name="T58" fmla="*/ 75 w 110"/>
                  <a:gd name="T59" fmla="*/ 61 h 85"/>
                  <a:gd name="T60" fmla="*/ 71 w 110"/>
                  <a:gd name="T61" fmla="*/ 73 h 85"/>
                  <a:gd name="T62" fmla="*/ 85 w 110"/>
                  <a:gd name="T63" fmla="*/ 85 h 85"/>
                  <a:gd name="T64" fmla="*/ 90 w 110"/>
                  <a:gd name="T65" fmla="*/ 84 h 85"/>
                  <a:gd name="T66" fmla="*/ 87 w 110"/>
                  <a:gd name="T67" fmla="*/ 72 h 85"/>
                  <a:gd name="T68" fmla="*/ 93 w 110"/>
                  <a:gd name="T69" fmla="*/ 66 h 85"/>
                  <a:gd name="T70" fmla="*/ 94 w 110"/>
                  <a:gd name="T71" fmla="*/ 58 h 85"/>
                  <a:gd name="T72" fmla="*/ 94 w 110"/>
                  <a:gd name="T73" fmla="*/ 39 h 85"/>
                  <a:gd name="T74" fmla="*/ 110 w 110"/>
                  <a:gd name="T75" fmla="*/ 37 h 85"/>
                  <a:gd name="T76" fmla="*/ 103 w 110"/>
                  <a:gd name="T77" fmla="*/ 32 h 85"/>
                  <a:gd name="T78" fmla="*/ 93 w 110"/>
                  <a:gd name="T79" fmla="*/ 31 h 85"/>
                  <a:gd name="T80" fmla="*/ 80 w 110"/>
                  <a:gd name="T81" fmla="*/ 14 h 85"/>
                  <a:gd name="T82" fmla="*/ 67 w 110"/>
                  <a:gd name="T83" fmla="*/ 2 h 85"/>
                  <a:gd name="T84" fmla="*/ 67 w 110"/>
                  <a:gd name="T85" fmla="*/ 2 h 85"/>
                  <a:gd name="T86" fmla="*/ 58 w 110"/>
                  <a:gd name="T87" fmla="*/ 11 h 85"/>
                  <a:gd name="T88" fmla="*/ 56 w 110"/>
                  <a:gd name="T89" fmla="*/ 17 h 85"/>
                  <a:gd name="T90" fmla="*/ 47 w 110"/>
                  <a:gd name="T91" fmla="*/ 15 h 85"/>
                  <a:gd name="T92" fmla="*/ 47 w 110"/>
                  <a:gd name="T93" fmla="*/ 1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0" h="85">
                    <a:moveTo>
                      <a:pt x="8" y="50"/>
                    </a:moveTo>
                    <a:lnTo>
                      <a:pt x="4" y="50"/>
                    </a:lnTo>
                    <a:lnTo>
                      <a:pt x="8" y="60"/>
                    </a:lnTo>
                    <a:lnTo>
                      <a:pt x="21" y="71"/>
                    </a:lnTo>
                    <a:lnTo>
                      <a:pt x="35" y="74"/>
                    </a:lnTo>
                    <a:lnTo>
                      <a:pt x="24" y="60"/>
                    </a:lnTo>
                    <a:lnTo>
                      <a:pt x="23" y="56"/>
                    </a:lnTo>
                    <a:lnTo>
                      <a:pt x="15" y="56"/>
                    </a:lnTo>
                    <a:lnTo>
                      <a:pt x="8" y="50"/>
                    </a:lnTo>
                    <a:lnTo>
                      <a:pt x="8" y="50"/>
                    </a:lnTo>
                    <a:close/>
                    <a:moveTo>
                      <a:pt x="47" y="15"/>
                    </a:moveTo>
                    <a:lnTo>
                      <a:pt x="31" y="1"/>
                    </a:lnTo>
                    <a:lnTo>
                      <a:pt x="25" y="0"/>
                    </a:lnTo>
                    <a:lnTo>
                      <a:pt x="21" y="4"/>
                    </a:lnTo>
                    <a:lnTo>
                      <a:pt x="33" y="17"/>
                    </a:lnTo>
                    <a:lnTo>
                      <a:pt x="31" y="19"/>
                    </a:lnTo>
                    <a:lnTo>
                      <a:pt x="21" y="18"/>
                    </a:lnTo>
                    <a:lnTo>
                      <a:pt x="5" y="11"/>
                    </a:lnTo>
                    <a:lnTo>
                      <a:pt x="0" y="15"/>
                    </a:lnTo>
                    <a:lnTo>
                      <a:pt x="6" y="21"/>
                    </a:lnTo>
                    <a:lnTo>
                      <a:pt x="14" y="25"/>
                    </a:lnTo>
                    <a:lnTo>
                      <a:pt x="11" y="31"/>
                    </a:lnTo>
                    <a:lnTo>
                      <a:pt x="22" y="39"/>
                    </a:lnTo>
                    <a:lnTo>
                      <a:pt x="19" y="47"/>
                    </a:lnTo>
                    <a:lnTo>
                      <a:pt x="28" y="52"/>
                    </a:lnTo>
                    <a:lnTo>
                      <a:pt x="37" y="57"/>
                    </a:lnTo>
                    <a:lnTo>
                      <a:pt x="41" y="73"/>
                    </a:lnTo>
                    <a:lnTo>
                      <a:pt x="61" y="56"/>
                    </a:lnTo>
                    <a:lnTo>
                      <a:pt x="68" y="54"/>
                    </a:lnTo>
                    <a:lnTo>
                      <a:pt x="75" y="61"/>
                    </a:lnTo>
                    <a:lnTo>
                      <a:pt x="71" y="73"/>
                    </a:lnTo>
                    <a:lnTo>
                      <a:pt x="85" y="85"/>
                    </a:lnTo>
                    <a:lnTo>
                      <a:pt x="90" y="84"/>
                    </a:lnTo>
                    <a:lnTo>
                      <a:pt x="87" y="72"/>
                    </a:lnTo>
                    <a:lnTo>
                      <a:pt x="93" y="66"/>
                    </a:lnTo>
                    <a:lnTo>
                      <a:pt x="94" y="58"/>
                    </a:lnTo>
                    <a:lnTo>
                      <a:pt x="94" y="39"/>
                    </a:lnTo>
                    <a:lnTo>
                      <a:pt x="110" y="37"/>
                    </a:lnTo>
                    <a:lnTo>
                      <a:pt x="103" y="32"/>
                    </a:lnTo>
                    <a:lnTo>
                      <a:pt x="93" y="31"/>
                    </a:lnTo>
                    <a:lnTo>
                      <a:pt x="80" y="14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58" y="11"/>
                    </a:lnTo>
                    <a:lnTo>
                      <a:pt x="56" y="17"/>
                    </a:lnTo>
                    <a:lnTo>
                      <a:pt x="47" y="15"/>
                    </a:lnTo>
                    <a:lnTo>
                      <a:pt x="4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3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6D3CEAA-42DF-4370-9AC0-CE0564FCBF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1225" y="4278313"/>
                <a:ext cx="41275" cy="53975"/>
              </a:xfrm>
              <a:custGeom>
                <a:avLst/>
                <a:gdLst>
                  <a:gd name="T0" fmla="*/ 0 w 26"/>
                  <a:gd name="T1" fmla="*/ 22 h 34"/>
                  <a:gd name="T2" fmla="*/ 11 w 26"/>
                  <a:gd name="T3" fmla="*/ 34 h 34"/>
                  <a:gd name="T4" fmla="*/ 14 w 26"/>
                  <a:gd name="T5" fmla="*/ 26 h 34"/>
                  <a:gd name="T6" fmla="*/ 25 w 26"/>
                  <a:gd name="T7" fmla="*/ 27 h 34"/>
                  <a:gd name="T8" fmla="*/ 26 w 26"/>
                  <a:gd name="T9" fmla="*/ 11 h 34"/>
                  <a:gd name="T10" fmla="*/ 26 w 26"/>
                  <a:gd name="T11" fmla="*/ 0 h 34"/>
                  <a:gd name="T12" fmla="*/ 9 w 26"/>
                  <a:gd name="T13" fmla="*/ 13 h 34"/>
                  <a:gd name="T14" fmla="*/ 0 w 26"/>
                  <a:gd name="T15" fmla="*/ 22 h 34"/>
                  <a:gd name="T16" fmla="*/ 0 w 26"/>
                  <a:gd name="T17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4">
                    <a:moveTo>
                      <a:pt x="0" y="22"/>
                    </a:moveTo>
                    <a:lnTo>
                      <a:pt x="11" y="34"/>
                    </a:lnTo>
                    <a:lnTo>
                      <a:pt x="14" y="26"/>
                    </a:lnTo>
                    <a:lnTo>
                      <a:pt x="25" y="27"/>
                    </a:lnTo>
                    <a:lnTo>
                      <a:pt x="26" y="11"/>
                    </a:lnTo>
                    <a:lnTo>
                      <a:pt x="26" y="0"/>
                    </a:lnTo>
                    <a:lnTo>
                      <a:pt x="9" y="13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4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D95340E-722D-478C-904F-60D7DCFA64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4600" y="3414713"/>
                <a:ext cx="106362" cy="60325"/>
              </a:xfrm>
              <a:custGeom>
                <a:avLst/>
                <a:gdLst>
                  <a:gd name="T0" fmla="*/ 56 w 67"/>
                  <a:gd name="T1" fmla="*/ 13 h 38"/>
                  <a:gd name="T2" fmla="*/ 46 w 67"/>
                  <a:gd name="T3" fmla="*/ 7 h 38"/>
                  <a:gd name="T4" fmla="*/ 35 w 67"/>
                  <a:gd name="T5" fmla="*/ 6 h 38"/>
                  <a:gd name="T6" fmla="*/ 20 w 67"/>
                  <a:gd name="T7" fmla="*/ 0 h 38"/>
                  <a:gd name="T8" fmla="*/ 10 w 67"/>
                  <a:gd name="T9" fmla="*/ 7 h 38"/>
                  <a:gd name="T10" fmla="*/ 0 w 67"/>
                  <a:gd name="T11" fmla="*/ 24 h 38"/>
                  <a:gd name="T12" fmla="*/ 1 w 67"/>
                  <a:gd name="T13" fmla="*/ 29 h 38"/>
                  <a:gd name="T14" fmla="*/ 22 w 67"/>
                  <a:gd name="T15" fmla="*/ 38 h 38"/>
                  <a:gd name="T16" fmla="*/ 34 w 67"/>
                  <a:gd name="T17" fmla="*/ 35 h 38"/>
                  <a:gd name="T18" fmla="*/ 52 w 67"/>
                  <a:gd name="T19" fmla="*/ 36 h 38"/>
                  <a:gd name="T20" fmla="*/ 67 w 67"/>
                  <a:gd name="T21" fmla="*/ 36 h 38"/>
                  <a:gd name="T22" fmla="*/ 67 w 67"/>
                  <a:gd name="T23" fmla="*/ 21 h 38"/>
                  <a:gd name="T24" fmla="*/ 56 w 67"/>
                  <a:gd name="T25" fmla="*/ 13 h 38"/>
                  <a:gd name="T26" fmla="*/ 56 w 67"/>
                  <a:gd name="T2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38">
                    <a:moveTo>
                      <a:pt x="56" y="13"/>
                    </a:moveTo>
                    <a:lnTo>
                      <a:pt x="46" y="7"/>
                    </a:lnTo>
                    <a:lnTo>
                      <a:pt x="35" y="6"/>
                    </a:lnTo>
                    <a:lnTo>
                      <a:pt x="20" y="0"/>
                    </a:lnTo>
                    <a:lnTo>
                      <a:pt x="10" y="7"/>
                    </a:lnTo>
                    <a:lnTo>
                      <a:pt x="0" y="24"/>
                    </a:lnTo>
                    <a:lnTo>
                      <a:pt x="1" y="29"/>
                    </a:lnTo>
                    <a:lnTo>
                      <a:pt x="22" y="38"/>
                    </a:lnTo>
                    <a:lnTo>
                      <a:pt x="34" y="35"/>
                    </a:lnTo>
                    <a:lnTo>
                      <a:pt x="52" y="36"/>
                    </a:lnTo>
                    <a:lnTo>
                      <a:pt x="67" y="36"/>
                    </a:lnTo>
                    <a:lnTo>
                      <a:pt x="67" y="21"/>
                    </a:lnTo>
                    <a:lnTo>
                      <a:pt x="56" y="13"/>
                    </a:lnTo>
                    <a:lnTo>
                      <a:pt x="5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4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C5A646C-420A-4797-A127-8EF82CA7EE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662" y="3486151"/>
                <a:ext cx="169862" cy="215900"/>
              </a:xfrm>
              <a:custGeom>
                <a:avLst/>
                <a:gdLst>
                  <a:gd name="T0" fmla="*/ 105 w 107"/>
                  <a:gd name="T1" fmla="*/ 105 h 136"/>
                  <a:gd name="T2" fmla="*/ 88 w 107"/>
                  <a:gd name="T3" fmla="*/ 66 h 136"/>
                  <a:gd name="T4" fmla="*/ 83 w 107"/>
                  <a:gd name="T5" fmla="*/ 67 h 136"/>
                  <a:gd name="T6" fmla="*/ 82 w 107"/>
                  <a:gd name="T7" fmla="*/ 82 h 136"/>
                  <a:gd name="T8" fmla="*/ 69 w 107"/>
                  <a:gd name="T9" fmla="*/ 69 h 136"/>
                  <a:gd name="T10" fmla="*/ 73 w 107"/>
                  <a:gd name="T11" fmla="*/ 56 h 136"/>
                  <a:gd name="T12" fmla="*/ 82 w 107"/>
                  <a:gd name="T13" fmla="*/ 54 h 136"/>
                  <a:gd name="T14" fmla="*/ 88 w 107"/>
                  <a:gd name="T15" fmla="*/ 34 h 136"/>
                  <a:gd name="T16" fmla="*/ 75 w 107"/>
                  <a:gd name="T17" fmla="*/ 31 h 136"/>
                  <a:gd name="T18" fmla="*/ 57 w 107"/>
                  <a:gd name="T19" fmla="*/ 31 h 136"/>
                  <a:gd name="T20" fmla="*/ 36 w 107"/>
                  <a:gd name="T21" fmla="*/ 28 h 136"/>
                  <a:gd name="T22" fmla="*/ 32 w 107"/>
                  <a:gd name="T23" fmla="*/ 11 h 136"/>
                  <a:gd name="T24" fmla="*/ 22 w 107"/>
                  <a:gd name="T25" fmla="*/ 9 h 136"/>
                  <a:gd name="T26" fmla="*/ 4 w 107"/>
                  <a:gd name="T27" fmla="*/ 0 h 136"/>
                  <a:gd name="T28" fmla="*/ 0 w 107"/>
                  <a:gd name="T29" fmla="*/ 16 h 136"/>
                  <a:gd name="T30" fmla="*/ 16 w 107"/>
                  <a:gd name="T31" fmla="*/ 28 h 136"/>
                  <a:gd name="T32" fmla="*/ 5 w 107"/>
                  <a:gd name="T33" fmla="*/ 37 h 136"/>
                  <a:gd name="T34" fmla="*/ 2 w 107"/>
                  <a:gd name="T35" fmla="*/ 46 h 136"/>
                  <a:gd name="T36" fmla="*/ 16 w 107"/>
                  <a:gd name="T37" fmla="*/ 52 h 136"/>
                  <a:gd name="T38" fmla="*/ 15 w 107"/>
                  <a:gd name="T39" fmla="*/ 66 h 136"/>
                  <a:gd name="T40" fmla="*/ 24 w 107"/>
                  <a:gd name="T41" fmla="*/ 84 h 136"/>
                  <a:gd name="T42" fmla="*/ 30 w 107"/>
                  <a:gd name="T43" fmla="*/ 104 h 136"/>
                  <a:gd name="T44" fmla="*/ 38 w 107"/>
                  <a:gd name="T45" fmla="*/ 106 h 136"/>
                  <a:gd name="T46" fmla="*/ 44 w 107"/>
                  <a:gd name="T47" fmla="*/ 108 h 136"/>
                  <a:gd name="T48" fmla="*/ 47 w 107"/>
                  <a:gd name="T49" fmla="*/ 105 h 136"/>
                  <a:gd name="T50" fmla="*/ 57 w 107"/>
                  <a:gd name="T51" fmla="*/ 109 h 136"/>
                  <a:gd name="T52" fmla="*/ 61 w 107"/>
                  <a:gd name="T53" fmla="*/ 96 h 136"/>
                  <a:gd name="T54" fmla="*/ 58 w 107"/>
                  <a:gd name="T55" fmla="*/ 86 h 136"/>
                  <a:gd name="T56" fmla="*/ 77 w 107"/>
                  <a:gd name="T57" fmla="*/ 87 h 136"/>
                  <a:gd name="T58" fmla="*/ 87 w 107"/>
                  <a:gd name="T59" fmla="*/ 101 h 136"/>
                  <a:gd name="T60" fmla="*/ 93 w 107"/>
                  <a:gd name="T61" fmla="*/ 112 h 136"/>
                  <a:gd name="T62" fmla="*/ 96 w 107"/>
                  <a:gd name="T63" fmla="*/ 124 h 136"/>
                  <a:gd name="T64" fmla="*/ 103 w 107"/>
                  <a:gd name="T65" fmla="*/ 136 h 136"/>
                  <a:gd name="T66" fmla="*/ 100 w 107"/>
                  <a:gd name="T67" fmla="*/ 118 h 136"/>
                  <a:gd name="T68" fmla="*/ 107 w 107"/>
                  <a:gd name="T69" fmla="*/ 121 h 136"/>
                  <a:gd name="T70" fmla="*/ 105 w 107"/>
                  <a:gd name="T71" fmla="*/ 105 h 136"/>
                  <a:gd name="T72" fmla="*/ 105 w 107"/>
                  <a:gd name="T73" fmla="*/ 10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7" h="136">
                    <a:moveTo>
                      <a:pt x="105" y="105"/>
                    </a:moveTo>
                    <a:lnTo>
                      <a:pt x="88" y="66"/>
                    </a:lnTo>
                    <a:lnTo>
                      <a:pt x="83" y="67"/>
                    </a:lnTo>
                    <a:lnTo>
                      <a:pt x="82" y="82"/>
                    </a:lnTo>
                    <a:lnTo>
                      <a:pt x="69" y="69"/>
                    </a:lnTo>
                    <a:lnTo>
                      <a:pt x="73" y="56"/>
                    </a:lnTo>
                    <a:lnTo>
                      <a:pt x="82" y="54"/>
                    </a:lnTo>
                    <a:lnTo>
                      <a:pt x="88" y="34"/>
                    </a:lnTo>
                    <a:lnTo>
                      <a:pt x="75" y="31"/>
                    </a:lnTo>
                    <a:lnTo>
                      <a:pt x="57" y="31"/>
                    </a:lnTo>
                    <a:lnTo>
                      <a:pt x="36" y="28"/>
                    </a:lnTo>
                    <a:lnTo>
                      <a:pt x="32" y="11"/>
                    </a:lnTo>
                    <a:lnTo>
                      <a:pt x="22" y="9"/>
                    </a:lnTo>
                    <a:lnTo>
                      <a:pt x="4" y="0"/>
                    </a:lnTo>
                    <a:lnTo>
                      <a:pt x="0" y="16"/>
                    </a:lnTo>
                    <a:lnTo>
                      <a:pt x="16" y="28"/>
                    </a:lnTo>
                    <a:lnTo>
                      <a:pt x="5" y="37"/>
                    </a:lnTo>
                    <a:lnTo>
                      <a:pt x="2" y="46"/>
                    </a:lnTo>
                    <a:lnTo>
                      <a:pt x="16" y="52"/>
                    </a:lnTo>
                    <a:lnTo>
                      <a:pt x="15" y="66"/>
                    </a:lnTo>
                    <a:lnTo>
                      <a:pt x="24" y="84"/>
                    </a:lnTo>
                    <a:lnTo>
                      <a:pt x="30" y="104"/>
                    </a:lnTo>
                    <a:lnTo>
                      <a:pt x="38" y="106"/>
                    </a:lnTo>
                    <a:lnTo>
                      <a:pt x="44" y="108"/>
                    </a:lnTo>
                    <a:lnTo>
                      <a:pt x="47" y="105"/>
                    </a:lnTo>
                    <a:lnTo>
                      <a:pt x="57" y="109"/>
                    </a:lnTo>
                    <a:lnTo>
                      <a:pt x="61" y="96"/>
                    </a:lnTo>
                    <a:lnTo>
                      <a:pt x="58" y="86"/>
                    </a:lnTo>
                    <a:lnTo>
                      <a:pt x="77" y="87"/>
                    </a:lnTo>
                    <a:lnTo>
                      <a:pt x="87" y="101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03" y="136"/>
                    </a:lnTo>
                    <a:lnTo>
                      <a:pt x="100" y="118"/>
                    </a:lnTo>
                    <a:lnTo>
                      <a:pt x="107" y="121"/>
                    </a:lnTo>
                    <a:lnTo>
                      <a:pt x="105" y="105"/>
                    </a:lnTo>
                    <a:lnTo>
                      <a:pt x="105" y="10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4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34E3A28-7908-4C03-A537-6154EA18C8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69287" y="2478088"/>
                <a:ext cx="1703387" cy="1319213"/>
              </a:xfrm>
              <a:custGeom>
                <a:avLst/>
                <a:gdLst>
                  <a:gd name="T0" fmla="*/ 855 w 1073"/>
                  <a:gd name="T1" fmla="*/ 786 h 831"/>
                  <a:gd name="T2" fmla="*/ 817 w 1073"/>
                  <a:gd name="T3" fmla="*/ 824 h 831"/>
                  <a:gd name="T4" fmla="*/ 901 w 1073"/>
                  <a:gd name="T5" fmla="*/ 85 h 831"/>
                  <a:gd name="T6" fmla="*/ 819 w 1073"/>
                  <a:gd name="T7" fmla="*/ 16 h 831"/>
                  <a:gd name="T8" fmla="*/ 723 w 1073"/>
                  <a:gd name="T9" fmla="*/ 6 h 831"/>
                  <a:gd name="T10" fmla="*/ 735 w 1073"/>
                  <a:gd name="T11" fmla="*/ 42 h 831"/>
                  <a:gd name="T12" fmla="*/ 698 w 1073"/>
                  <a:gd name="T13" fmla="*/ 82 h 831"/>
                  <a:gd name="T14" fmla="*/ 721 w 1073"/>
                  <a:gd name="T15" fmla="*/ 129 h 831"/>
                  <a:gd name="T16" fmla="*/ 796 w 1073"/>
                  <a:gd name="T17" fmla="*/ 148 h 831"/>
                  <a:gd name="T18" fmla="*/ 749 w 1073"/>
                  <a:gd name="T19" fmla="*/ 163 h 831"/>
                  <a:gd name="T20" fmla="*/ 686 w 1073"/>
                  <a:gd name="T21" fmla="*/ 195 h 831"/>
                  <a:gd name="T22" fmla="*/ 691 w 1073"/>
                  <a:gd name="T23" fmla="*/ 224 h 831"/>
                  <a:gd name="T24" fmla="*/ 628 w 1073"/>
                  <a:gd name="T25" fmla="*/ 253 h 831"/>
                  <a:gd name="T26" fmla="*/ 550 w 1073"/>
                  <a:gd name="T27" fmla="*/ 267 h 831"/>
                  <a:gd name="T28" fmla="*/ 428 w 1073"/>
                  <a:gd name="T29" fmla="*/ 247 h 831"/>
                  <a:gd name="T30" fmla="*/ 359 w 1073"/>
                  <a:gd name="T31" fmla="*/ 210 h 831"/>
                  <a:gd name="T32" fmla="*/ 268 w 1073"/>
                  <a:gd name="T33" fmla="*/ 179 h 831"/>
                  <a:gd name="T34" fmla="*/ 189 w 1073"/>
                  <a:gd name="T35" fmla="*/ 112 h 831"/>
                  <a:gd name="T36" fmla="*/ 150 w 1073"/>
                  <a:gd name="T37" fmla="*/ 116 h 831"/>
                  <a:gd name="T38" fmla="*/ 118 w 1073"/>
                  <a:gd name="T39" fmla="*/ 183 h 831"/>
                  <a:gd name="T40" fmla="*/ 98 w 1073"/>
                  <a:gd name="T41" fmla="*/ 243 h 831"/>
                  <a:gd name="T42" fmla="*/ 75 w 1073"/>
                  <a:gd name="T43" fmla="*/ 283 h 831"/>
                  <a:gd name="T44" fmla="*/ 15 w 1073"/>
                  <a:gd name="T45" fmla="*/ 303 h 831"/>
                  <a:gd name="T46" fmla="*/ 12 w 1073"/>
                  <a:gd name="T47" fmla="*/ 346 h 831"/>
                  <a:gd name="T48" fmla="*/ 40 w 1073"/>
                  <a:gd name="T49" fmla="*/ 373 h 831"/>
                  <a:gd name="T50" fmla="*/ 108 w 1073"/>
                  <a:gd name="T51" fmla="*/ 419 h 831"/>
                  <a:gd name="T52" fmla="*/ 153 w 1073"/>
                  <a:gd name="T53" fmla="*/ 491 h 831"/>
                  <a:gd name="T54" fmla="*/ 204 w 1073"/>
                  <a:gd name="T55" fmla="*/ 545 h 831"/>
                  <a:gd name="T56" fmla="*/ 265 w 1073"/>
                  <a:gd name="T57" fmla="*/ 566 h 831"/>
                  <a:gd name="T58" fmla="*/ 334 w 1073"/>
                  <a:gd name="T59" fmla="*/ 599 h 831"/>
                  <a:gd name="T60" fmla="*/ 385 w 1073"/>
                  <a:gd name="T61" fmla="*/ 597 h 831"/>
                  <a:gd name="T62" fmla="*/ 431 w 1073"/>
                  <a:gd name="T63" fmla="*/ 603 h 831"/>
                  <a:gd name="T64" fmla="*/ 499 w 1073"/>
                  <a:gd name="T65" fmla="*/ 573 h 831"/>
                  <a:gd name="T66" fmla="*/ 542 w 1073"/>
                  <a:gd name="T67" fmla="*/ 591 h 831"/>
                  <a:gd name="T68" fmla="*/ 579 w 1073"/>
                  <a:gd name="T69" fmla="*/ 627 h 831"/>
                  <a:gd name="T70" fmla="*/ 590 w 1073"/>
                  <a:gd name="T71" fmla="*/ 691 h 831"/>
                  <a:gd name="T72" fmla="*/ 626 w 1073"/>
                  <a:gd name="T73" fmla="*/ 746 h 831"/>
                  <a:gd name="T74" fmla="*/ 654 w 1073"/>
                  <a:gd name="T75" fmla="*/ 759 h 831"/>
                  <a:gd name="T76" fmla="*/ 679 w 1073"/>
                  <a:gd name="T77" fmla="*/ 724 h 831"/>
                  <a:gd name="T78" fmla="*/ 741 w 1073"/>
                  <a:gd name="T79" fmla="*/ 717 h 831"/>
                  <a:gd name="T80" fmla="*/ 793 w 1073"/>
                  <a:gd name="T81" fmla="*/ 751 h 831"/>
                  <a:gd name="T82" fmla="*/ 836 w 1073"/>
                  <a:gd name="T83" fmla="*/ 781 h 831"/>
                  <a:gd name="T84" fmla="*/ 897 w 1073"/>
                  <a:gd name="T85" fmla="*/ 740 h 831"/>
                  <a:gd name="T86" fmla="*/ 949 w 1073"/>
                  <a:gd name="T87" fmla="*/ 722 h 831"/>
                  <a:gd name="T88" fmla="*/ 1018 w 1073"/>
                  <a:gd name="T89" fmla="*/ 620 h 831"/>
                  <a:gd name="T90" fmla="*/ 1033 w 1073"/>
                  <a:gd name="T91" fmla="*/ 555 h 831"/>
                  <a:gd name="T92" fmla="*/ 1014 w 1073"/>
                  <a:gd name="T93" fmla="*/ 510 h 831"/>
                  <a:gd name="T94" fmla="*/ 930 w 1073"/>
                  <a:gd name="T95" fmla="*/ 433 h 831"/>
                  <a:gd name="T96" fmla="*/ 976 w 1073"/>
                  <a:gd name="T97" fmla="*/ 385 h 831"/>
                  <a:gd name="T98" fmla="*/ 918 w 1073"/>
                  <a:gd name="T99" fmla="*/ 379 h 831"/>
                  <a:gd name="T100" fmla="*/ 859 w 1073"/>
                  <a:gd name="T101" fmla="*/ 341 h 831"/>
                  <a:gd name="T102" fmla="*/ 900 w 1073"/>
                  <a:gd name="T103" fmla="*/ 297 h 831"/>
                  <a:gd name="T104" fmla="*/ 931 w 1073"/>
                  <a:gd name="T105" fmla="*/ 326 h 831"/>
                  <a:gd name="T106" fmla="*/ 976 w 1073"/>
                  <a:gd name="T107" fmla="*/ 313 h 831"/>
                  <a:gd name="T108" fmla="*/ 1015 w 1073"/>
                  <a:gd name="T109" fmla="*/ 276 h 831"/>
                  <a:gd name="T110" fmla="*/ 1046 w 1073"/>
                  <a:gd name="T111" fmla="*/ 242 h 831"/>
                  <a:gd name="T112" fmla="*/ 1068 w 1073"/>
                  <a:gd name="T113" fmla="*/ 243 h 831"/>
                  <a:gd name="T114" fmla="*/ 1073 w 1073"/>
                  <a:gd name="T115" fmla="*/ 192 h 831"/>
                  <a:gd name="T116" fmla="*/ 1057 w 1073"/>
                  <a:gd name="T117" fmla="*/ 115 h 831"/>
                  <a:gd name="T118" fmla="*/ 971 w 1073"/>
                  <a:gd name="T119" fmla="*/ 109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3" h="831">
                    <a:moveTo>
                      <a:pt x="851" y="819"/>
                    </a:moveTo>
                    <a:lnTo>
                      <a:pt x="853" y="806"/>
                    </a:lnTo>
                    <a:lnTo>
                      <a:pt x="861" y="796"/>
                    </a:lnTo>
                    <a:lnTo>
                      <a:pt x="855" y="786"/>
                    </a:lnTo>
                    <a:lnTo>
                      <a:pt x="843" y="785"/>
                    </a:lnTo>
                    <a:lnTo>
                      <a:pt x="822" y="792"/>
                    </a:lnTo>
                    <a:lnTo>
                      <a:pt x="813" y="803"/>
                    </a:lnTo>
                    <a:lnTo>
                      <a:pt x="817" y="824"/>
                    </a:lnTo>
                    <a:lnTo>
                      <a:pt x="836" y="831"/>
                    </a:lnTo>
                    <a:lnTo>
                      <a:pt x="851" y="819"/>
                    </a:lnTo>
                    <a:lnTo>
                      <a:pt x="851" y="819"/>
                    </a:lnTo>
                    <a:close/>
                    <a:moveTo>
                      <a:pt x="901" y="85"/>
                    </a:moveTo>
                    <a:lnTo>
                      <a:pt x="878" y="63"/>
                    </a:lnTo>
                    <a:lnTo>
                      <a:pt x="862" y="49"/>
                    </a:lnTo>
                    <a:lnTo>
                      <a:pt x="847" y="38"/>
                    </a:lnTo>
                    <a:lnTo>
                      <a:pt x="819" y="16"/>
                    </a:lnTo>
                    <a:lnTo>
                      <a:pt x="796" y="8"/>
                    </a:lnTo>
                    <a:lnTo>
                      <a:pt x="765" y="0"/>
                    </a:lnTo>
                    <a:lnTo>
                      <a:pt x="741" y="1"/>
                    </a:lnTo>
                    <a:lnTo>
                      <a:pt x="723" y="6"/>
                    </a:lnTo>
                    <a:lnTo>
                      <a:pt x="716" y="17"/>
                    </a:lnTo>
                    <a:lnTo>
                      <a:pt x="730" y="22"/>
                    </a:lnTo>
                    <a:lnTo>
                      <a:pt x="739" y="35"/>
                    </a:lnTo>
                    <a:lnTo>
                      <a:pt x="735" y="42"/>
                    </a:lnTo>
                    <a:lnTo>
                      <a:pt x="735" y="66"/>
                    </a:lnTo>
                    <a:lnTo>
                      <a:pt x="742" y="77"/>
                    </a:lnTo>
                    <a:lnTo>
                      <a:pt x="725" y="91"/>
                    </a:lnTo>
                    <a:lnTo>
                      <a:pt x="698" y="82"/>
                    </a:lnTo>
                    <a:lnTo>
                      <a:pt x="701" y="99"/>
                    </a:lnTo>
                    <a:lnTo>
                      <a:pt x="702" y="122"/>
                    </a:lnTo>
                    <a:lnTo>
                      <a:pt x="712" y="133"/>
                    </a:lnTo>
                    <a:lnTo>
                      <a:pt x="721" y="129"/>
                    </a:lnTo>
                    <a:lnTo>
                      <a:pt x="741" y="133"/>
                    </a:lnTo>
                    <a:lnTo>
                      <a:pt x="751" y="124"/>
                    </a:lnTo>
                    <a:lnTo>
                      <a:pt x="769" y="132"/>
                    </a:lnTo>
                    <a:lnTo>
                      <a:pt x="796" y="148"/>
                    </a:lnTo>
                    <a:lnTo>
                      <a:pt x="799" y="156"/>
                    </a:lnTo>
                    <a:lnTo>
                      <a:pt x="783" y="153"/>
                    </a:lnTo>
                    <a:lnTo>
                      <a:pt x="757" y="157"/>
                    </a:lnTo>
                    <a:lnTo>
                      <a:pt x="749" y="163"/>
                    </a:lnTo>
                    <a:lnTo>
                      <a:pt x="743" y="178"/>
                    </a:lnTo>
                    <a:lnTo>
                      <a:pt x="720" y="188"/>
                    </a:lnTo>
                    <a:lnTo>
                      <a:pt x="709" y="200"/>
                    </a:lnTo>
                    <a:lnTo>
                      <a:pt x="686" y="195"/>
                    </a:lnTo>
                    <a:lnTo>
                      <a:pt x="674" y="193"/>
                    </a:lnTo>
                    <a:lnTo>
                      <a:pt x="673" y="208"/>
                    </a:lnTo>
                    <a:lnTo>
                      <a:pt x="683" y="217"/>
                    </a:lnTo>
                    <a:lnTo>
                      <a:pt x="691" y="224"/>
                    </a:lnTo>
                    <a:lnTo>
                      <a:pt x="682" y="232"/>
                    </a:lnTo>
                    <a:lnTo>
                      <a:pt x="674" y="245"/>
                    </a:lnTo>
                    <a:lnTo>
                      <a:pt x="656" y="252"/>
                    </a:lnTo>
                    <a:lnTo>
                      <a:pt x="628" y="253"/>
                    </a:lnTo>
                    <a:lnTo>
                      <a:pt x="601" y="261"/>
                    </a:lnTo>
                    <a:lnTo>
                      <a:pt x="584" y="274"/>
                    </a:lnTo>
                    <a:lnTo>
                      <a:pt x="572" y="266"/>
                    </a:lnTo>
                    <a:lnTo>
                      <a:pt x="550" y="267"/>
                    </a:lnTo>
                    <a:lnTo>
                      <a:pt x="514" y="252"/>
                    </a:lnTo>
                    <a:lnTo>
                      <a:pt x="494" y="249"/>
                    </a:lnTo>
                    <a:lnTo>
                      <a:pt x="471" y="252"/>
                    </a:lnTo>
                    <a:lnTo>
                      <a:pt x="428" y="247"/>
                    </a:lnTo>
                    <a:lnTo>
                      <a:pt x="408" y="247"/>
                    </a:lnTo>
                    <a:lnTo>
                      <a:pt x="390" y="234"/>
                    </a:lnTo>
                    <a:lnTo>
                      <a:pt x="372" y="213"/>
                    </a:lnTo>
                    <a:lnTo>
                      <a:pt x="359" y="210"/>
                    </a:lnTo>
                    <a:lnTo>
                      <a:pt x="330" y="196"/>
                    </a:lnTo>
                    <a:lnTo>
                      <a:pt x="303" y="192"/>
                    </a:lnTo>
                    <a:lnTo>
                      <a:pt x="279" y="189"/>
                    </a:lnTo>
                    <a:lnTo>
                      <a:pt x="268" y="179"/>
                    </a:lnTo>
                    <a:lnTo>
                      <a:pt x="263" y="151"/>
                    </a:lnTo>
                    <a:lnTo>
                      <a:pt x="242" y="133"/>
                    </a:lnTo>
                    <a:lnTo>
                      <a:pt x="211" y="124"/>
                    </a:lnTo>
                    <a:lnTo>
                      <a:pt x="189" y="112"/>
                    </a:lnTo>
                    <a:lnTo>
                      <a:pt x="177" y="95"/>
                    </a:lnTo>
                    <a:lnTo>
                      <a:pt x="171" y="97"/>
                    </a:lnTo>
                    <a:lnTo>
                      <a:pt x="164" y="113"/>
                    </a:lnTo>
                    <a:lnTo>
                      <a:pt x="150" y="116"/>
                    </a:lnTo>
                    <a:lnTo>
                      <a:pt x="160" y="138"/>
                    </a:lnTo>
                    <a:lnTo>
                      <a:pt x="154" y="149"/>
                    </a:lnTo>
                    <a:lnTo>
                      <a:pt x="114" y="142"/>
                    </a:lnTo>
                    <a:lnTo>
                      <a:pt x="118" y="183"/>
                    </a:lnTo>
                    <a:lnTo>
                      <a:pt x="110" y="189"/>
                    </a:lnTo>
                    <a:lnTo>
                      <a:pt x="76" y="197"/>
                    </a:lnTo>
                    <a:lnTo>
                      <a:pt x="109" y="237"/>
                    </a:lnTo>
                    <a:lnTo>
                      <a:pt x="98" y="243"/>
                    </a:lnTo>
                    <a:lnTo>
                      <a:pt x="105" y="256"/>
                    </a:lnTo>
                    <a:lnTo>
                      <a:pt x="104" y="261"/>
                    </a:lnTo>
                    <a:lnTo>
                      <a:pt x="78" y="275"/>
                    </a:lnTo>
                    <a:lnTo>
                      <a:pt x="75" y="283"/>
                    </a:lnTo>
                    <a:lnTo>
                      <a:pt x="50" y="286"/>
                    </a:lnTo>
                    <a:lnTo>
                      <a:pt x="48" y="301"/>
                    </a:lnTo>
                    <a:lnTo>
                      <a:pt x="27" y="298"/>
                    </a:lnTo>
                    <a:lnTo>
                      <a:pt x="15" y="303"/>
                    </a:lnTo>
                    <a:lnTo>
                      <a:pt x="0" y="314"/>
                    </a:lnTo>
                    <a:lnTo>
                      <a:pt x="5" y="319"/>
                    </a:lnTo>
                    <a:lnTo>
                      <a:pt x="1" y="325"/>
                    </a:lnTo>
                    <a:lnTo>
                      <a:pt x="12" y="346"/>
                    </a:lnTo>
                    <a:lnTo>
                      <a:pt x="18" y="345"/>
                    </a:lnTo>
                    <a:lnTo>
                      <a:pt x="31" y="349"/>
                    </a:lnTo>
                    <a:lnTo>
                      <a:pt x="33" y="359"/>
                    </a:lnTo>
                    <a:lnTo>
                      <a:pt x="40" y="373"/>
                    </a:lnTo>
                    <a:lnTo>
                      <a:pt x="45" y="380"/>
                    </a:lnTo>
                    <a:lnTo>
                      <a:pt x="62" y="391"/>
                    </a:lnTo>
                    <a:lnTo>
                      <a:pt x="74" y="410"/>
                    </a:lnTo>
                    <a:lnTo>
                      <a:pt x="108" y="419"/>
                    </a:lnTo>
                    <a:lnTo>
                      <a:pt x="137" y="447"/>
                    </a:lnTo>
                    <a:lnTo>
                      <a:pt x="140" y="467"/>
                    </a:lnTo>
                    <a:lnTo>
                      <a:pt x="151" y="479"/>
                    </a:lnTo>
                    <a:lnTo>
                      <a:pt x="153" y="491"/>
                    </a:lnTo>
                    <a:lnTo>
                      <a:pt x="138" y="488"/>
                    </a:lnTo>
                    <a:lnTo>
                      <a:pt x="150" y="514"/>
                    </a:lnTo>
                    <a:lnTo>
                      <a:pt x="173" y="529"/>
                    </a:lnTo>
                    <a:lnTo>
                      <a:pt x="204" y="545"/>
                    </a:lnTo>
                    <a:lnTo>
                      <a:pt x="212" y="540"/>
                    </a:lnTo>
                    <a:lnTo>
                      <a:pt x="230" y="547"/>
                    </a:lnTo>
                    <a:lnTo>
                      <a:pt x="253" y="563"/>
                    </a:lnTo>
                    <a:lnTo>
                      <a:pt x="265" y="566"/>
                    </a:lnTo>
                    <a:lnTo>
                      <a:pt x="274" y="578"/>
                    </a:lnTo>
                    <a:lnTo>
                      <a:pt x="291" y="583"/>
                    </a:lnTo>
                    <a:lnTo>
                      <a:pt x="310" y="593"/>
                    </a:lnTo>
                    <a:lnTo>
                      <a:pt x="334" y="599"/>
                    </a:lnTo>
                    <a:lnTo>
                      <a:pt x="358" y="600"/>
                    </a:lnTo>
                    <a:lnTo>
                      <a:pt x="370" y="596"/>
                    </a:lnTo>
                    <a:lnTo>
                      <a:pt x="375" y="614"/>
                    </a:lnTo>
                    <a:lnTo>
                      <a:pt x="385" y="597"/>
                    </a:lnTo>
                    <a:lnTo>
                      <a:pt x="395" y="590"/>
                    </a:lnTo>
                    <a:lnTo>
                      <a:pt x="410" y="596"/>
                    </a:lnTo>
                    <a:lnTo>
                      <a:pt x="421" y="597"/>
                    </a:lnTo>
                    <a:lnTo>
                      <a:pt x="431" y="603"/>
                    </a:lnTo>
                    <a:lnTo>
                      <a:pt x="447" y="600"/>
                    </a:lnTo>
                    <a:lnTo>
                      <a:pt x="461" y="583"/>
                    </a:lnTo>
                    <a:lnTo>
                      <a:pt x="481" y="568"/>
                    </a:lnTo>
                    <a:lnTo>
                      <a:pt x="499" y="573"/>
                    </a:lnTo>
                    <a:lnTo>
                      <a:pt x="512" y="563"/>
                    </a:lnTo>
                    <a:lnTo>
                      <a:pt x="525" y="578"/>
                    </a:lnTo>
                    <a:lnTo>
                      <a:pt x="520" y="588"/>
                    </a:lnTo>
                    <a:lnTo>
                      <a:pt x="542" y="591"/>
                    </a:lnTo>
                    <a:lnTo>
                      <a:pt x="554" y="590"/>
                    </a:lnTo>
                    <a:lnTo>
                      <a:pt x="564" y="603"/>
                    </a:lnTo>
                    <a:lnTo>
                      <a:pt x="574" y="609"/>
                    </a:lnTo>
                    <a:lnTo>
                      <a:pt x="579" y="627"/>
                    </a:lnTo>
                    <a:lnTo>
                      <a:pt x="582" y="647"/>
                    </a:lnTo>
                    <a:lnTo>
                      <a:pt x="567" y="667"/>
                    </a:lnTo>
                    <a:lnTo>
                      <a:pt x="569" y="695"/>
                    </a:lnTo>
                    <a:lnTo>
                      <a:pt x="590" y="691"/>
                    </a:lnTo>
                    <a:lnTo>
                      <a:pt x="598" y="713"/>
                    </a:lnTo>
                    <a:lnTo>
                      <a:pt x="612" y="718"/>
                    </a:lnTo>
                    <a:lnTo>
                      <a:pt x="610" y="738"/>
                    </a:lnTo>
                    <a:lnTo>
                      <a:pt x="626" y="746"/>
                    </a:lnTo>
                    <a:lnTo>
                      <a:pt x="636" y="751"/>
                    </a:lnTo>
                    <a:lnTo>
                      <a:pt x="650" y="744"/>
                    </a:lnTo>
                    <a:lnTo>
                      <a:pt x="653" y="754"/>
                    </a:lnTo>
                    <a:lnTo>
                      <a:pt x="654" y="759"/>
                    </a:lnTo>
                    <a:lnTo>
                      <a:pt x="666" y="760"/>
                    </a:lnTo>
                    <a:lnTo>
                      <a:pt x="658" y="733"/>
                    </a:lnTo>
                    <a:lnTo>
                      <a:pt x="668" y="729"/>
                    </a:lnTo>
                    <a:lnTo>
                      <a:pt x="679" y="724"/>
                    </a:lnTo>
                    <a:lnTo>
                      <a:pt x="695" y="724"/>
                    </a:lnTo>
                    <a:lnTo>
                      <a:pt x="714" y="721"/>
                    </a:lnTo>
                    <a:lnTo>
                      <a:pt x="730" y="708"/>
                    </a:lnTo>
                    <a:lnTo>
                      <a:pt x="741" y="717"/>
                    </a:lnTo>
                    <a:lnTo>
                      <a:pt x="761" y="721"/>
                    </a:lnTo>
                    <a:lnTo>
                      <a:pt x="760" y="735"/>
                    </a:lnTo>
                    <a:lnTo>
                      <a:pt x="771" y="745"/>
                    </a:lnTo>
                    <a:lnTo>
                      <a:pt x="793" y="751"/>
                    </a:lnTo>
                    <a:lnTo>
                      <a:pt x="802" y="747"/>
                    </a:lnTo>
                    <a:lnTo>
                      <a:pt x="831" y="754"/>
                    </a:lnTo>
                    <a:lnTo>
                      <a:pt x="827" y="764"/>
                    </a:lnTo>
                    <a:lnTo>
                      <a:pt x="836" y="781"/>
                    </a:lnTo>
                    <a:lnTo>
                      <a:pt x="847" y="780"/>
                    </a:lnTo>
                    <a:lnTo>
                      <a:pt x="850" y="754"/>
                    </a:lnTo>
                    <a:lnTo>
                      <a:pt x="871" y="751"/>
                    </a:lnTo>
                    <a:lnTo>
                      <a:pt x="897" y="740"/>
                    </a:lnTo>
                    <a:lnTo>
                      <a:pt x="907" y="727"/>
                    </a:lnTo>
                    <a:lnTo>
                      <a:pt x="916" y="735"/>
                    </a:lnTo>
                    <a:lnTo>
                      <a:pt x="926" y="725"/>
                    </a:lnTo>
                    <a:lnTo>
                      <a:pt x="949" y="722"/>
                    </a:lnTo>
                    <a:lnTo>
                      <a:pt x="974" y="702"/>
                    </a:lnTo>
                    <a:lnTo>
                      <a:pt x="997" y="680"/>
                    </a:lnTo>
                    <a:lnTo>
                      <a:pt x="1009" y="652"/>
                    </a:lnTo>
                    <a:lnTo>
                      <a:pt x="1018" y="620"/>
                    </a:lnTo>
                    <a:lnTo>
                      <a:pt x="1026" y="594"/>
                    </a:lnTo>
                    <a:lnTo>
                      <a:pt x="1036" y="592"/>
                    </a:lnTo>
                    <a:lnTo>
                      <a:pt x="1035" y="573"/>
                    </a:lnTo>
                    <a:lnTo>
                      <a:pt x="1033" y="555"/>
                    </a:lnTo>
                    <a:lnTo>
                      <a:pt x="1019" y="547"/>
                    </a:lnTo>
                    <a:lnTo>
                      <a:pt x="1009" y="534"/>
                    </a:lnTo>
                    <a:lnTo>
                      <a:pt x="1019" y="528"/>
                    </a:lnTo>
                    <a:lnTo>
                      <a:pt x="1014" y="510"/>
                    </a:lnTo>
                    <a:lnTo>
                      <a:pt x="993" y="492"/>
                    </a:lnTo>
                    <a:lnTo>
                      <a:pt x="974" y="471"/>
                    </a:lnTo>
                    <a:lnTo>
                      <a:pt x="956" y="446"/>
                    </a:lnTo>
                    <a:lnTo>
                      <a:pt x="930" y="433"/>
                    </a:lnTo>
                    <a:lnTo>
                      <a:pt x="933" y="416"/>
                    </a:lnTo>
                    <a:lnTo>
                      <a:pt x="948" y="404"/>
                    </a:lnTo>
                    <a:lnTo>
                      <a:pt x="951" y="391"/>
                    </a:lnTo>
                    <a:lnTo>
                      <a:pt x="976" y="385"/>
                    </a:lnTo>
                    <a:lnTo>
                      <a:pt x="967" y="372"/>
                    </a:lnTo>
                    <a:lnTo>
                      <a:pt x="954" y="372"/>
                    </a:lnTo>
                    <a:lnTo>
                      <a:pt x="933" y="362"/>
                    </a:lnTo>
                    <a:lnTo>
                      <a:pt x="918" y="379"/>
                    </a:lnTo>
                    <a:lnTo>
                      <a:pt x="900" y="372"/>
                    </a:lnTo>
                    <a:lnTo>
                      <a:pt x="894" y="361"/>
                    </a:lnTo>
                    <a:lnTo>
                      <a:pt x="877" y="358"/>
                    </a:lnTo>
                    <a:lnTo>
                      <a:pt x="859" y="341"/>
                    </a:lnTo>
                    <a:lnTo>
                      <a:pt x="864" y="330"/>
                    </a:lnTo>
                    <a:lnTo>
                      <a:pt x="882" y="329"/>
                    </a:lnTo>
                    <a:lnTo>
                      <a:pt x="887" y="314"/>
                    </a:lnTo>
                    <a:lnTo>
                      <a:pt x="900" y="297"/>
                    </a:lnTo>
                    <a:lnTo>
                      <a:pt x="913" y="289"/>
                    </a:lnTo>
                    <a:lnTo>
                      <a:pt x="929" y="301"/>
                    </a:lnTo>
                    <a:lnTo>
                      <a:pt x="922" y="317"/>
                    </a:lnTo>
                    <a:lnTo>
                      <a:pt x="931" y="326"/>
                    </a:lnTo>
                    <a:lnTo>
                      <a:pt x="925" y="337"/>
                    </a:lnTo>
                    <a:lnTo>
                      <a:pt x="944" y="331"/>
                    </a:lnTo>
                    <a:lnTo>
                      <a:pt x="952" y="319"/>
                    </a:lnTo>
                    <a:lnTo>
                      <a:pt x="976" y="313"/>
                    </a:lnTo>
                    <a:lnTo>
                      <a:pt x="984" y="298"/>
                    </a:lnTo>
                    <a:lnTo>
                      <a:pt x="998" y="285"/>
                    </a:lnTo>
                    <a:lnTo>
                      <a:pt x="1002" y="269"/>
                    </a:lnTo>
                    <a:lnTo>
                      <a:pt x="1015" y="276"/>
                    </a:lnTo>
                    <a:lnTo>
                      <a:pt x="1033" y="276"/>
                    </a:lnTo>
                    <a:lnTo>
                      <a:pt x="1022" y="264"/>
                    </a:lnTo>
                    <a:lnTo>
                      <a:pt x="1046" y="255"/>
                    </a:lnTo>
                    <a:lnTo>
                      <a:pt x="1046" y="242"/>
                    </a:lnTo>
                    <a:lnTo>
                      <a:pt x="1066" y="255"/>
                    </a:lnTo>
                    <a:lnTo>
                      <a:pt x="1066" y="255"/>
                    </a:lnTo>
                    <a:lnTo>
                      <a:pt x="1059" y="244"/>
                    </a:lnTo>
                    <a:lnTo>
                      <a:pt x="1068" y="243"/>
                    </a:lnTo>
                    <a:lnTo>
                      <a:pt x="1054" y="216"/>
                    </a:lnTo>
                    <a:lnTo>
                      <a:pt x="1036" y="196"/>
                    </a:lnTo>
                    <a:lnTo>
                      <a:pt x="1048" y="188"/>
                    </a:lnTo>
                    <a:lnTo>
                      <a:pt x="1073" y="192"/>
                    </a:lnTo>
                    <a:lnTo>
                      <a:pt x="1071" y="170"/>
                    </a:lnTo>
                    <a:lnTo>
                      <a:pt x="1060" y="144"/>
                    </a:lnTo>
                    <a:lnTo>
                      <a:pt x="1062" y="135"/>
                    </a:lnTo>
                    <a:lnTo>
                      <a:pt x="1057" y="115"/>
                    </a:lnTo>
                    <a:lnTo>
                      <a:pt x="1031" y="121"/>
                    </a:lnTo>
                    <a:lnTo>
                      <a:pt x="1021" y="131"/>
                    </a:lnTo>
                    <a:lnTo>
                      <a:pt x="993" y="131"/>
                    </a:lnTo>
                    <a:lnTo>
                      <a:pt x="971" y="109"/>
                    </a:lnTo>
                    <a:lnTo>
                      <a:pt x="937" y="92"/>
                    </a:lnTo>
                    <a:lnTo>
                      <a:pt x="901" y="85"/>
                    </a:lnTo>
                    <a:lnTo>
                      <a:pt x="901" y="8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4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AAA3D9D-1C79-47A8-BB7C-3CFCDD35CB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2" y="2841626"/>
                <a:ext cx="219075" cy="90488"/>
              </a:xfrm>
              <a:custGeom>
                <a:avLst/>
                <a:gdLst>
                  <a:gd name="T0" fmla="*/ 75 w 138"/>
                  <a:gd name="T1" fmla="*/ 18 h 57"/>
                  <a:gd name="T2" fmla="*/ 47 w 138"/>
                  <a:gd name="T3" fmla="*/ 7 h 57"/>
                  <a:gd name="T4" fmla="*/ 18 w 138"/>
                  <a:gd name="T5" fmla="*/ 4 h 57"/>
                  <a:gd name="T6" fmla="*/ 1 w 138"/>
                  <a:gd name="T7" fmla="*/ 0 h 57"/>
                  <a:gd name="T8" fmla="*/ 0 w 138"/>
                  <a:gd name="T9" fmla="*/ 3 h 57"/>
                  <a:gd name="T10" fmla="*/ 8 w 138"/>
                  <a:gd name="T11" fmla="*/ 9 h 57"/>
                  <a:gd name="T12" fmla="*/ 19 w 138"/>
                  <a:gd name="T13" fmla="*/ 12 h 57"/>
                  <a:gd name="T14" fmla="*/ 32 w 138"/>
                  <a:gd name="T15" fmla="*/ 20 h 57"/>
                  <a:gd name="T16" fmla="*/ 40 w 138"/>
                  <a:gd name="T17" fmla="*/ 36 h 57"/>
                  <a:gd name="T18" fmla="*/ 39 w 138"/>
                  <a:gd name="T19" fmla="*/ 46 h 57"/>
                  <a:gd name="T20" fmla="*/ 58 w 138"/>
                  <a:gd name="T21" fmla="*/ 46 h 57"/>
                  <a:gd name="T22" fmla="*/ 80 w 138"/>
                  <a:gd name="T23" fmla="*/ 57 h 57"/>
                  <a:gd name="T24" fmla="*/ 105 w 138"/>
                  <a:gd name="T25" fmla="*/ 53 h 57"/>
                  <a:gd name="T26" fmla="*/ 110 w 138"/>
                  <a:gd name="T27" fmla="*/ 49 h 57"/>
                  <a:gd name="T28" fmla="*/ 126 w 138"/>
                  <a:gd name="T29" fmla="*/ 56 h 57"/>
                  <a:gd name="T30" fmla="*/ 136 w 138"/>
                  <a:gd name="T31" fmla="*/ 57 h 57"/>
                  <a:gd name="T32" fmla="*/ 138 w 138"/>
                  <a:gd name="T33" fmla="*/ 55 h 57"/>
                  <a:gd name="T34" fmla="*/ 126 w 138"/>
                  <a:gd name="T35" fmla="*/ 42 h 57"/>
                  <a:gd name="T36" fmla="*/ 130 w 138"/>
                  <a:gd name="T37" fmla="*/ 38 h 57"/>
                  <a:gd name="T38" fmla="*/ 117 w 138"/>
                  <a:gd name="T39" fmla="*/ 33 h 57"/>
                  <a:gd name="T40" fmla="*/ 109 w 138"/>
                  <a:gd name="T41" fmla="*/ 24 h 57"/>
                  <a:gd name="T42" fmla="*/ 90 w 138"/>
                  <a:gd name="T43" fmla="*/ 19 h 57"/>
                  <a:gd name="T44" fmla="*/ 79 w 138"/>
                  <a:gd name="T45" fmla="*/ 23 h 57"/>
                  <a:gd name="T46" fmla="*/ 75 w 138"/>
                  <a:gd name="T47" fmla="*/ 18 h 57"/>
                  <a:gd name="T48" fmla="*/ 75 w 138"/>
                  <a:gd name="T49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8" h="57">
                    <a:moveTo>
                      <a:pt x="75" y="18"/>
                    </a:moveTo>
                    <a:lnTo>
                      <a:pt x="47" y="7"/>
                    </a:lnTo>
                    <a:lnTo>
                      <a:pt x="18" y="4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8" y="9"/>
                    </a:lnTo>
                    <a:lnTo>
                      <a:pt x="19" y="12"/>
                    </a:lnTo>
                    <a:lnTo>
                      <a:pt x="32" y="20"/>
                    </a:lnTo>
                    <a:lnTo>
                      <a:pt x="40" y="36"/>
                    </a:lnTo>
                    <a:lnTo>
                      <a:pt x="39" y="46"/>
                    </a:lnTo>
                    <a:lnTo>
                      <a:pt x="58" y="46"/>
                    </a:lnTo>
                    <a:lnTo>
                      <a:pt x="80" y="57"/>
                    </a:lnTo>
                    <a:lnTo>
                      <a:pt x="105" y="53"/>
                    </a:lnTo>
                    <a:lnTo>
                      <a:pt x="110" y="49"/>
                    </a:lnTo>
                    <a:lnTo>
                      <a:pt x="126" y="56"/>
                    </a:lnTo>
                    <a:lnTo>
                      <a:pt x="136" y="57"/>
                    </a:lnTo>
                    <a:lnTo>
                      <a:pt x="138" y="55"/>
                    </a:lnTo>
                    <a:lnTo>
                      <a:pt x="126" y="42"/>
                    </a:lnTo>
                    <a:lnTo>
                      <a:pt x="130" y="38"/>
                    </a:lnTo>
                    <a:lnTo>
                      <a:pt x="117" y="33"/>
                    </a:lnTo>
                    <a:lnTo>
                      <a:pt x="109" y="24"/>
                    </a:lnTo>
                    <a:lnTo>
                      <a:pt x="90" y="19"/>
                    </a:lnTo>
                    <a:lnTo>
                      <a:pt x="79" y="23"/>
                    </a:lnTo>
                    <a:lnTo>
                      <a:pt x="75" y="18"/>
                    </a:lnTo>
                    <a:lnTo>
                      <a:pt x="75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4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20CE4DB-8693-4FA2-9830-5BF7C55CBB3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2575" y="4276726"/>
                <a:ext cx="1524000" cy="596900"/>
              </a:xfrm>
              <a:custGeom>
                <a:avLst/>
                <a:gdLst>
                  <a:gd name="T0" fmla="*/ 489 w 960"/>
                  <a:gd name="T1" fmla="*/ 357 h 376"/>
                  <a:gd name="T2" fmla="*/ 617 w 960"/>
                  <a:gd name="T3" fmla="*/ 353 h 376"/>
                  <a:gd name="T4" fmla="*/ 581 w 960"/>
                  <a:gd name="T5" fmla="*/ 373 h 376"/>
                  <a:gd name="T6" fmla="*/ 463 w 960"/>
                  <a:gd name="T7" fmla="*/ 331 h 376"/>
                  <a:gd name="T8" fmla="*/ 493 w 960"/>
                  <a:gd name="T9" fmla="*/ 337 h 376"/>
                  <a:gd name="T10" fmla="*/ 574 w 960"/>
                  <a:gd name="T11" fmla="*/ 323 h 376"/>
                  <a:gd name="T12" fmla="*/ 510 w 960"/>
                  <a:gd name="T13" fmla="*/ 339 h 376"/>
                  <a:gd name="T14" fmla="*/ 277 w 960"/>
                  <a:gd name="T15" fmla="*/ 291 h 376"/>
                  <a:gd name="T16" fmla="*/ 209 w 960"/>
                  <a:gd name="T17" fmla="*/ 293 h 376"/>
                  <a:gd name="T18" fmla="*/ 293 w 960"/>
                  <a:gd name="T19" fmla="*/ 314 h 376"/>
                  <a:gd name="T20" fmla="*/ 398 w 960"/>
                  <a:gd name="T21" fmla="*/ 338 h 376"/>
                  <a:gd name="T22" fmla="*/ 322 w 960"/>
                  <a:gd name="T23" fmla="*/ 283 h 376"/>
                  <a:gd name="T24" fmla="*/ 825 w 960"/>
                  <a:gd name="T25" fmla="*/ 267 h 376"/>
                  <a:gd name="T26" fmla="*/ 825 w 960"/>
                  <a:gd name="T27" fmla="*/ 278 h 376"/>
                  <a:gd name="T28" fmla="*/ 663 w 960"/>
                  <a:gd name="T29" fmla="*/ 220 h 376"/>
                  <a:gd name="T30" fmla="*/ 690 w 960"/>
                  <a:gd name="T31" fmla="*/ 198 h 376"/>
                  <a:gd name="T32" fmla="*/ 746 w 960"/>
                  <a:gd name="T33" fmla="*/ 222 h 376"/>
                  <a:gd name="T34" fmla="*/ 781 w 960"/>
                  <a:gd name="T35" fmla="*/ 139 h 376"/>
                  <a:gd name="T36" fmla="*/ 776 w 960"/>
                  <a:gd name="T37" fmla="*/ 183 h 376"/>
                  <a:gd name="T38" fmla="*/ 787 w 960"/>
                  <a:gd name="T39" fmla="*/ 209 h 376"/>
                  <a:gd name="T40" fmla="*/ 836 w 960"/>
                  <a:gd name="T41" fmla="*/ 236 h 376"/>
                  <a:gd name="T42" fmla="*/ 891 w 960"/>
                  <a:gd name="T43" fmla="*/ 311 h 376"/>
                  <a:gd name="T44" fmla="*/ 951 w 960"/>
                  <a:gd name="T45" fmla="*/ 347 h 376"/>
                  <a:gd name="T46" fmla="*/ 905 w 960"/>
                  <a:gd name="T47" fmla="*/ 170 h 376"/>
                  <a:gd name="T48" fmla="*/ 817 w 960"/>
                  <a:gd name="T49" fmla="*/ 157 h 376"/>
                  <a:gd name="T50" fmla="*/ 556 w 960"/>
                  <a:gd name="T51" fmla="*/ 106 h 376"/>
                  <a:gd name="T52" fmla="*/ 503 w 960"/>
                  <a:gd name="T53" fmla="*/ 181 h 376"/>
                  <a:gd name="T54" fmla="*/ 504 w 960"/>
                  <a:gd name="T55" fmla="*/ 258 h 376"/>
                  <a:gd name="T56" fmla="*/ 540 w 960"/>
                  <a:gd name="T57" fmla="*/ 193 h 376"/>
                  <a:gd name="T58" fmla="*/ 575 w 960"/>
                  <a:gd name="T59" fmla="*/ 236 h 376"/>
                  <a:gd name="T60" fmla="*/ 567 w 960"/>
                  <a:gd name="T61" fmla="*/ 213 h 376"/>
                  <a:gd name="T62" fmla="*/ 590 w 960"/>
                  <a:gd name="T63" fmla="*/ 156 h 376"/>
                  <a:gd name="T64" fmla="*/ 525 w 960"/>
                  <a:gd name="T65" fmla="*/ 125 h 376"/>
                  <a:gd name="T66" fmla="*/ 631 w 960"/>
                  <a:gd name="T67" fmla="*/ 96 h 376"/>
                  <a:gd name="T68" fmla="*/ 687 w 960"/>
                  <a:gd name="T69" fmla="*/ 78 h 376"/>
                  <a:gd name="T70" fmla="*/ 697 w 960"/>
                  <a:gd name="T71" fmla="*/ 148 h 376"/>
                  <a:gd name="T72" fmla="*/ 704 w 960"/>
                  <a:gd name="T73" fmla="*/ 103 h 376"/>
                  <a:gd name="T74" fmla="*/ 455 w 960"/>
                  <a:gd name="T75" fmla="*/ 28 h 376"/>
                  <a:gd name="T76" fmla="*/ 391 w 960"/>
                  <a:gd name="T77" fmla="*/ 101 h 376"/>
                  <a:gd name="T78" fmla="*/ 322 w 960"/>
                  <a:gd name="T79" fmla="*/ 112 h 376"/>
                  <a:gd name="T80" fmla="*/ 292 w 960"/>
                  <a:gd name="T81" fmla="*/ 141 h 376"/>
                  <a:gd name="T82" fmla="*/ 345 w 960"/>
                  <a:gd name="T83" fmla="*/ 201 h 376"/>
                  <a:gd name="T84" fmla="*/ 410 w 960"/>
                  <a:gd name="T85" fmla="*/ 227 h 376"/>
                  <a:gd name="T86" fmla="*/ 469 w 960"/>
                  <a:gd name="T87" fmla="*/ 149 h 376"/>
                  <a:gd name="T88" fmla="*/ 476 w 960"/>
                  <a:gd name="T89" fmla="*/ 86 h 376"/>
                  <a:gd name="T90" fmla="*/ 203 w 960"/>
                  <a:gd name="T91" fmla="*/ 185 h 376"/>
                  <a:gd name="T92" fmla="*/ 182 w 960"/>
                  <a:gd name="T93" fmla="*/ 127 h 376"/>
                  <a:gd name="T94" fmla="*/ 94 w 960"/>
                  <a:gd name="T95" fmla="*/ 55 h 376"/>
                  <a:gd name="T96" fmla="*/ 0 w 960"/>
                  <a:gd name="T97" fmla="*/ 0 h 376"/>
                  <a:gd name="T98" fmla="*/ 71 w 960"/>
                  <a:gd name="T99" fmla="*/ 86 h 376"/>
                  <a:gd name="T100" fmla="*/ 129 w 960"/>
                  <a:gd name="T101" fmla="*/ 197 h 376"/>
                  <a:gd name="T102" fmla="*/ 219 w 960"/>
                  <a:gd name="T103" fmla="*/ 26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376">
                    <a:moveTo>
                      <a:pt x="524" y="373"/>
                    </a:moveTo>
                    <a:lnTo>
                      <a:pt x="526" y="367"/>
                    </a:lnTo>
                    <a:lnTo>
                      <a:pt x="519" y="360"/>
                    </a:lnTo>
                    <a:lnTo>
                      <a:pt x="508" y="353"/>
                    </a:lnTo>
                    <a:lnTo>
                      <a:pt x="489" y="357"/>
                    </a:lnTo>
                    <a:lnTo>
                      <a:pt x="515" y="374"/>
                    </a:lnTo>
                    <a:lnTo>
                      <a:pt x="524" y="373"/>
                    </a:lnTo>
                    <a:lnTo>
                      <a:pt x="524" y="373"/>
                    </a:lnTo>
                    <a:close/>
                    <a:moveTo>
                      <a:pt x="602" y="371"/>
                    </a:moveTo>
                    <a:lnTo>
                      <a:pt x="617" y="353"/>
                    </a:lnTo>
                    <a:lnTo>
                      <a:pt x="618" y="346"/>
                    </a:lnTo>
                    <a:lnTo>
                      <a:pt x="616" y="341"/>
                    </a:lnTo>
                    <a:lnTo>
                      <a:pt x="594" y="351"/>
                    </a:lnTo>
                    <a:lnTo>
                      <a:pt x="584" y="366"/>
                    </a:lnTo>
                    <a:lnTo>
                      <a:pt x="581" y="373"/>
                    </a:lnTo>
                    <a:lnTo>
                      <a:pt x="583" y="376"/>
                    </a:lnTo>
                    <a:lnTo>
                      <a:pt x="602" y="371"/>
                    </a:lnTo>
                    <a:lnTo>
                      <a:pt x="602" y="371"/>
                    </a:lnTo>
                    <a:close/>
                    <a:moveTo>
                      <a:pt x="469" y="323"/>
                    </a:moveTo>
                    <a:lnTo>
                      <a:pt x="463" y="331"/>
                    </a:lnTo>
                    <a:lnTo>
                      <a:pt x="451" y="331"/>
                    </a:lnTo>
                    <a:lnTo>
                      <a:pt x="443" y="344"/>
                    </a:lnTo>
                    <a:lnTo>
                      <a:pt x="454" y="345"/>
                    </a:lnTo>
                    <a:lnTo>
                      <a:pt x="469" y="341"/>
                    </a:lnTo>
                    <a:lnTo>
                      <a:pt x="493" y="337"/>
                    </a:lnTo>
                    <a:lnTo>
                      <a:pt x="489" y="326"/>
                    </a:lnTo>
                    <a:lnTo>
                      <a:pt x="476" y="329"/>
                    </a:lnTo>
                    <a:lnTo>
                      <a:pt x="469" y="323"/>
                    </a:lnTo>
                    <a:lnTo>
                      <a:pt x="469" y="323"/>
                    </a:lnTo>
                    <a:close/>
                    <a:moveTo>
                      <a:pt x="574" y="323"/>
                    </a:moveTo>
                    <a:lnTo>
                      <a:pt x="554" y="331"/>
                    </a:lnTo>
                    <a:lnTo>
                      <a:pt x="540" y="333"/>
                    </a:lnTo>
                    <a:lnTo>
                      <a:pt x="528" y="325"/>
                    </a:lnTo>
                    <a:lnTo>
                      <a:pt x="511" y="331"/>
                    </a:lnTo>
                    <a:lnTo>
                      <a:pt x="510" y="339"/>
                    </a:lnTo>
                    <a:lnTo>
                      <a:pt x="537" y="342"/>
                    </a:lnTo>
                    <a:lnTo>
                      <a:pt x="570" y="336"/>
                    </a:lnTo>
                    <a:lnTo>
                      <a:pt x="574" y="323"/>
                    </a:lnTo>
                    <a:lnTo>
                      <a:pt x="574" y="323"/>
                    </a:lnTo>
                    <a:close/>
                    <a:moveTo>
                      <a:pt x="277" y="291"/>
                    </a:moveTo>
                    <a:lnTo>
                      <a:pt x="274" y="282"/>
                    </a:lnTo>
                    <a:lnTo>
                      <a:pt x="266" y="281"/>
                    </a:lnTo>
                    <a:lnTo>
                      <a:pt x="250" y="271"/>
                    </a:lnTo>
                    <a:lnTo>
                      <a:pt x="224" y="270"/>
                    </a:lnTo>
                    <a:lnTo>
                      <a:pt x="209" y="293"/>
                    </a:lnTo>
                    <a:lnTo>
                      <a:pt x="227" y="295"/>
                    </a:lnTo>
                    <a:lnTo>
                      <a:pt x="231" y="305"/>
                    </a:lnTo>
                    <a:lnTo>
                      <a:pt x="268" y="314"/>
                    </a:lnTo>
                    <a:lnTo>
                      <a:pt x="277" y="311"/>
                    </a:lnTo>
                    <a:lnTo>
                      <a:pt x="293" y="314"/>
                    </a:lnTo>
                    <a:lnTo>
                      <a:pt x="316" y="323"/>
                    </a:lnTo>
                    <a:lnTo>
                      <a:pt x="336" y="327"/>
                    </a:lnTo>
                    <a:lnTo>
                      <a:pt x="357" y="329"/>
                    </a:lnTo>
                    <a:lnTo>
                      <a:pt x="376" y="328"/>
                    </a:lnTo>
                    <a:lnTo>
                      <a:pt x="398" y="338"/>
                    </a:lnTo>
                    <a:lnTo>
                      <a:pt x="422" y="329"/>
                    </a:lnTo>
                    <a:lnTo>
                      <a:pt x="398" y="314"/>
                    </a:lnTo>
                    <a:lnTo>
                      <a:pt x="367" y="311"/>
                    </a:lnTo>
                    <a:lnTo>
                      <a:pt x="360" y="296"/>
                    </a:lnTo>
                    <a:lnTo>
                      <a:pt x="322" y="283"/>
                    </a:lnTo>
                    <a:lnTo>
                      <a:pt x="317" y="294"/>
                    </a:lnTo>
                    <a:lnTo>
                      <a:pt x="277" y="291"/>
                    </a:lnTo>
                    <a:lnTo>
                      <a:pt x="277" y="291"/>
                    </a:lnTo>
                    <a:close/>
                    <a:moveTo>
                      <a:pt x="825" y="278"/>
                    </a:moveTo>
                    <a:lnTo>
                      <a:pt x="825" y="267"/>
                    </a:lnTo>
                    <a:lnTo>
                      <a:pt x="821" y="259"/>
                    </a:lnTo>
                    <a:lnTo>
                      <a:pt x="816" y="268"/>
                    </a:lnTo>
                    <a:lnTo>
                      <a:pt x="812" y="276"/>
                    </a:lnTo>
                    <a:lnTo>
                      <a:pt x="813" y="294"/>
                    </a:lnTo>
                    <a:lnTo>
                      <a:pt x="825" y="278"/>
                    </a:lnTo>
                    <a:close/>
                    <a:moveTo>
                      <a:pt x="672" y="212"/>
                    </a:moveTo>
                    <a:lnTo>
                      <a:pt x="666" y="204"/>
                    </a:lnTo>
                    <a:lnTo>
                      <a:pt x="645" y="206"/>
                    </a:lnTo>
                    <a:lnTo>
                      <a:pt x="648" y="215"/>
                    </a:lnTo>
                    <a:lnTo>
                      <a:pt x="663" y="220"/>
                    </a:lnTo>
                    <a:lnTo>
                      <a:pt x="672" y="212"/>
                    </a:lnTo>
                    <a:lnTo>
                      <a:pt x="672" y="212"/>
                    </a:lnTo>
                    <a:close/>
                    <a:moveTo>
                      <a:pt x="739" y="203"/>
                    </a:moveTo>
                    <a:lnTo>
                      <a:pt x="717" y="197"/>
                    </a:lnTo>
                    <a:lnTo>
                      <a:pt x="690" y="198"/>
                    </a:lnTo>
                    <a:lnTo>
                      <a:pt x="685" y="211"/>
                    </a:lnTo>
                    <a:lnTo>
                      <a:pt x="700" y="212"/>
                    </a:lnTo>
                    <a:lnTo>
                      <a:pt x="711" y="210"/>
                    </a:lnTo>
                    <a:lnTo>
                      <a:pt x="729" y="212"/>
                    </a:lnTo>
                    <a:lnTo>
                      <a:pt x="746" y="222"/>
                    </a:lnTo>
                    <a:lnTo>
                      <a:pt x="739" y="203"/>
                    </a:lnTo>
                    <a:lnTo>
                      <a:pt x="739" y="203"/>
                    </a:lnTo>
                    <a:close/>
                    <a:moveTo>
                      <a:pt x="817" y="157"/>
                    </a:moveTo>
                    <a:lnTo>
                      <a:pt x="815" y="148"/>
                    </a:lnTo>
                    <a:lnTo>
                      <a:pt x="781" y="139"/>
                    </a:lnTo>
                    <a:lnTo>
                      <a:pt x="770" y="146"/>
                    </a:lnTo>
                    <a:lnTo>
                      <a:pt x="742" y="152"/>
                    </a:lnTo>
                    <a:lnTo>
                      <a:pt x="750" y="164"/>
                    </a:lnTo>
                    <a:lnTo>
                      <a:pt x="769" y="169"/>
                    </a:lnTo>
                    <a:lnTo>
                      <a:pt x="776" y="183"/>
                    </a:lnTo>
                    <a:lnTo>
                      <a:pt x="808" y="183"/>
                    </a:lnTo>
                    <a:lnTo>
                      <a:pt x="809" y="189"/>
                    </a:lnTo>
                    <a:lnTo>
                      <a:pt x="794" y="188"/>
                    </a:lnTo>
                    <a:lnTo>
                      <a:pt x="771" y="197"/>
                    </a:lnTo>
                    <a:lnTo>
                      <a:pt x="787" y="209"/>
                    </a:lnTo>
                    <a:lnTo>
                      <a:pt x="787" y="219"/>
                    </a:lnTo>
                    <a:lnTo>
                      <a:pt x="791" y="227"/>
                    </a:lnTo>
                    <a:lnTo>
                      <a:pt x="799" y="226"/>
                    </a:lnTo>
                    <a:lnTo>
                      <a:pt x="805" y="214"/>
                    </a:lnTo>
                    <a:lnTo>
                      <a:pt x="836" y="236"/>
                    </a:lnTo>
                    <a:lnTo>
                      <a:pt x="853" y="238"/>
                    </a:lnTo>
                    <a:lnTo>
                      <a:pt x="893" y="258"/>
                    </a:lnTo>
                    <a:lnTo>
                      <a:pt x="901" y="278"/>
                    </a:lnTo>
                    <a:lnTo>
                      <a:pt x="905" y="304"/>
                    </a:lnTo>
                    <a:lnTo>
                      <a:pt x="891" y="311"/>
                    </a:lnTo>
                    <a:lnTo>
                      <a:pt x="881" y="330"/>
                    </a:lnTo>
                    <a:lnTo>
                      <a:pt x="907" y="329"/>
                    </a:lnTo>
                    <a:lnTo>
                      <a:pt x="914" y="323"/>
                    </a:lnTo>
                    <a:lnTo>
                      <a:pt x="934" y="327"/>
                    </a:lnTo>
                    <a:lnTo>
                      <a:pt x="951" y="347"/>
                    </a:lnTo>
                    <a:lnTo>
                      <a:pt x="957" y="269"/>
                    </a:lnTo>
                    <a:lnTo>
                      <a:pt x="960" y="192"/>
                    </a:lnTo>
                    <a:lnTo>
                      <a:pt x="938" y="187"/>
                    </a:lnTo>
                    <a:lnTo>
                      <a:pt x="923" y="179"/>
                    </a:lnTo>
                    <a:lnTo>
                      <a:pt x="905" y="170"/>
                    </a:lnTo>
                    <a:lnTo>
                      <a:pt x="887" y="170"/>
                    </a:lnTo>
                    <a:lnTo>
                      <a:pt x="862" y="184"/>
                    </a:lnTo>
                    <a:lnTo>
                      <a:pt x="844" y="210"/>
                    </a:lnTo>
                    <a:lnTo>
                      <a:pt x="822" y="196"/>
                    </a:lnTo>
                    <a:lnTo>
                      <a:pt x="817" y="157"/>
                    </a:lnTo>
                    <a:close/>
                    <a:moveTo>
                      <a:pt x="631" y="96"/>
                    </a:moveTo>
                    <a:lnTo>
                      <a:pt x="627" y="91"/>
                    </a:lnTo>
                    <a:lnTo>
                      <a:pt x="606" y="108"/>
                    </a:lnTo>
                    <a:lnTo>
                      <a:pt x="582" y="109"/>
                    </a:lnTo>
                    <a:lnTo>
                      <a:pt x="556" y="106"/>
                    </a:lnTo>
                    <a:lnTo>
                      <a:pt x="539" y="99"/>
                    </a:lnTo>
                    <a:lnTo>
                      <a:pt x="521" y="116"/>
                    </a:lnTo>
                    <a:lnTo>
                      <a:pt x="517" y="127"/>
                    </a:lnTo>
                    <a:lnTo>
                      <a:pt x="507" y="162"/>
                    </a:lnTo>
                    <a:lnTo>
                      <a:pt x="503" y="181"/>
                    </a:lnTo>
                    <a:lnTo>
                      <a:pt x="494" y="197"/>
                    </a:lnTo>
                    <a:lnTo>
                      <a:pt x="500" y="212"/>
                    </a:lnTo>
                    <a:lnTo>
                      <a:pt x="508" y="213"/>
                    </a:lnTo>
                    <a:lnTo>
                      <a:pt x="511" y="236"/>
                    </a:lnTo>
                    <a:lnTo>
                      <a:pt x="504" y="258"/>
                    </a:lnTo>
                    <a:lnTo>
                      <a:pt x="512" y="265"/>
                    </a:lnTo>
                    <a:lnTo>
                      <a:pt x="526" y="261"/>
                    </a:lnTo>
                    <a:lnTo>
                      <a:pt x="527" y="227"/>
                    </a:lnTo>
                    <a:lnTo>
                      <a:pt x="526" y="199"/>
                    </a:lnTo>
                    <a:lnTo>
                      <a:pt x="540" y="193"/>
                    </a:lnTo>
                    <a:lnTo>
                      <a:pt x="537" y="215"/>
                    </a:lnTo>
                    <a:lnTo>
                      <a:pt x="552" y="229"/>
                    </a:lnTo>
                    <a:lnTo>
                      <a:pt x="549" y="239"/>
                    </a:lnTo>
                    <a:lnTo>
                      <a:pt x="554" y="245"/>
                    </a:lnTo>
                    <a:lnTo>
                      <a:pt x="575" y="236"/>
                    </a:lnTo>
                    <a:lnTo>
                      <a:pt x="563" y="255"/>
                    </a:lnTo>
                    <a:lnTo>
                      <a:pt x="572" y="264"/>
                    </a:lnTo>
                    <a:lnTo>
                      <a:pt x="583" y="256"/>
                    </a:lnTo>
                    <a:lnTo>
                      <a:pt x="584" y="241"/>
                    </a:lnTo>
                    <a:lnTo>
                      <a:pt x="567" y="213"/>
                    </a:lnTo>
                    <a:lnTo>
                      <a:pt x="571" y="206"/>
                    </a:lnTo>
                    <a:lnTo>
                      <a:pt x="552" y="175"/>
                    </a:lnTo>
                    <a:lnTo>
                      <a:pt x="571" y="166"/>
                    </a:lnTo>
                    <a:lnTo>
                      <a:pt x="580" y="152"/>
                    </a:lnTo>
                    <a:lnTo>
                      <a:pt x="590" y="156"/>
                    </a:lnTo>
                    <a:lnTo>
                      <a:pt x="591" y="144"/>
                    </a:lnTo>
                    <a:lnTo>
                      <a:pt x="552" y="153"/>
                    </a:lnTo>
                    <a:lnTo>
                      <a:pt x="540" y="163"/>
                    </a:lnTo>
                    <a:lnTo>
                      <a:pt x="521" y="142"/>
                    </a:lnTo>
                    <a:lnTo>
                      <a:pt x="525" y="125"/>
                    </a:lnTo>
                    <a:lnTo>
                      <a:pt x="543" y="121"/>
                    </a:lnTo>
                    <a:lnTo>
                      <a:pt x="578" y="120"/>
                    </a:lnTo>
                    <a:lnTo>
                      <a:pt x="598" y="125"/>
                    </a:lnTo>
                    <a:lnTo>
                      <a:pt x="614" y="120"/>
                    </a:lnTo>
                    <a:lnTo>
                      <a:pt x="631" y="96"/>
                    </a:lnTo>
                    <a:lnTo>
                      <a:pt x="631" y="96"/>
                    </a:lnTo>
                    <a:close/>
                    <a:moveTo>
                      <a:pt x="704" y="103"/>
                    </a:moveTo>
                    <a:lnTo>
                      <a:pt x="701" y="94"/>
                    </a:lnTo>
                    <a:lnTo>
                      <a:pt x="689" y="91"/>
                    </a:lnTo>
                    <a:lnTo>
                      <a:pt x="687" y="78"/>
                    </a:lnTo>
                    <a:lnTo>
                      <a:pt x="680" y="86"/>
                    </a:lnTo>
                    <a:lnTo>
                      <a:pt x="676" y="106"/>
                    </a:lnTo>
                    <a:lnTo>
                      <a:pt x="683" y="137"/>
                    </a:lnTo>
                    <a:lnTo>
                      <a:pt x="690" y="152"/>
                    </a:lnTo>
                    <a:lnTo>
                      <a:pt x="697" y="148"/>
                    </a:lnTo>
                    <a:lnTo>
                      <a:pt x="689" y="136"/>
                    </a:lnTo>
                    <a:lnTo>
                      <a:pt x="691" y="122"/>
                    </a:lnTo>
                    <a:lnTo>
                      <a:pt x="703" y="124"/>
                    </a:lnTo>
                    <a:lnTo>
                      <a:pt x="704" y="103"/>
                    </a:lnTo>
                    <a:lnTo>
                      <a:pt x="704" y="103"/>
                    </a:lnTo>
                    <a:close/>
                    <a:moveTo>
                      <a:pt x="476" y="86"/>
                    </a:moveTo>
                    <a:lnTo>
                      <a:pt x="479" y="75"/>
                    </a:lnTo>
                    <a:lnTo>
                      <a:pt x="463" y="53"/>
                    </a:lnTo>
                    <a:lnTo>
                      <a:pt x="474" y="31"/>
                    </a:lnTo>
                    <a:lnTo>
                      <a:pt x="455" y="28"/>
                    </a:lnTo>
                    <a:lnTo>
                      <a:pt x="432" y="28"/>
                    </a:lnTo>
                    <a:lnTo>
                      <a:pt x="425" y="55"/>
                    </a:lnTo>
                    <a:lnTo>
                      <a:pt x="418" y="63"/>
                    </a:lnTo>
                    <a:lnTo>
                      <a:pt x="408" y="96"/>
                    </a:lnTo>
                    <a:lnTo>
                      <a:pt x="391" y="101"/>
                    </a:lnTo>
                    <a:lnTo>
                      <a:pt x="371" y="94"/>
                    </a:lnTo>
                    <a:lnTo>
                      <a:pt x="361" y="97"/>
                    </a:lnTo>
                    <a:lnTo>
                      <a:pt x="349" y="109"/>
                    </a:lnTo>
                    <a:lnTo>
                      <a:pt x="336" y="107"/>
                    </a:lnTo>
                    <a:lnTo>
                      <a:pt x="322" y="112"/>
                    </a:lnTo>
                    <a:lnTo>
                      <a:pt x="308" y="99"/>
                    </a:lnTo>
                    <a:lnTo>
                      <a:pt x="304" y="83"/>
                    </a:lnTo>
                    <a:lnTo>
                      <a:pt x="291" y="98"/>
                    </a:lnTo>
                    <a:lnTo>
                      <a:pt x="289" y="120"/>
                    </a:lnTo>
                    <a:lnTo>
                      <a:pt x="292" y="141"/>
                    </a:lnTo>
                    <a:lnTo>
                      <a:pt x="302" y="161"/>
                    </a:lnTo>
                    <a:lnTo>
                      <a:pt x="312" y="168"/>
                    </a:lnTo>
                    <a:lnTo>
                      <a:pt x="315" y="199"/>
                    </a:lnTo>
                    <a:lnTo>
                      <a:pt x="332" y="202"/>
                    </a:lnTo>
                    <a:lnTo>
                      <a:pt x="345" y="201"/>
                    </a:lnTo>
                    <a:lnTo>
                      <a:pt x="352" y="212"/>
                    </a:lnTo>
                    <a:lnTo>
                      <a:pt x="378" y="204"/>
                    </a:lnTo>
                    <a:lnTo>
                      <a:pt x="388" y="212"/>
                    </a:lnTo>
                    <a:lnTo>
                      <a:pt x="403" y="213"/>
                    </a:lnTo>
                    <a:lnTo>
                      <a:pt x="410" y="227"/>
                    </a:lnTo>
                    <a:lnTo>
                      <a:pt x="435" y="217"/>
                    </a:lnTo>
                    <a:lnTo>
                      <a:pt x="438" y="226"/>
                    </a:lnTo>
                    <a:lnTo>
                      <a:pt x="448" y="189"/>
                    </a:lnTo>
                    <a:lnTo>
                      <a:pt x="449" y="165"/>
                    </a:lnTo>
                    <a:lnTo>
                      <a:pt x="469" y="149"/>
                    </a:lnTo>
                    <a:lnTo>
                      <a:pt x="468" y="127"/>
                    </a:lnTo>
                    <a:lnTo>
                      <a:pt x="475" y="112"/>
                    </a:lnTo>
                    <a:lnTo>
                      <a:pt x="500" y="109"/>
                    </a:lnTo>
                    <a:lnTo>
                      <a:pt x="476" y="86"/>
                    </a:lnTo>
                    <a:lnTo>
                      <a:pt x="476" y="86"/>
                    </a:lnTo>
                    <a:close/>
                    <a:moveTo>
                      <a:pt x="219" y="269"/>
                    </a:moveTo>
                    <a:lnTo>
                      <a:pt x="222" y="232"/>
                    </a:lnTo>
                    <a:lnTo>
                      <a:pt x="228" y="202"/>
                    </a:lnTo>
                    <a:lnTo>
                      <a:pt x="218" y="187"/>
                    </a:lnTo>
                    <a:lnTo>
                      <a:pt x="203" y="185"/>
                    </a:lnTo>
                    <a:lnTo>
                      <a:pt x="196" y="172"/>
                    </a:lnTo>
                    <a:lnTo>
                      <a:pt x="193" y="156"/>
                    </a:lnTo>
                    <a:lnTo>
                      <a:pt x="185" y="156"/>
                    </a:lnTo>
                    <a:lnTo>
                      <a:pt x="173" y="147"/>
                    </a:lnTo>
                    <a:lnTo>
                      <a:pt x="182" y="127"/>
                    </a:lnTo>
                    <a:lnTo>
                      <a:pt x="166" y="116"/>
                    </a:lnTo>
                    <a:lnTo>
                      <a:pt x="154" y="97"/>
                    </a:lnTo>
                    <a:lnTo>
                      <a:pt x="136" y="81"/>
                    </a:lnTo>
                    <a:lnTo>
                      <a:pt x="114" y="80"/>
                    </a:lnTo>
                    <a:lnTo>
                      <a:pt x="94" y="55"/>
                    </a:lnTo>
                    <a:lnTo>
                      <a:pt x="82" y="44"/>
                    </a:lnTo>
                    <a:lnTo>
                      <a:pt x="65" y="29"/>
                    </a:lnTo>
                    <a:lnTo>
                      <a:pt x="45" y="5"/>
                    </a:lnTo>
                    <a:lnTo>
                      <a:pt x="13" y="1"/>
                    </a:lnTo>
                    <a:lnTo>
                      <a:pt x="0" y="0"/>
                    </a:lnTo>
                    <a:lnTo>
                      <a:pt x="1" y="12"/>
                    </a:lnTo>
                    <a:lnTo>
                      <a:pt x="24" y="38"/>
                    </a:lnTo>
                    <a:lnTo>
                      <a:pt x="41" y="51"/>
                    </a:lnTo>
                    <a:lnTo>
                      <a:pt x="52" y="71"/>
                    </a:lnTo>
                    <a:lnTo>
                      <a:pt x="71" y="86"/>
                    </a:lnTo>
                    <a:lnTo>
                      <a:pt x="80" y="105"/>
                    </a:lnTo>
                    <a:lnTo>
                      <a:pt x="85" y="126"/>
                    </a:lnTo>
                    <a:lnTo>
                      <a:pt x="104" y="145"/>
                    </a:lnTo>
                    <a:lnTo>
                      <a:pt x="119" y="179"/>
                    </a:lnTo>
                    <a:lnTo>
                      <a:pt x="129" y="197"/>
                    </a:lnTo>
                    <a:lnTo>
                      <a:pt x="145" y="216"/>
                    </a:lnTo>
                    <a:lnTo>
                      <a:pt x="153" y="230"/>
                    </a:lnTo>
                    <a:lnTo>
                      <a:pt x="179" y="250"/>
                    </a:lnTo>
                    <a:lnTo>
                      <a:pt x="196" y="269"/>
                    </a:lnTo>
                    <a:lnTo>
                      <a:pt x="219" y="269"/>
                    </a:lnTo>
                    <a:lnTo>
                      <a:pt x="219" y="269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4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6666A5-EF22-45CB-8C43-3A21277EAB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6900" y="3143251"/>
                <a:ext cx="919162" cy="1039813"/>
              </a:xfrm>
              <a:custGeom>
                <a:avLst/>
                <a:gdLst>
                  <a:gd name="T0" fmla="*/ 183 w 579"/>
                  <a:gd name="T1" fmla="*/ 95 h 655"/>
                  <a:gd name="T2" fmla="*/ 184 w 579"/>
                  <a:gd name="T3" fmla="*/ 60 h 655"/>
                  <a:gd name="T4" fmla="*/ 141 w 579"/>
                  <a:gd name="T5" fmla="*/ 0 h 655"/>
                  <a:gd name="T6" fmla="*/ 75 w 579"/>
                  <a:gd name="T7" fmla="*/ 18 h 655"/>
                  <a:gd name="T8" fmla="*/ 90 w 579"/>
                  <a:gd name="T9" fmla="*/ 66 h 655"/>
                  <a:gd name="T10" fmla="*/ 99 w 579"/>
                  <a:gd name="T11" fmla="*/ 108 h 655"/>
                  <a:gd name="T12" fmla="*/ 60 w 579"/>
                  <a:gd name="T13" fmla="*/ 180 h 655"/>
                  <a:gd name="T14" fmla="*/ 32 w 579"/>
                  <a:gd name="T15" fmla="*/ 214 h 655"/>
                  <a:gd name="T16" fmla="*/ 57 w 579"/>
                  <a:gd name="T17" fmla="*/ 265 h 655"/>
                  <a:gd name="T18" fmla="*/ 26 w 579"/>
                  <a:gd name="T19" fmla="*/ 301 h 655"/>
                  <a:gd name="T20" fmla="*/ 54 w 579"/>
                  <a:gd name="T21" fmla="*/ 348 h 655"/>
                  <a:gd name="T22" fmla="*/ 105 w 579"/>
                  <a:gd name="T23" fmla="*/ 359 h 655"/>
                  <a:gd name="T24" fmla="*/ 130 w 579"/>
                  <a:gd name="T25" fmla="*/ 464 h 655"/>
                  <a:gd name="T26" fmla="*/ 165 w 579"/>
                  <a:gd name="T27" fmla="*/ 541 h 655"/>
                  <a:gd name="T28" fmla="*/ 194 w 579"/>
                  <a:gd name="T29" fmla="*/ 599 h 655"/>
                  <a:gd name="T30" fmla="*/ 235 w 579"/>
                  <a:gd name="T31" fmla="*/ 648 h 655"/>
                  <a:gd name="T32" fmla="*/ 253 w 579"/>
                  <a:gd name="T33" fmla="*/ 617 h 655"/>
                  <a:gd name="T34" fmla="*/ 269 w 579"/>
                  <a:gd name="T35" fmla="*/ 558 h 655"/>
                  <a:gd name="T36" fmla="*/ 267 w 579"/>
                  <a:gd name="T37" fmla="*/ 485 h 655"/>
                  <a:gd name="T38" fmla="*/ 299 w 579"/>
                  <a:gd name="T39" fmla="*/ 457 h 655"/>
                  <a:gd name="T40" fmla="*/ 326 w 579"/>
                  <a:gd name="T41" fmla="*/ 424 h 655"/>
                  <a:gd name="T42" fmla="*/ 387 w 579"/>
                  <a:gd name="T43" fmla="*/ 365 h 655"/>
                  <a:gd name="T44" fmla="*/ 418 w 579"/>
                  <a:gd name="T45" fmla="*/ 328 h 655"/>
                  <a:gd name="T46" fmla="*/ 427 w 579"/>
                  <a:gd name="T47" fmla="*/ 300 h 655"/>
                  <a:gd name="T48" fmla="*/ 405 w 579"/>
                  <a:gd name="T49" fmla="*/ 262 h 655"/>
                  <a:gd name="T50" fmla="*/ 403 w 579"/>
                  <a:gd name="T51" fmla="*/ 232 h 655"/>
                  <a:gd name="T52" fmla="*/ 435 w 579"/>
                  <a:gd name="T53" fmla="*/ 227 h 655"/>
                  <a:gd name="T54" fmla="*/ 478 w 579"/>
                  <a:gd name="T55" fmla="*/ 247 h 655"/>
                  <a:gd name="T56" fmla="*/ 476 w 579"/>
                  <a:gd name="T57" fmla="*/ 272 h 655"/>
                  <a:gd name="T58" fmla="*/ 486 w 579"/>
                  <a:gd name="T59" fmla="*/ 283 h 655"/>
                  <a:gd name="T60" fmla="*/ 518 w 579"/>
                  <a:gd name="T61" fmla="*/ 315 h 655"/>
                  <a:gd name="T62" fmla="*/ 514 w 579"/>
                  <a:gd name="T63" fmla="*/ 272 h 655"/>
                  <a:gd name="T64" fmla="*/ 535 w 579"/>
                  <a:gd name="T65" fmla="*/ 246 h 655"/>
                  <a:gd name="T66" fmla="*/ 562 w 579"/>
                  <a:gd name="T67" fmla="*/ 196 h 655"/>
                  <a:gd name="T68" fmla="*/ 579 w 579"/>
                  <a:gd name="T69" fmla="*/ 181 h 655"/>
                  <a:gd name="T70" fmla="*/ 558 w 579"/>
                  <a:gd name="T71" fmla="*/ 159 h 655"/>
                  <a:gd name="T72" fmla="*/ 514 w 579"/>
                  <a:gd name="T73" fmla="*/ 149 h 655"/>
                  <a:gd name="T74" fmla="*/ 464 w 579"/>
                  <a:gd name="T75" fmla="*/ 184 h 655"/>
                  <a:gd name="T76" fmla="*/ 460 w 579"/>
                  <a:gd name="T77" fmla="*/ 207 h 655"/>
                  <a:gd name="T78" fmla="*/ 409 w 579"/>
                  <a:gd name="T79" fmla="*/ 200 h 655"/>
                  <a:gd name="T80" fmla="*/ 391 w 579"/>
                  <a:gd name="T81" fmla="*/ 181 h 655"/>
                  <a:gd name="T82" fmla="*/ 397 w 579"/>
                  <a:gd name="T83" fmla="*/ 216 h 655"/>
                  <a:gd name="T84" fmla="*/ 338 w 579"/>
                  <a:gd name="T85" fmla="*/ 208 h 655"/>
                  <a:gd name="T86" fmla="*/ 267 w 579"/>
                  <a:gd name="T87" fmla="*/ 180 h 655"/>
                  <a:gd name="T88" fmla="*/ 227 w 579"/>
                  <a:gd name="T89" fmla="*/ 138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79" h="655">
                    <a:moveTo>
                      <a:pt x="237" y="126"/>
                    </a:moveTo>
                    <a:lnTo>
                      <a:pt x="206" y="110"/>
                    </a:lnTo>
                    <a:lnTo>
                      <a:pt x="183" y="95"/>
                    </a:lnTo>
                    <a:lnTo>
                      <a:pt x="171" y="69"/>
                    </a:lnTo>
                    <a:lnTo>
                      <a:pt x="186" y="72"/>
                    </a:lnTo>
                    <a:lnTo>
                      <a:pt x="184" y="60"/>
                    </a:lnTo>
                    <a:lnTo>
                      <a:pt x="173" y="48"/>
                    </a:lnTo>
                    <a:lnTo>
                      <a:pt x="170" y="28"/>
                    </a:lnTo>
                    <a:lnTo>
                      <a:pt x="141" y="0"/>
                    </a:lnTo>
                    <a:lnTo>
                      <a:pt x="127" y="21"/>
                    </a:lnTo>
                    <a:lnTo>
                      <a:pt x="107" y="25"/>
                    </a:lnTo>
                    <a:lnTo>
                      <a:pt x="75" y="18"/>
                    </a:lnTo>
                    <a:lnTo>
                      <a:pt x="67" y="29"/>
                    </a:lnTo>
                    <a:lnTo>
                      <a:pt x="80" y="50"/>
                    </a:lnTo>
                    <a:lnTo>
                      <a:pt x="90" y="66"/>
                    </a:lnTo>
                    <a:lnTo>
                      <a:pt x="109" y="78"/>
                    </a:lnTo>
                    <a:lnTo>
                      <a:pt x="95" y="91"/>
                    </a:lnTo>
                    <a:lnTo>
                      <a:pt x="99" y="108"/>
                    </a:lnTo>
                    <a:lnTo>
                      <a:pt x="84" y="132"/>
                    </a:lnTo>
                    <a:lnTo>
                      <a:pt x="77" y="156"/>
                    </a:lnTo>
                    <a:lnTo>
                      <a:pt x="60" y="180"/>
                    </a:lnTo>
                    <a:lnTo>
                      <a:pt x="36" y="179"/>
                    </a:lnTo>
                    <a:lnTo>
                      <a:pt x="17" y="204"/>
                    </a:lnTo>
                    <a:lnTo>
                      <a:pt x="32" y="214"/>
                    </a:lnTo>
                    <a:lnTo>
                      <a:pt x="38" y="233"/>
                    </a:lnTo>
                    <a:lnTo>
                      <a:pt x="51" y="245"/>
                    </a:lnTo>
                    <a:lnTo>
                      <a:pt x="57" y="265"/>
                    </a:lnTo>
                    <a:lnTo>
                      <a:pt x="12" y="265"/>
                    </a:lnTo>
                    <a:lnTo>
                      <a:pt x="0" y="281"/>
                    </a:lnTo>
                    <a:lnTo>
                      <a:pt x="26" y="301"/>
                    </a:lnTo>
                    <a:lnTo>
                      <a:pt x="34" y="310"/>
                    </a:lnTo>
                    <a:lnTo>
                      <a:pt x="25" y="319"/>
                    </a:lnTo>
                    <a:lnTo>
                      <a:pt x="54" y="348"/>
                    </a:lnTo>
                    <a:lnTo>
                      <a:pt x="69" y="350"/>
                    </a:lnTo>
                    <a:lnTo>
                      <a:pt x="98" y="336"/>
                    </a:lnTo>
                    <a:lnTo>
                      <a:pt x="105" y="359"/>
                    </a:lnTo>
                    <a:lnTo>
                      <a:pt x="108" y="388"/>
                    </a:lnTo>
                    <a:lnTo>
                      <a:pt x="117" y="418"/>
                    </a:lnTo>
                    <a:lnTo>
                      <a:pt x="130" y="464"/>
                    </a:lnTo>
                    <a:lnTo>
                      <a:pt x="152" y="497"/>
                    </a:lnTo>
                    <a:lnTo>
                      <a:pt x="157" y="511"/>
                    </a:lnTo>
                    <a:lnTo>
                      <a:pt x="165" y="541"/>
                    </a:lnTo>
                    <a:lnTo>
                      <a:pt x="177" y="564"/>
                    </a:lnTo>
                    <a:lnTo>
                      <a:pt x="185" y="575"/>
                    </a:lnTo>
                    <a:lnTo>
                      <a:pt x="194" y="599"/>
                    </a:lnTo>
                    <a:lnTo>
                      <a:pt x="206" y="632"/>
                    </a:lnTo>
                    <a:lnTo>
                      <a:pt x="226" y="655"/>
                    </a:lnTo>
                    <a:lnTo>
                      <a:pt x="235" y="648"/>
                    </a:lnTo>
                    <a:lnTo>
                      <a:pt x="241" y="631"/>
                    </a:lnTo>
                    <a:lnTo>
                      <a:pt x="260" y="625"/>
                    </a:lnTo>
                    <a:lnTo>
                      <a:pt x="253" y="617"/>
                    </a:lnTo>
                    <a:lnTo>
                      <a:pt x="262" y="599"/>
                    </a:lnTo>
                    <a:lnTo>
                      <a:pt x="272" y="598"/>
                    </a:lnTo>
                    <a:lnTo>
                      <a:pt x="269" y="558"/>
                    </a:lnTo>
                    <a:lnTo>
                      <a:pt x="277" y="535"/>
                    </a:lnTo>
                    <a:lnTo>
                      <a:pt x="274" y="515"/>
                    </a:lnTo>
                    <a:lnTo>
                      <a:pt x="267" y="485"/>
                    </a:lnTo>
                    <a:lnTo>
                      <a:pt x="271" y="466"/>
                    </a:lnTo>
                    <a:lnTo>
                      <a:pt x="280" y="465"/>
                    </a:lnTo>
                    <a:lnTo>
                      <a:pt x="299" y="457"/>
                    </a:lnTo>
                    <a:lnTo>
                      <a:pt x="308" y="450"/>
                    </a:lnTo>
                    <a:lnTo>
                      <a:pt x="307" y="440"/>
                    </a:lnTo>
                    <a:lnTo>
                      <a:pt x="326" y="424"/>
                    </a:lnTo>
                    <a:lnTo>
                      <a:pt x="340" y="409"/>
                    </a:lnTo>
                    <a:lnTo>
                      <a:pt x="360" y="381"/>
                    </a:lnTo>
                    <a:lnTo>
                      <a:pt x="387" y="365"/>
                    </a:lnTo>
                    <a:lnTo>
                      <a:pt x="396" y="351"/>
                    </a:lnTo>
                    <a:lnTo>
                      <a:pt x="392" y="334"/>
                    </a:lnTo>
                    <a:lnTo>
                      <a:pt x="418" y="328"/>
                    </a:lnTo>
                    <a:lnTo>
                      <a:pt x="432" y="329"/>
                    </a:lnTo>
                    <a:lnTo>
                      <a:pt x="433" y="320"/>
                    </a:lnTo>
                    <a:lnTo>
                      <a:pt x="427" y="300"/>
                    </a:lnTo>
                    <a:lnTo>
                      <a:pt x="418" y="282"/>
                    </a:lnTo>
                    <a:lnTo>
                      <a:pt x="419" y="268"/>
                    </a:lnTo>
                    <a:lnTo>
                      <a:pt x="405" y="262"/>
                    </a:lnTo>
                    <a:lnTo>
                      <a:pt x="408" y="253"/>
                    </a:lnTo>
                    <a:lnTo>
                      <a:pt x="419" y="244"/>
                    </a:lnTo>
                    <a:lnTo>
                      <a:pt x="403" y="232"/>
                    </a:lnTo>
                    <a:lnTo>
                      <a:pt x="407" y="216"/>
                    </a:lnTo>
                    <a:lnTo>
                      <a:pt x="425" y="225"/>
                    </a:lnTo>
                    <a:lnTo>
                      <a:pt x="435" y="227"/>
                    </a:lnTo>
                    <a:lnTo>
                      <a:pt x="439" y="244"/>
                    </a:lnTo>
                    <a:lnTo>
                      <a:pt x="460" y="247"/>
                    </a:lnTo>
                    <a:lnTo>
                      <a:pt x="478" y="247"/>
                    </a:lnTo>
                    <a:lnTo>
                      <a:pt x="491" y="250"/>
                    </a:lnTo>
                    <a:lnTo>
                      <a:pt x="485" y="270"/>
                    </a:lnTo>
                    <a:lnTo>
                      <a:pt x="476" y="272"/>
                    </a:lnTo>
                    <a:lnTo>
                      <a:pt x="472" y="285"/>
                    </a:lnTo>
                    <a:lnTo>
                      <a:pt x="485" y="298"/>
                    </a:lnTo>
                    <a:lnTo>
                      <a:pt x="486" y="283"/>
                    </a:lnTo>
                    <a:lnTo>
                      <a:pt x="491" y="282"/>
                    </a:lnTo>
                    <a:lnTo>
                      <a:pt x="508" y="321"/>
                    </a:lnTo>
                    <a:lnTo>
                      <a:pt x="518" y="315"/>
                    </a:lnTo>
                    <a:lnTo>
                      <a:pt x="514" y="305"/>
                    </a:lnTo>
                    <a:lnTo>
                      <a:pt x="518" y="296"/>
                    </a:lnTo>
                    <a:lnTo>
                      <a:pt x="514" y="272"/>
                    </a:lnTo>
                    <a:lnTo>
                      <a:pt x="531" y="278"/>
                    </a:lnTo>
                    <a:lnTo>
                      <a:pt x="536" y="258"/>
                    </a:lnTo>
                    <a:lnTo>
                      <a:pt x="535" y="246"/>
                    </a:lnTo>
                    <a:lnTo>
                      <a:pt x="544" y="226"/>
                    </a:lnTo>
                    <a:lnTo>
                      <a:pt x="540" y="212"/>
                    </a:lnTo>
                    <a:lnTo>
                      <a:pt x="562" y="196"/>
                    </a:lnTo>
                    <a:lnTo>
                      <a:pt x="578" y="200"/>
                    </a:lnTo>
                    <a:lnTo>
                      <a:pt x="574" y="186"/>
                    </a:lnTo>
                    <a:lnTo>
                      <a:pt x="579" y="181"/>
                    </a:lnTo>
                    <a:lnTo>
                      <a:pt x="575" y="172"/>
                    </a:lnTo>
                    <a:lnTo>
                      <a:pt x="553" y="169"/>
                    </a:lnTo>
                    <a:lnTo>
                      <a:pt x="558" y="159"/>
                    </a:lnTo>
                    <a:lnTo>
                      <a:pt x="545" y="144"/>
                    </a:lnTo>
                    <a:lnTo>
                      <a:pt x="532" y="154"/>
                    </a:lnTo>
                    <a:lnTo>
                      <a:pt x="514" y="149"/>
                    </a:lnTo>
                    <a:lnTo>
                      <a:pt x="494" y="164"/>
                    </a:lnTo>
                    <a:lnTo>
                      <a:pt x="480" y="181"/>
                    </a:lnTo>
                    <a:lnTo>
                      <a:pt x="464" y="184"/>
                    </a:lnTo>
                    <a:lnTo>
                      <a:pt x="475" y="192"/>
                    </a:lnTo>
                    <a:lnTo>
                      <a:pt x="475" y="207"/>
                    </a:lnTo>
                    <a:lnTo>
                      <a:pt x="460" y="207"/>
                    </a:lnTo>
                    <a:lnTo>
                      <a:pt x="442" y="206"/>
                    </a:lnTo>
                    <a:lnTo>
                      <a:pt x="430" y="209"/>
                    </a:lnTo>
                    <a:lnTo>
                      <a:pt x="409" y="200"/>
                    </a:lnTo>
                    <a:lnTo>
                      <a:pt x="408" y="195"/>
                    </a:lnTo>
                    <a:lnTo>
                      <a:pt x="403" y="177"/>
                    </a:lnTo>
                    <a:lnTo>
                      <a:pt x="391" y="181"/>
                    </a:lnTo>
                    <a:lnTo>
                      <a:pt x="391" y="192"/>
                    </a:lnTo>
                    <a:lnTo>
                      <a:pt x="397" y="207"/>
                    </a:lnTo>
                    <a:lnTo>
                      <a:pt x="397" y="216"/>
                    </a:lnTo>
                    <a:lnTo>
                      <a:pt x="379" y="217"/>
                    </a:lnTo>
                    <a:lnTo>
                      <a:pt x="354" y="211"/>
                    </a:lnTo>
                    <a:lnTo>
                      <a:pt x="338" y="208"/>
                    </a:lnTo>
                    <a:lnTo>
                      <a:pt x="324" y="197"/>
                    </a:lnTo>
                    <a:lnTo>
                      <a:pt x="295" y="194"/>
                    </a:lnTo>
                    <a:lnTo>
                      <a:pt x="267" y="180"/>
                    </a:lnTo>
                    <a:lnTo>
                      <a:pt x="245" y="169"/>
                    </a:lnTo>
                    <a:lnTo>
                      <a:pt x="224" y="160"/>
                    </a:lnTo>
                    <a:lnTo>
                      <a:pt x="227" y="138"/>
                    </a:lnTo>
                    <a:lnTo>
                      <a:pt x="237" y="126"/>
                    </a:lnTo>
                    <a:lnTo>
                      <a:pt x="237" y="126"/>
                    </a:lnTo>
                    <a:close/>
                  </a:path>
                </a:pathLst>
              </a:custGeom>
              <a:solidFill>
                <a:schemeClr val="accent3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4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C32F25C-6745-45E0-93F7-31DBFBD5AD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981326"/>
                <a:ext cx="685800" cy="555625"/>
              </a:xfrm>
              <a:custGeom>
                <a:avLst/>
                <a:gdLst>
                  <a:gd name="T0" fmla="*/ 16 w 432"/>
                  <a:gd name="T1" fmla="*/ 10 h 350"/>
                  <a:gd name="T2" fmla="*/ 0 w 432"/>
                  <a:gd name="T3" fmla="*/ 8 h 350"/>
                  <a:gd name="T4" fmla="*/ 8 w 432"/>
                  <a:gd name="T5" fmla="*/ 42 h 350"/>
                  <a:gd name="T6" fmla="*/ 22 w 432"/>
                  <a:gd name="T7" fmla="*/ 62 h 350"/>
                  <a:gd name="T8" fmla="*/ 53 w 432"/>
                  <a:gd name="T9" fmla="*/ 98 h 350"/>
                  <a:gd name="T10" fmla="*/ 48 w 432"/>
                  <a:gd name="T11" fmla="*/ 120 h 350"/>
                  <a:gd name="T12" fmla="*/ 64 w 432"/>
                  <a:gd name="T13" fmla="*/ 162 h 350"/>
                  <a:gd name="T14" fmla="*/ 103 w 432"/>
                  <a:gd name="T15" fmla="*/ 193 h 350"/>
                  <a:gd name="T16" fmla="*/ 109 w 432"/>
                  <a:gd name="T17" fmla="*/ 210 h 350"/>
                  <a:gd name="T18" fmla="*/ 123 w 432"/>
                  <a:gd name="T19" fmla="*/ 235 h 350"/>
                  <a:gd name="T20" fmla="*/ 143 w 432"/>
                  <a:gd name="T21" fmla="*/ 234 h 350"/>
                  <a:gd name="T22" fmla="*/ 172 w 432"/>
                  <a:gd name="T23" fmla="*/ 261 h 350"/>
                  <a:gd name="T24" fmla="*/ 210 w 432"/>
                  <a:gd name="T25" fmla="*/ 291 h 350"/>
                  <a:gd name="T26" fmla="*/ 258 w 432"/>
                  <a:gd name="T27" fmla="*/ 317 h 350"/>
                  <a:gd name="T28" fmla="*/ 292 w 432"/>
                  <a:gd name="T29" fmla="*/ 301 h 350"/>
                  <a:gd name="T30" fmla="*/ 314 w 432"/>
                  <a:gd name="T31" fmla="*/ 335 h 350"/>
                  <a:gd name="T32" fmla="*/ 361 w 432"/>
                  <a:gd name="T33" fmla="*/ 343 h 350"/>
                  <a:gd name="T34" fmla="*/ 404 w 432"/>
                  <a:gd name="T35" fmla="*/ 323 h 350"/>
                  <a:gd name="T36" fmla="*/ 428 w 432"/>
                  <a:gd name="T37" fmla="*/ 299 h 350"/>
                  <a:gd name="T38" fmla="*/ 415 w 432"/>
                  <a:gd name="T39" fmla="*/ 274 h 350"/>
                  <a:gd name="T40" fmla="*/ 383 w 432"/>
                  <a:gd name="T41" fmla="*/ 250 h 350"/>
                  <a:gd name="T42" fmla="*/ 386 w 432"/>
                  <a:gd name="T43" fmla="*/ 215 h 350"/>
                  <a:gd name="T44" fmla="*/ 366 w 432"/>
                  <a:gd name="T45" fmla="*/ 197 h 350"/>
                  <a:gd name="T46" fmla="*/ 352 w 432"/>
                  <a:gd name="T47" fmla="*/ 163 h 350"/>
                  <a:gd name="T48" fmla="*/ 348 w 432"/>
                  <a:gd name="T49" fmla="*/ 146 h 350"/>
                  <a:gd name="T50" fmla="*/ 352 w 432"/>
                  <a:gd name="T51" fmla="*/ 99 h 350"/>
                  <a:gd name="T52" fmla="*/ 331 w 432"/>
                  <a:gd name="T53" fmla="*/ 77 h 350"/>
                  <a:gd name="T54" fmla="*/ 288 w 432"/>
                  <a:gd name="T55" fmla="*/ 54 h 350"/>
                  <a:gd name="T56" fmla="*/ 250 w 432"/>
                  <a:gd name="T57" fmla="*/ 39 h 350"/>
                  <a:gd name="T58" fmla="*/ 228 w 432"/>
                  <a:gd name="T59" fmla="*/ 42 h 350"/>
                  <a:gd name="T60" fmla="*/ 201 w 432"/>
                  <a:gd name="T61" fmla="*/ 61 h 350"/>
                  <a:gd name="T62" fmla="*/ 171 w 432"/>
                  <a:gd name="T63" fmla="*/ 73 h 350"/>
                  <a:gd name="T64" fmla="*/ 127 w 432"/>
                  <a:gd name="T65" fmla="*/ 57 h 350"/>
                  <a:gd name="T66" fmla="*/ 98 w 432"/>
                  <a:gd name="T67" fmla="*/ 34 h 350"/>
                  <a:gd name="T68" fmla="*/ 79 w 432"/>
                  <a:gd name="T69" fmla="*/ 23 h 350"/>
                  <a:gd name="T70" fmla="*/ 76 w 432"/>
                  <a:gd name="T71" fmla="*/ 4 h 350"/>
                  <a:gd name="T72" fmla="*/ 49 w 432"/>
                  <a:gd name="T73" fmla="*/ 23 h 350"/>
                  <a:gd name="T74" fmla="*/ 29 w 432"/>
                  <a:gd name="T75" fmla="*/ 2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2" h="350">
                    <a:moveTo>
                      <a:pt x="29" y="21"/>
                    </a:moveTo>
                    <a:lnTo>
                      <a:pt x="16" y="10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1" y="35"/>
                    </a:lnTo>
                    <a:lnTo>
                      <a:pt x="8" y="42"/>
                    </a:lnTo>
                    <a:lnTo>
                      <a:pt x="22" y="62"/>
                    </a:lnTo>
                    <a:lnTo>
                      <a:pt x="22" y="62"/>
                    </a:lnTo>
                    <a:lnTo>
                      <a:pt x="40" y="91"/>
                    </a:lnTo>
                    <a:lnTo>
                      <a:pt x="53" y="98"/>
                    </a:lnTo>
                    <a:lnTo>
                      <a:pt x="57" y="113"/>
                    </a:lnTo>
                    <a:lnTo>
                      <a:pt x="48" y="120"/>
                    </a:lnTo>
                    <a:lnTo>
                      <a:pt x="46" y="139"/>
                    </a:lnTo>
                    <a:lnTo>
                      <a:pt x="64" y="162"/>
                    </a:lnTo>
                    <a:lnTo>
                      <a:pt x="90" y="174"/>
                    </a:lnTo>
                    <a:lnTo>
                      <a:pt x="103" y="193"/>
                    </a:lnTo>
                    <a:lnTo>
                      <a:pt x="102" y="210"/>
                    </a:lnTo>
                    <a:lnTo>
                      <a:pt x="109" y="210"/>
                    </a:lnTo>
                    <a:lnTo>
                      <a:pt x="111" y="223"/>
                    </a:lnTo>
                    <a:lnTo>
                      <a:pt x="123" y="235"/>
                    </a:lnTo>
                    <a:lnTo>
                      <a:pt x="129" y="225"/>
                    </a:lnTo>
                    <a:lnTo>
                      <a:pt x="143" y="234"/>
                    </a:lnTo>
                    <a:lnTo>
                      <a:pt x="154" y="230"/>
                    </a:lnTo>
                    <a:lnTo>
                      <a:pt x="172" y="261"/>
                    </a:lnTo>
                    <a:lnTo>
                      <a:pt x="189" y="284"/>
                    </a:lnTo>
                    <a:lnTo>
                      <a:pt x="210" y="291"/>
                    </a:lnTo>
                    <a:lnTo>
                      <a:pt x="232" y="309"/>
                    </a:lnTo>
                    <a:lnTo>
                      <a:pt x="258" y="317"/>
                    </a:lnTo>
                    <a:lnTo>
                      <a:pt x="277" y="305"/>
                    </a:lnTo>
                    <a:lnTo>
                      <a:pt x="292" y="301"/>
                    </a:lnTo>
                    <a:lnTo>
                      <a:pt x="302" y="305"/>
                    </a:lnTo>
                    <a:lnTo>
                      <a:pt x="314" y="335"/>
                    </a:lnTo>
                    <a:lnTo>
                      <a:pt x="338" y="338"/>
                    </a:lnTo>
                    <a:lnTo>
                      <a:pt x="361" y="343"/>
                    </a:lnTo>
                    <a:lnTo>
                      <a:pt x="400" y="350"/>
                    </a:lnTo>
                    <a:lnTo>
                      <a:pt x="404" y="323"/>
                    </a:lnTo>
                    <a:lnTo>
                      <a:pt x="432" y="310"/>
                    </a:lnTo>
                    <a:lnTo>
                      <a:pt x="428" y="299"/>
                    </a:lnTo>
                    <a:lnTo>
                      <a:pt x="419" y="296"/>
                    </a:lnTo>
                    <a:lnTo>
                      <a:pt x="415" y="274"/>
                    </a:lnTo>
                    <a:lnTo>
                      <a:pt x="394" y="264"/>
                    </a:lnTo>
                    <a:lnTo>
                      <a:pt x="383" y="250"/>
                    </a:lnTo>
                    <a:lnTo>
                      <a:pt x="371" y="238"/>
                    </a:lnTo>
                    <a:lnTo>
                      <a:pt x="386" y="215"/>
                    </a:lnTo>
                    <a:lnTo>
                      <a:pt x="382" y="200"/>
                    </a:lnTo>
                    <a:lnTo>
                      <a:pt x="366" y="197"/>
                    </a:lnTo>
                    <a:lnTo>
                      <a:pt x="362" y="182"/>
                    </a:lnTo>
                    <a:lnTo>
                      <a:pt x="352" y="163"/>
                    </a:lnTo>
                    <a:lnTo>
                      <a:pt x="357" y="150"/>
                    </a:lnTo>
                    <a:lnTo>
                      <a:pt x="348" y="146"/>
                    </a:lnTo>
                    <a:lnTo>
                      <a:pt x="350" y="128"/>
                    </a:lnTo>
                    <a:lnTo>
                      <a:pt x="352" y="99"/>
                    </a:lnTo>
                    <a:lnTo>
                      <a:pt x="346" y="78"/>
                    </a:lnTo>
                    <a:lnTo>
                      <a:pt x="331" y="77"/>
                    </a:lnTo>
                    <a:lnTo>
                      <a:pt x="304" y="57"/>
                    </a:lnTo>
                    <a:lnTo>
                      <a:pt x="288" y="54"/>
                    </a:lnTo>
                    <a:lnTo>
                      <a:pt x="264" y="42"/>
                    </a:lnTo>
                    <a:lnTo>
                      <a:pt x="250" y="39"/>
                    </a:lnTo>
                    <a:lnTo>
                      <a:pt x="241" y="43"/>
                    </a:lnTo>
                    <a:lnTo>
                      <a:pt x="228" y="42"/>
                    </a:lnTo>
                    <a:lnTo>
                      <a:pt x="217" y="57"/>
                    </a:lnTo>
                    <a:lnTo>
                      <a:pt x="201" y="61"/>
                    </a:lnTo>
                    <a:lnTo>
                      <a:pt x="200" y="67"/>
                    </a:lnTo>
                    <a:lnTo>
                      <a:pt x="171" y="73"/>
                    </a:lnTo>
                    <a:lnTo>
                      <a:pt x="143" y="70"/>
                    </a:lnTo>
                    <a:lnTo>
                      <a:pt x="127" y="57"/>
                    </a:lnTo>
                    <a:lnTo>
                      <a:pt x="107" y="52"/>
                    </a:lnTo>
                    <a:lnTo>
                      <a:pt x="98" y="34"/>
                    </a:lnTo>
                    <a:lnTo>
                      <a:pt x="93" y="35"/>
                    </a:lnTo>
                    <a:lnTo>
                      <a:pt x="79" y="23"/>
                    </a:lnTo>
                    <a:lnTo>
                      <a:pt x="83" y="11"/>
                    </a:lnTo>
                    <a:lnTo>
                      <a:pt x="76" y="4"/>
                    </a:lnTo>
                    <a:lnTo>
                      <a:pt x="69" y="6"/>
                    </a:lnTo>
                    <a:lnTo>
                      <a:pt x="49" y="23"/>
                    </a:lnTo>
                    <a:lnTo>
                      <a:pt x="43" y="24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4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4D8E086-710E-47E2-A7B7-6D3D08FFC1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887" y="3071813"/>
                <a:ext cx="327025" cy="312738"/>
              </a:xfrm>
              <a:custGeom>
                <a:avLst/>
                <a:gdLst>
                  <a:gd name="T0" fmla="*/ 88 w 206"/>
                  <a:gd name="T1" fmla="*/ 3 h 197"/>
                  <a:gd name="T2" fmla="*/ 65 w 206"/>
                  <a:gd name="T3" fmla="*/ 0 h 197"/>
                  <a:gd name="T4" fmla="*/ 57 w 206"/>
                  <a:gd name="T5" fmla="*/ 3 h 197"/>
                  <a:gd name="T6" fmla="*/ 50 w 206"/>
                  <a:gd name="T7" fmla="*/ 18 h 197"/>
                  <a:gd name="T8" fmla="*/ 40 w 206"/>
                  <a:gd name="T9" fmla="*/ 25 h 197"/>
                  <a:gd name="T10" fmla="*/ 44 w 206"/>
                  <a:gd name="T11" fmla="*/ 42 h 197"/>
                  <a:gd name="T12" fmla="*/ 41 w 206"/>
                  <a:gd name="T13" fmla="*/ 71 h 197"/>
                  <a:gd name="T14" fmla="*/ 0 w 206"/>
                  <a:gd name="T15" fmla="*/ 97 h 197"/>
                  <a:gd name="T16" fmla="*/ 11 w 206"/>
                  <a:gd name="T17" fmla="*/ 125 h 197"/>
                  <a:gd name="T18" fmla="*/ 36 w 206"/>
                  <a:gd name="T19" fmla="*/ 131 h 197"/>
                  <a:gd name="T20" fmla="*/ 68 w 206"/>
                  <a:gd name="T21" fmla="*/ 148 h 197"/>
                  <a:gd name="T22" fmla="*/ 130 w 206"/>
                  <a:gd name="T23" fmla="*/ 196 h 197"/>
                  <a:gd name="T24" fmla="*/ 169 w 206"/>
                  <a:gd name="T25" fmla="*/ 197 h 197"/>
                  <a:gd name="T26" fmla="*/ 181 w 206"/>
                  <a:gd name="T27" fmla="*/ 175 h 197"/>
                  <a:gd name="T28" fmla="*/ 194 w 206"/>
                  <a:gd name="T29" fmla="*/ 177 h 197"/>
                  <a:gd name="T30" fmla="*/ 206 w 206"/>
                  <a:gd name="T31" fmla="*/ 178 h 197"/>
                  <a:gd name="T32" fmla="*/ 194 w 206"/>
                  <a:gd name="T33" fmla="*/ 166 h 197"/>
                  <a:gd name="T34" fmla="*/ 192 w 206"/>
                  <a:gd name="T35" fmla="*/ 153 h 197"/>
                  <a:gd name="T36" fmla="*/ 185 w 206"/>
                  <a:gd name="T37" fmla="*/ 153 h 197"/>
                  <a:gd name="T38" fmla="*/ 186 w 206"/>
                  <a:gd name="T39" fmla="*/ 136 h 197"/>
                  <a:gd name="T40" fmla="*/ 173 w 206"/>
                  <a:gd name="T41" fmla="*/ 117 h 197"/>
                  <a:gd name="T42" fmla="*/ 147 w 206"/>
                  <a:gd name="T43" fmla="*/ 105 h 197"/>
                  <a:gd name="T44" fmla="*/ 129 w 206"/>
                  <a:gd name="T45" fmla="*/ 82 h 197"/>
                  <a:gd name="T46" fmla="*/ 131 w 206"/>
                  <a:gd name="T47" fmla="*/ 63 h 197"/>
                  <a:gd name="T48" fmla="*/ 140 w 206"/>
                  <a:gd name="T49" fmla="*/ 56 h 197"/>
                  <a:gd name="T50" fmla="*/ 136 w 206"/>
                  <a:gd name="T51" fmla="*/ 41 h 197"/>
                  <a:gd name="T52" fmla="*/ 123 w 206"/>
                  <a:gd name="T53" fmla="*/ 34 h 197"/>
                  <a:gd name="T54" fmla="*/ 105 w 206"/>
                  <a:gd name="T55" fmla="*/ 5 h 197"/>
                  <a:gd name="T56" fmla="*/ 105 w 206"/>
                  <a:gd name="T57" fmla="*/ 5 h 197"/>
                  <a:gd name="T58" fmla="*/ 97 w 206"/>
                  <a:gd name="T59" fmla="*/ 9 h 197"/>
                  <a:gd name="T60" fmla="*/ 88 w 206"/>
                  <a:gd name="T61" fmla="*/ 3 h 197"/>
                  <a:gd name="T62" fmla="*/ 88 w 206"/>
                  <a:gd name="T63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6" h="197">
                    <a:moveTo>
                      <a:pt x="88" y="3"/>
                    </a:moveTo>
                    <a:lnTo>
                      <a:pt x="65" y="0"/>
                    </a:lnTo>
                    <a:lnTo>
                      <a:pt x="57" y="3"/>
                    </a:lnTo>
                    <a:lnTo>
                      <a:pt x="50" y="18"/>
                    </a:lnTo>
                    <a:lnTo>
                      <a:pt x="40" y="25"/>
                    </a:lnTo>
                    <a:lnTo>
                      <a:pt x="44" y="42"/>
                    </a:lnTo>
                    <a:lnTo>
                      <a:pt x="41" y="71"/>
                    </a:lnTo>
                    <a:lnTo>
                      <a:pt x="0" y="97"/>
                    </a:lnTo>
                    <a:lnTo>
                      <a:pt x="11" y="125"/>
                    </a:lnTo>
                    <a:lnTo>
                      <a:pt x="36" y="131"/>
                    </a:lnTo>
                    <a:lnTo>
                      <a:pt x="68" y="148"/>
                    </a:lnTo>
                    <a:lnTo>
                      <a:pt x="130" y="196"/>
                    </a:lnTo>
                    <a:lnTo>
                      <a:pt x="169" y="197"/>
                    </a:lnTo>
                    <a:lnTo>
                      <a:pt x="181" y="175"/>
                    </a:lnTo>
                    <a:lnTo>
                      <a:pt x="194" y="177"/>
                    </a:lnTo>
                    <a:lnTo>
                      <a:pt x="206" y="178"/>
                    </a:lnTo>
                    <a:lnTo>
                      <a:pt x="194" y="166"/>
                    </a:lnTo>
                    <a:lnTo>
                      <a:pt x="192" y="153"/>
                    </a:lnTo>
                    <a:lnTo>
                      <a:pt x="185" y="153"/>
                    </a:lnTo>
                    <a:lnTo>
                      <a:pt x="186" y="136"/>
                    </a:lnTo>
                    <a:lnTo>
                      <a:pt x="173" y="117"/>
                    </a:lnTo>
                    <a:lnTo>
                      <a:pt x="147" y="105"/>
                    </a:lnTo>
                    <a:lnTo>
                      <a:pt x="129" y="82"/>
                    </a:lnTo>
                    <a:lnTo>
                      <a:pt x="131" y="63"/>
                    </a:lnTo>
                    <a:lnTo>
                      <a:pt x="140" y="56"/>
                    </a:lnTo>
                    <a:lnTo>
                      <a:pt x="136" y="41"/>
                    </a:lnTo>
                    <a:lnTo>
                      <a:pt x="123" y="34"/>
                    </a:lnTo>
                    <a:lnTo>
                      <a:pt x="105" y="5"/>
                    </a:lnTo>
                    <a:lnTo>
                      <a:pt x="105" y="5"/>
                    </a:lnTo>
                    <a:lnTo>
                      <a:pt x="97" y="9"/>
                    </a:lnTo>
                    <a:lnTo>
                      <a:pt x="88" y="3"/>
                    </a:lnTo>
                    <a:lnTo>
                      <a:pt x="88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4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FFB621E-B8DB-4842-9864-CCF5528A92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9937" y="3225801"/>
                <a:ext cx="125412" cy="157163"/>
              </a:xfrm>
              <a:custGeom>
                <a:avLst/>
                <a:gdLst>
                  <a:gd name="T0" fmla="*/ 79 w 79"/>
                  <a:gd name="T1" fmla="*/ 28 h 99"/>
                  <a:gd name="T2" fmla="*/ 68 w 79"/>
                  <a:gd name="T3" fmla="*/ 0 h 99"/>
                  <a:gd name="T4" fmla="*/ 32 w 79"/>
                  <a:gd name="T5" fmla="*/ 24 h 99"/>
                  <a:gd name="T6" fmla="*/ 8 w 79"/>
                  <a:gd name="T7" fmla="*/ 15 h 99"/>
                  <a:gd name="T8" fmla="*/ 6 w 79"/>
                  <a:gd name="T9" fmla="*/ 22 h 99"/>
                  <a:gd name="T10" fmla="*/ 7 w 79"/>
                  <a:gd name="T11" fmla="*/ 37 h 99"/>
                  <a:gd name="T12" fmla="*/ 5 w 79"/>
                  <a:gd name="T13" fmla="*/ 44 h 99"/>
                  <a:gd name="T14" fmla="*/ 6 w 79"/>
                  <a:gd name="T15" fmla="*/ 53 h 99"/>
                  <a:gd name="T16" fmla="*/ 0 w 79"/>
                  <a:gd name="T17" fmla="*/ 91 h 99"/>
                  <a:gd name="T18" fmla="*/ 1 w 79"/>
                  <a:gd name="T19" fmla="*/ 95 h 99"/>
                  <a:gd name="T20" fmla="*/ 24 w 79"/>
                  <a:gd name="T21" fmla="*/ 99 h 99"/>
                  <a:gd name="T22" fmla="*/ 32 w 79"/>
                  <a:gd name="T23" fmla="*/ 91 h 99"/>
                  <a:gd name="T24" fmla="*/ 36 w 79"/>
                  <a:gd name="T25" fmla="*/ 82 h 99"/>
                  <a:gd name="T26" fmla="*/ 51 w 79"/>
                  <a:gd name="T27" fmla="*/ 79 h 99"/>
                  <a:gd name="T28" fmla="*/ 54 w 79"/>
                  <a:gd name="T29" fmla="*/ 71 h 99"/>
                  <a:gd name="T30" fmla="*/ 60 w 79"/>
                  <a:gd name="T31" fmla="*/ 67 h 99"/>
                  <a:gd name="T32" fmla="*/ 37 w 79"/>
                  <a:gd name="T33" fmla="*/ 43 h 99"/>
                  <a:gd name="T34" fmla="*/ 76 w 79"/>
                  <a:gd name="T35" fmla="*/ 31 h 99"/>
                  <a:gd name="T36" fmla="*/ 79 w 79"/>
                  <a:gd name="T37" fmla="*/ 28 h 99"/>
                  <a:gd name="T38" fmla="*/ 79 w 79"/>
                  <a:gd name="T39" fmla="*/ 2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99">
                    <a:moveTo>
                      <a:pt x="79" y="28"/>
                    </a:moveTo>
                    <a:lnTo>
                      <a:pt x="68" y="0"/>
                    </a:lnTo>
                    <a:lnTo>
                      <a:pt x="32" y="24"/>
                    </a:lnTo>
                    <a:lnTo>
                      <a:pt x="8" y="15"/>
                    </a:lnTo>
                    <a:lnTo>
                      <a:pt x="6" y="22"/>
                    </a:lnTo>
                    <a:lnTo>
                      <a:pt x="7" y="37"/>
                    </a:lnTo>
                    <a:lnTo>
                      <a:pt x="5" y="44"/>
                    </a:lnTo>
                    <a:lnTo>
                      <a:pt x="6" y="53"/>
                    </a:lnTo>
                    <a:lnTo>
                      <a:pt x="0" y="91"/>
                    </a:lnTo>
                    <a:lnTo>
                      <a:pt x="1" y="95"/>
                    </a:lnTo>
                    <a:lnTo>
                      <a:pt x="24" y="99"/>
                    </a:lnTo>
                    <a:lnTo>
                      <a:pt x="32" y="91"/>
                    </a:lnTo>
                    <a:lnTo>
                      <a:pt x="36" y="82"/>
                    </a:lnTo>
                    <a:lnTo>
                      <a:pt x="51" y="79"/>
                    </a:lnTo>
                    <a:lnTo>
                      <a:pt x="54" y="71"/>
                    </a:lnTo>
                    <a:lnTo>
                      <a:pt x="60" y="67"/>
                    </a:lnTo>
                    <a:lnTo>
                      <a:pt x="37" y="43"/>
                    </a:lnTo>
                    <a:lnTo>
                      <a:pt x="76" y="31"/>
                    </a:lnTo>
                    <a:lnTo>
                      <a:pt x="79" y="28"/>
                    </a:lnTo>
                    <a:lnTo>
                      <a:pt x="7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4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AA6E63B-E0F1-4F0C-9BEC-B1F9DD532B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93325" y="2768601"/>
                <a:ext cx="314325" cy="544513"/>
              </a:xfrm>
              <a:custGeom>
                <a:avLst/>
                <a:gdLst>
                  <a:gd name="T0" fmla="*/ 79 w 198"/>
                  <a:gd name="T1" fmla="*/ 263 h 343"/>
                  <a:gd name="T2" fmla="*/ 62 w 198"/>
                  <a:gd name="T3" fmla="*/ 271 h 343"/>
                  <a:gd name="T4" fmla="*/ 62 w 198"/>
                  <a:gd name="T5" fmla="*/ 296 h 343"/>
                  <a:gd name="T6" fmla="*/ 77 w 198"/>
                  <a:gd name="T7" fmla="*/ 289 h 343"/>
                  <a:gd name="T8" fmla="*/ 96 w 198"/>
                  <a:gd name="T9" fmla="*/ 291 h 343"/>
                  <a:gd name="T10" fmla="*/ 96 w 198"/>
                  <a:gd name="T11" fmla="*/ 269 h 343"/>
                  <a:gd name="T12" fmla="*/ 187 w 198"/>
                  <a:gd name="T13" fmla="*/ 196 h 343"/>
                  <a:gd name="T14" fmla="*/ 178 w 198"/>
                  <a:gd name="T15" fmla="*/ 148 h 343"/>
                  <a:gd name="T16" fmla="*/ 138 w 198"/>
                  <a:gd name="T17" fmla="*/ 95 h 343"/>
                  <a:gd name="T18" fmla="*/ 120 w 198"/>
                  <a:gd name="T19" fmla="*/ 115 h 343"/>
                  <a:gd name="T20" fmla="*/ 143 w 198"/>
                  <a:gd name="T21" fmla="*/ 171 h 343"/>
                  <a:gd name="T22" fmla="*/ 120 w 198"/>
                  <a:gd name="T23" fmla="*/ 205 h 343"/>
                  <a:gd name="T24" fmla="*/ 101 w 198"/>
                  <a:gd name="T25" fmla="*/ 235 h 343"/>
                  <a:gd name="T26" fmla="*/ 41 w 198"/>
                  <a:gd name="T27" fmla="*/ 238 h 343"/>
                  <a:gd name="T28" fmla="*/ 20 w 198"/>
                  <a:gd name="T29" fmla="*/ 267 h 343"/>
                  <a:gd name="T30" fmla="*/ 0 w 198"/>
                  <a:gd name="T31" fmla="*/ 289 h 343"/>
                  <a:gd name="T32" fmla="*/ 30 w 198"/>
                  <a:gd name="T33" fmla="*/ 312 h 343"/>
                  <a:gd name="T34" fmla="*/ 47 w 198"/>
                  <a:gd name="T35" fmla="*/ 343 h 343"/>
                  <a:gd name="T36" fmla="*/ 53 w 198"/>
                  <a:gd name="T37" fmla="*/ 292 h 343"/>
                  <a:gd name="T38" fmla="*/ 49 w 198"/>
                  <a:gd name="T39" fmla="*/ 275 h 343"/>
                  <a:gd name="T40" fmla="*/ 99 w 198"/>
                  <a:gd name="T41" fmla="*/ 258 h 343"/>
                  <a:gd name="T42" fmla="*/ 125 w 198"/>
                  <a:gd name="T43" fmla="*/ 285 h 343"/>
                  <a:gd name="T44" fmla="*/ 176 w 198"/>
                  <a:gd name="T45" fmla="*/ 256 h 343"/>
                  <a:gd name="T46" fmla="*/ 198 w 198"/>
                  <a:gd name="T47" fmla="*/ 228 h 343"/>
                  <a:gd name="T48" fmla="*/ 187 w 198"/>
                  <a:gd name="T49" fmla="*/ 196 h 343"/>
                  <a:gd name="T50" fmla="*/ 142 w 198"/>
                  <a:gd name="T51" fmla="*/ 32 h 343"/>
                  <a:gd name="T52" fmla="*/ 84 w 198"/>
                  <a:gd name="T53" fmla="*/ 0 h 343"/>
                  <a:gd name="T54" fmla="*/ 107 w 198"/>
                  <a:gd name="T55" fmla="*/ 50 h 343"/>
                  <a:gd name="T56" fmla="*/ 90 w 198"/>
                  <a:gd name="T57" fmla="*/ 68 h 343"/>
                  <a:gd name="T58" fmla="*/ 128 w 198"/>
                  <a:gd name="T59" fmla="*/ 92 h 343"/>
                  <a:gd name="T60" fmla="*/ 163 w 198"/>
                  <a:gd name="T61" fmla="*/ 81 h 343"/>
                  <a:gd name="T62" fmla="*/ 188 w 198"/>
                  <a:gd name="T63" fmla="*/ 52 h 343"/>
                  <a:gd name="T64" fmla="*/ 159 w 198"/>
                  <a:gd name="T65" fmla="*/ 36 h 343"/>
                  <a:gd name="T66" fmla="*/ 142 w 198"/>
                  <a:gd name="T67" fmla="*/ 3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8" h="343">
                    <a:moveTo>
                      <a:pt x="96" y="269"/>
                    </a:moveTo>
                    <a:lnTo>
                      <a:pt x="79" y="263"/>
                    </a:lnTo>
                    <a:lnTo>
                      <a:pt x="75" y="274"/>
                    </a:lnTo>
                    <a:lnTo>
                      <a:pt x="62" y="271"/>
                    </a:lnTo>
                    <a:lnTo>
                      <a:pt x="57" y="285"/>
                    </a:lnTo>
                    <a:lnTo>
                      <a:pt x="62" y="296"/>
                    </a:lnTo>
                    <a:lnTo>
                      <a:pt x="78" y="303"/>
                    </a:lnTo>
                    <a:lnTo>
                      <a:pt x="77" y="289"/>
                    </a:lnTo>
                    <a:lnTo>
                      <a:pt x="85" y="284"/>
                    </a:lnTo>
                    <a:lnTo>
                      <a:pt x="96" y="291"/>
                    </a:lnTo>
                    <a:lnTo>
                      <a:pt x="101" y="276"/>
                    </a:lnTo>
                    <a:lnTo>
                      <a:pt x="96" y="269"/>
                    </a:lnTo>
                    <a:lnTo>
                      <a:pt x="96" y="269"/>
                    </a:lnTo>
                    <a:close/>
                    <a:moveTo>
                      <a:pt x="187" y="196"/>
                    </a:moveTo>
                    <a:lnTo>
                      <a:pt x="173" y="172"/>
                    </a:lnTo>
                    <a:lnTo>
                      <a:pt x="178" y="148"/>
                    </a:lnTo>
                    <a:lnTo>
                      <a:pt x="167" y="128"/>
                    </a:lnTo>
                    <a:lnTo>
                      <a:pt x="138" y="95"/>
                    </a:lnTo>
                    <a:lnTo>
                      <a:pt x="120" y="100"/>
                    </a:lnTo>
                    <a:lnTo>
                      <a:pt x="120" y="115"/>
                    </a:lnTo>
                    <a:lnTo>
                      <a:pt x="139" y="141"/>
                    </a:lnTo>
                    <a:lnTo>
                      <a:pt x="143" y="171"/>
                    </a:lnTo>
                    <a:lnTo>
                      <a:pt x="137" y="180"/>
                    </a:lnTo>
                    <a:lnTo>
                      <a:pt x="120" y="205"/>
                    </a:lnTo>
                    <a:lnTo>
                      <a:pt x="101" y="192"/>
                    </a:lnTo>
                    <a:lnTo>
                      <a:pt x="101" y="235"/>
                    </a:lnTo>
                    <a:lnTo>
                      <a:pt x="78" y="231"/>
                    </a:lnTo>
                    <a:lnTo>
                      <a:pt x="41" y="238"/>
                    </a:lnTo>
                    <a:lnTo>
                      <a:pt x="35" y="254"/>
                    </a:lnTo>
                    <a:lnTo>
                      <a:pt x="20" y="267"/>
                    </a:lnTo>
                    <a:lnTo>
                      <a:pt x="16" y="282"/>
                    </a:lnTo>
                    <a:lnTo>
                      <a:pt x="0" y="289"/>
                    </a:lnTo>
                    <a:lnTo>
                      <a:pt x="15" y="305"/>
                    </a:lnTo>
                    <a:lnTo>
                      <a:pt x="30" y="312"/>
                    </a:lnTo>
                    <a:lnTo>
                      <a:pt x="34" y="333"/>
                    </a:lnTo>
                    <a:lnTo>
                      <a:pt x="47" y="343"/>
                    </a:lnTo>
                    <a:lnTo>
                      <a:pt x="56" y="332"/>
                    </a:lnTo>
                    <a:lnTo>
                      <a:pt x="53" y="292"/>
                    </a:lnTo>
                    <a:lnTo>
                      <a:pt x="25" y="275"/>
                    </a:lnTo>
                    <a:lnTo>
                      <a:pt x="49" y="275"/>
                    </a:lnTo>
                    <a:lnTo>
                      <a:pt x="67" y="263"/>
                    </a:lnTo>
                    <a:lnTo>
                      <a:pt x="99" y="258"/>
                    </a:lnTo>
                    <a:lnTo>
                      <a:pt x="109" y="276"/>
                    </a:lnTo>
                    <a:lnTo>
                      <a:pt x="125" y="285"/>
                    </a:lnTo>
                    <a:lnTo>
                      <a:pt x="142" y="258"/>
                    </a:lnTo>
                    <a:lnTo>
                      <a:pt x="176" y="256"/>
                    </a:lnTo>
                    <a:lnTo>
                      <a:pt x="196" y="245"/>
                    </a:lnTo>
                    <a:lnTo>
                      <a:pt x="198" y="228"/>
                    </a:lnTo>
                    <a:lnTo>
                      <a:pt x="189" y="216"/>
                    </a:lnTo>
                    <a:lnTo>
                      <a:pt x="187" y="196"/>
                    </a:lnTo>
                    <a:lnTo>
                      <a:pt x="187" y="196"/>
                    </a:lnTo>
                    <a:close/>
                    <a:moveTo>
                      <a:pt x="142" y="32"/>
                    </a:moveTo>
                    <a:lnTo>
                      <a:pt x="123" y="23"/>
                    </a:lnTo>
                    <a:lnTo>
                      <a:pt x="84" y="0"/>
                    </a:lnTo>
                    <a:lnTo>
                      <a:pt x="91" y="18"/>
                    </a:lnTo>
                    <a:lnTo>
                      <a:pt x="107" y="50"/>
                    </a:lnTo>
                    <a:lnTo>
                      <a:pt x="88" y="50"/>
                    </a:lnTo>
                    <a:lnTo>
                      <a:pt x="90" y="68"/>
                    </a:lnTo>
                    <a:lnTo>
                      <a:pt x="107" y="92"/>
                    </a:lnTo>
                    <a:lnTo>
                      <a:pt x="128" y="92"/>
                    </a:lnTo>
                    <a:lnTo>
                      <a:pt x="123" y="65"/>
                    </a:lnTo>
                    <a:lnTo>
                      <a:pt x="163" y="81"/>
                    </a:lnTo>
                    <a:lnTo>
                      <a:pt x="165" y="59"/>
                    </a:lnTo>
                    <a:lnTo>
                      <a:pt x="188" y="52"/>
                    </a:lnTo>
                    <a:lnTo>
                      <a:pt x="166" y="26"/>
                    </a:lnTo>
                    <a:lnTo>
                      <a:pt x="159" y="36"/>
                    </a:lnTo>
                    <a:lnTo>
                      <a:pt x="142" y="32"/>
                    </a:lnTo>
                    <a:lnTo>
                      <a:pt x="142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5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696877D-072B-4508-BB1E-D9C092E521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409826"/>
                <a:ext cx="1181100" cy="536575"/>
              </a:xfrm>
              <a:custGeom>
                <a:avLst/>
                <a:gdLst>
                  <a:gd name="T0" fmla="*/ 351 w 744"/>
                  <a:gd name="T1" fmla="*/ 0 h 338"/>
                  <a:gd name="T2" fmla="*/ 299 w 744"/>
                  <a:gd name="T3" fmla="*/ 18 h 338"/>
                  <a:gd name="T4" fmla="*/ 230 w 744"/>
                  <a:gd name="T5" fmla="*/ 31 h 338"/>
                  <a:gd name="T6" fmla="*/ 243 w 744"/>
                  <a:gd name="T7" fmla="*/ 54 h 338"/>
                  <a:gd name="T8" fmla="*/ 234 w 744"/>
                  <a:gd name="T9" fmla="*/ 66 h 338"/>
                  <a:gd name="T10" fmla="*/ 256 w 744"/>
                  <a:gd name="T11" fmla="*/ 93 h 338"/>
                  <a:gd name="T12" fmla="*/ 229 w 744"/>
                  <a:gd name="T13" fmla="*/ 103 h 338"/>
                  <a:gd name="T14" fmla="*/ 199 w 744"/>
                  <a:gd name="T15" fmla="*/ 98 h 338"/>
                  <a:gd name="T16" fmla="*/ 155 w 744"/>
                  <a:gd name="T17" fmla="*/ 108 h 338"/>
                  <a:gd name="T18" fmla="*/ 86 w 744"/>
                  <a:gd name="T19" fmla="*/ 83 h 338"/>
                  <a:gd name="T20" fmla="*/ 28 w 744"/>
                  <a:gd name="T21" fmla="*/ 108 h 338"/>
                  <a:gd name="T22" fmla="*/ 8 w 744"/>
                  <a:gd name="T23" fmla="*/ 112 h 338"/>
                  <a:gd name="T24" fmla="*/ 6 w 744"/>
                  <a:gd name="T25" fmla="*/ 142 h 338"/>
                  <a:gd name="T26" fmla="*/ 19 w 744"/>
                  <a:gd name="T27" fmla="*/ 176 h 338"/>
                  <a:gd name="T28" fmla="*/ 49 w 744"/>
                  <a:gd name="T29" fmla="*/ 191 h 338"/>
                  <a:gd name="T30" fmla="*/ 60 w 744"/>
                  <a:gd name="T31" fmla="*/ 205 h 338"/>
                  <a:gd name="T32" fmla="*/ 95 w 744"/>
                  <a:gd name="T33" fmla="*/ 191 h 338"/>
                  <a:gd name="T34" fmla="*/ 131 w 744"/>
                  <a:gd name="T35" fmla="*/ 195 h 338"/>
                  <a:gd name="T36" fmla="*/ 141 w 744"/>
                  <a:gd name="T37" fmla="*/ 233 h 338"/>
                  <a:gd name="T38" fmla="*/ 108 w 744"/>
                  <a:gd name="T39" fmla="*/ 233 h 338"/>
                  <a:gd name="T40" fmla="*/ 93 w 744"/>
                  <a:gd name="T41" fmla="*/ 248 h 338"/>
                  <a:gd name="T42" fmla="*/ 107 w 744"/>
                  <a:gd name="T43" fmla="*/ 261 h 338"/>
                  <a:gd name="T44" fmla="*/ 144 w 744"/>
                  <a:gd name="T45" fmla="*/ 290 h 338"/>
                  <a:gd name="T46" fmla="*/ 148 w 744"/>
                  <a:gd name="T47" fmla="*/ 306 h 338"/>
                  <a:gd name="T48" fmla="*/ 157 w 744"/>
                  <a:gd name="T49" fmla="*/ 304 h 338"/>
                  <a:gd name="T50" fmla="*/ 192 w 744"/>
                  <a:gd name="T51" fmla="*/ 306 h 338"/>
                  <a:gd name="T52" fmla="*/ 219 w 744"/>
                  <a:gd name="T53" fmla="*/ 323 h 338"/>
                  <a:gd name="T54" fmla="*/ 241 w 744"/>
                  <a:gd name="T55" fmla="*/ 225 h 338"/>
                  <a:gd name="T56" fmla="*/ 279 w 744"/>
                  <a:gd name="T57" fmla="*/ 244 h 338"/>
                  <a:gd name="T58" fmla="*/ 321 w 744"/>
                  <a:gd name="T59" fmla="*/ 273 h 338"/>
                  <a:gd name="T60" fmla="*/ 374 w 744"/>
                  <a:gd name="T61" fmla="*/ 267 h 338"/>
                  <a:gd name="T62" fmla="*/ 408 w 744"/>
                  <a:gd name="T63" fmla="*/ 307 h 338"/>
                  <a:gd name="T64" fmla="*/ 427 w 744"/>
                  <a:gd name="T65" fmla="*/ 327 h 338"/>
                  <a:gd name="T66" fmla="*/ 460 w 744"/>
                  <a:gd name="T67" fmla="*/ 338 h 338"/>
                  <a:gd name="T68" fmla="*/ 471 w 744"/>
                  <a:gd name="T69" fmla="*/ 321 h 338"/>
                  <a:gd name="T70" fmla="*/ 500 w 744"/>
                  <a:gd name="T71" fmla="*/ 301 h 338"/>
                  <a:gd name="T72" fmla="*/ 513 w 744"/>
                  <a:gd name="T73" fmla="*/ 288 h 338"/>
                  <a:gd name="T74" fmla="*/ 545 w 744"/>
                  <a:gd name="T75" fmla="*/ 282 h 338"/>
                  <a:gd name="T76" fmla="*/ 585 w 744"/>
                  <a:gd name="T77" fmla="*/ 288 h 338"/>
                  <a:gd name="T78" fmla="*/ 622 w 744"/>
                  <a:gd name="T79" fmla="*/ 286 h 338"/>
                  <a:gd name="T80" fmla="*/ 664 w 744"/>
                  <a:gd name="T81" fmla="*/ 296 h 338"/>
                  <a:gd name="T82" fmla="*/ 671 w 744"/>
                  <a:gd name="T83" fmla="*/ 286 h 338"/>
                  <a:gd name="T84" fmla="*/ 649 w 744"/>
                  <a:gd name="T85" fmla="*/ 240 h 338"/>
                  <a:gd name="T86" fmla="*/ 691 w 744"/>
                  <a:gd name="T87" fmla="*/ 226 h 338"/>
                  <a:gd name="T88" fmla="*/ 727 w 744"/>
                  <a:gd name="T89" fmla="*/ 192 h 338"/>
                  <a:gd name="T90" fmla="*/ 723 w 744"/>
                  <a:gd name="T91" fmla="*/ 159 h 338"/>
                  <a:gd name="T92" fmla="*/ 744 w 744"/>
                  <a:gd name="T93" fmla="*/ 140 h 338"/>
                  <a:gd name="T94" fmla="*/ 706 w 744"/>
                  <a:gd name="T95" fmla="*/ 130 h 338"/>
                  <a:gd name="T96" fmla="*/ 678 w 744"/>
                  <a:gd name="T97" fmla="*/ 116 h 338"/>
                  <a:gd name="T98" fmla="*/ 651 w 744"/>
                  <a:gd name="T99" fmla="*/ 98 h 338"/>
                  <a:gd name="T100" fmla="*/ 597 w 744"/>
                  <a:gd name="T101" fmla="*/ 91 h 338"/>
                  <a:gd name="T102" fmla="*/ 525 w 744"/>
                  <a:gd name="T103" fmla="*/ 45 h 338"/>
                  <a:gd name="T104" fmla="*/ 497 w 744"/>
                  <a:gd name="T105" fmla="*/ 21 h 338"/>
                  <a:gd name="T106" fmla="*/ 447 w 744"/>
                  <a:gd name="T107" fmla="*/ 43 h 338"/>
                  <a:gd name="T108" fmla="*/ 417 w 744"/>
                  <a:gd name="T109" fmla="*/ 22 h 338"/>
                  <a:gd name="T110" fmla="*/ 384 w 744"/>
                  <a:gd name="T111" fmla="*/ 5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4" h="338">
                    <a:moveTo>
                      <a:pt x="384" y="5"/>
                    </a:moveTo>
                    <a:lnTo>
                      <a:pt x="351" y="0"/>
                    </a:lnTo>
                    <a:lnTo>
                      <a:pt x="340" y="9"/>
                    </a:lnTo>
                    <a:lnTo>
                      <a:pt x="299" y="18"/>
                    </a:lnTo>
                    <a:lnTo>
                      <a:pt x="293" y="23"/>
                    </a:lnTo>
                    <a:lnTo>
                      <a:pt x="230" y="31"/>
                    </a:lnTo>
                    <a:lnTo>
                      <a:pt x="225" y="39"/>
                    </a:lnTo>
                    <a:lnTo>
                      <a:pt x="243" y="54"/>
                    </a:lnTo>
                    <a:lnTo>
                      <a:pt x="228" y="60"/>
                    </a:lnTo>
                    <a:lnTo>
                      <a:pt x="234" y="66"/>
                    </a:lnTo>
                    <a:lnTo>
                      <a:pt x="221" y="78"/>
                    </a:lnTo>
                    <a:lnTo>
                      <a:pt x="256" y="93"/>
                    </a:lnTo>
                    <a:lnTo>
                      <a:pt x="255" y="105"/>
                    </a:lnTo>
                    <a:lnTo>
                      <a:pt x="229" y="103"/>
                    </a:lnTo>
                    <a:lnTo>
                      <a:pt x="227" y="110"/>
                    </a:lnTo>
                    <a:lnTo>
                      <a:pt x="199" y="98"/>
                    </a:lnTo>
                    <a:lnTo>
                      <a:pt x="171" y="99"/>
                    </a:lnTo>
                    <a:lnTo>
                      <a:pt x="155" y="108"/>
                    </a:lnTo>
                    <a:lnTo>
                      <a:pt x="130" y="99"/>
                    </a:lnTo>
                    <a:lnTo>
                      <a:pt x="86" y="83"/>
                    </a:lnTo>
                    <a:lnTo>
                      <a:pt x="58" y="84"/>
                    </a:lnTo>
                    <a:lnTo>
                      <a:pt x="28" y="108"/>
                    </a:lnTo>
                    <a:lnTo>
                      <a:pt x="30" y="125"/>
                    </a:lnTo>
                    <a:lnTo>
                      <a:pt x="8" y="112"/>
                    </a:lnTo>
                    <a:lnTo>
                      <a:pt x="0" y="137"/>
                    </a:lnTo>
                    <a:lnTo>
                      <a:pt x="6" y="142"/>
                    </a:lnTo>
                    <a:lnTo>
                      <a:pt x="0" y="160"/>
                    </a:lnTo>
                    <a:lnTo>
                      <a:pt x="19" y="176"/>
                    </a:lnTo>
                    <a:lnTo>
                      <a:pt x="33" y="175"/>
                    </a:lnTo>
                    <a:lnTo>
                      <a:pt x="49" y="191"/>
                    </a:lnTo>
                    <a:lnTo>
                      <a:pt x="49" y="202"/>
                    </a:lnTo>
                    <a:lnTo>
                      <a:pt x="60" y="205"/>
                    </a:lnTo>
                    <a:lnTo>
                      <a:pt x="76" y="201"/>
                    </a:lnTo>
                    <a:lnTo>
                      <a:pt x="95" y="191"/>
                    </a:lnTo>
                    <a:lnTo>
                      <a:pt x="113" y="196"/>
                    </a:lnTo>
                    <a:lnTo>
                      <a:pt x="131" y="195"/>
                    </a:lnTo>
                    <a:lnTo>
                      <a:pt x="138" y="210"/>
                    </a:lnTo>
                    <a:lnTo>
                      <a:pt x="141" y="233"/>
                    </a:lnTo>
                    <a:lnTo>
                      <a:pt x="123" y="229"/>
                    </a:lnTo>
                    <a:lnTo>
                      <a:pt x="108" y="233"/>
                    </a:lnTo>
                    <a:lnTo>
                      <a:pt x="112" y="249"/>
                    </a:lnTo>
                    <a:lnTo>
                      <a:pt x="93" y="248"/>
                    </a:lnTo>
                    <a:lnTo>
                      <a:pt x="95" y="255"/>
                    </a:lnTo>
                    <a:lnTo>
                      <a:pt x="107" y="261"/>
                    </a:lnTo>
                    <a:lnTo>
                      <a:pt x="121" y="281"/>
                    </a:lnTo>
                    <a:lnTo>
                      <a:pt x="144" y="290"/>
                    </a:lnTo>
                    <a:lnTo>
                      <a:pt x="150" y="297"/>
                    </a:lnTo>
                    <a:lnTo>
                      <a:pt x="148" y="306"/>
                    </a:lnTo>
                    <a:lnTo>
                      <a:pt x="150" y="312"/>
                    </a:lnTo>
                    <a:lnTo>
                      <a:pt x="157" y="304"/>
                    </a:lnTo>
                    <a:lnTo>
                      <a:pt x="178" y="300"/>
                    </a:lnTo>
                    <a:lnTo>
                      <a:pt x="192" y="306"/>
                    </a:lnTo>
                    <a:lnTo>
                      <a:pt x="210" y="325"/>
                    </a:lnTo>
                    <a:lnTo>
                      <a:pt x="219" y="323"/>
                    </a:lnTo>
                    <a:lnTo>
                      <a:pt x="197" y="238"/>
                    </a:lnTo>
                    <a:lnTo>
                      <a:pt x="241" y="225"/>
                    </a:lnTo>
                    <a:lnTo>
                      <a:pt x="245" y="227"/>
                    </a:lnTo>
                    <a:lnTo>
                      <a:pt x="279" y="244"/>
                    </a:lnTo>
                    <a:lnTo>
                      <a:pt x="297" y="252"/>
                    </a:lnTo>
                    <a:lnTo>
                      <a:pt x="321" y="273"/>
                    </a:lnTo>
                    <a:lnTo>
                      <a:pt x="342" y="269"/>
                    </a:lnTo>
                    <a:lnTo>
                      <a:pt x="374" y="267"/>
                    </a:lnTo>
                    <a:lnTo>
                      <a:pt x="402" y="284"/>
                    </a:lnTo>
                    <a:lnTo>
                      <a:pt x="408" y="307"/>
                    </a:lnTo>
                    <a:lnTo>
                      <a:pt x="417" y="308"/>
                    </a:lnTo>
                    <a:lnTo>
                      <a:pt x="427" y="327"/>
                    </a:lnTo>
                    <a:lnTo>
                      <a:pt x="452" y="327"/>
                    </a:lnTo>
                    <a:lnTo>
                      <a:pt x="460" y="338"/>
                    </a:lnTo>
                    <a:lnTo>
                      <a:pt x="467" y="338"/>
                    </a:lnTo>
                    <a:lnTo>
                      <a:pt x="471" y="321"/>
                    </a:lnTo>
                    <a:lnTo>
                      <a:pt x="491" y="305"/>
                    </a:lnTo>
                    <a:lnTo>
                      <a:pt x="500" y="301"/>
                    </a:lnTo>
                    <a:lnTo>
                      <a:pt x="501" y="291"/>
                    </a:lnTo>
                    <a:lnTo>
                      <a:pt x="513" y="288"/>
                    </a:lnTo>
                    <a:lnTo>
                      <a:pt x="547" y="296"/>
                    </a:lnTo>
                    <a:lnTo>
                      <a:pt x="545" y="282"/>
                    </a:lnTo>
                    <a:lnTo>
                      <a:pt x="554" y="277"/>
                    </a:lnTo>
                    <a:lnTo>
                      <a:pt x="585" y="288"/>
                    </a:lnTo>
                    <a:lnTo>
                      <a:pt x="591" y="285"/>
                    </a:lnTo>
                    <a:lnTo>
                      <a:pt x="622" y="286"/>
                    </a:lnTo>
                    <a:lnTo>
                      <a:pt x="652" y="288"/>
                    </a:lnTo>
                    <a:lnTo>
                      <a:pt x="664" y="296"/>
                    </a:lnTo>
                    <a:lnTo>
                      <a:pt x="678" y="299"/>
                    </a:lnTo>
                    <a:lnTo>
                      <a:pt x="671" y="286"/>
                    </a:lnTo>
                    <a:lnTo>
                      <a:pt x="682" y="280"/>
                    </a:lnTo>
                    <a:lnTo>
                      <a:pt x="649" y="240"/>
                    </a:lnTo>
                    <a:lnTo>
                      <a:pt x="683" y="232"/>
                    </a:lnTo>
                    <a:lnTo>
                      <a:pt x="691" y="226"/>
                    </a:lnTo>
                    <a:lnTo>
                      <a:pt x="687" y="185"/>
                    </a:lnTo>
                    <a:lnTo>
                      <a:pt x="727" y="192"/>
                    </a:lnTo>
                    <a:lnTo>
                      <a:pt x="733" y="181"/>
                    </a:lnTo>
                    <a:lnTo>
                      <a:pt x="723" y="159"/>
                    </a:lnTo>
                    <a:lnTo>
                      <a:pt x="737" y="156"/>
                    </a:lnTo>
                    <a:lnTo>
                      <a:pt x="744" y="140"/>
                    </a:lnTo>
                    <a:lnTo>
                      <a:pt x="728" y="126"/>
                    </a:lnTo>
                    <a:lnTo>
                      <a:pt x="706" y="130"/>
                    </a:lnTo>
                    <a:lnTo>
                      <a:pt x="693" y="120"/>
                    </a:lnTo>
                    <a:lnTo>
                      <a:pt x="678" y="116"/>
                    </a:lnTo>
                    <a:lnTo>
                      <a:pt x="664" y="102"/>
                    </a:lnTo>
                    <a:lnTo>
                      <a:pt x="651" y="98"/>
                    </a:lnTo>
                    <a:lnTo>
                      <a:pt x="628" y="104"/>
                    </a:lnTo>
                    <a:lnTo>
                      <a:pt x="597" y="91"/>
                    </a:lnTo>
                    <a:lnTo>
                      <a:pt x="593" y="103"/>
                    </a:lnTo>
                    <a:lnTo>
                      <a:pt x="525" y="45"/>
                    </a:lnTo>
                    <a:lnTo>
                      <a:pt x="495" y="27"/>
                    </a:lnTo>
                    <a:lnTo>
                      <a:pt x="497" y="21"/>
                    </a:lnTo>
                    <a:lnTo>
                      <a:pt x="464" y="41"/>
                    </a:lnTo>
                    <a:lnTo>
                      <a:pt x="447" y="43"/>
                    </a:lnTo>
                    <a:lnTo>
                      <a:pt x="443" y="31"/>
                    </a:lnTo>
                    <a:lnTo>
                      <a:pt x="417" y="22"/>
                    </a:lnTo>
                    <a:lnTo>
                      <a:pt x="400" y="28"/>
                    </a:lnTo>
                    <a:lnTo>
                      <a:pt x="384" y="5"/>
                    </a:lnTo>
                    <a:lnTo>
                      <a:pt x="38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5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14D8EB3-5F17-4C15-886C-2B2D0D31A4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5937" y="2849563"/>
                <a:ext cx="300037" cy="149225"/>
              </a:xfrm>
              <a:custGeom>
                <a:avLst/>
                <a:gdLst>
                  <a:gd name="T0" fmla="*/ 189 w 189"/>
                  <a:gd name="T1" fmla="*/ 22 h 94"/>
                  <a:gd name="T2" fmla="*/ 175 w 189"/>
                  <a:gd name="T3" fmla="*/ 19 h 94"/>
                  <a:gd name="T4" fmla="*/ 163 w 189"/>
                  <a:gd name="T5" fmla="*/ 11 h 94"/>
                  <a:gd name="T6" fmla="*/ 133 w 189"/>
                  <a:gd name="T7" fmla="*/ 9 h 94"/>
                  <a:gd name="T8" fmla="*/ 102 w 189"/>
                  <a:gd name="T9" fmla="*/ 8 h 94"/>
                  <a:gd name="T10" fmla="*/ 96 w 189"/>
                  <a:gd name="T11" fmla="*/ 11 h 94"/>
                  <a:gd name="T12" fmla="*/ 65 w 189"/>
                  <a:gd name="T13" fmla="*/ 0 h 94"/>
                  <a:gd name="T14" fmla="*/ 56 w 189"/>
                  <a:gd name="T15" fmla="*/ 5 h 94"/>
                  <a:gd name="T16" fmla="*/ 58 w 189"/>
                  <a:gd name="T17" fmla="*/ 19 h 94"/>
                  <a:gd name="T18" fmla="*/ 24 w 189"/>
                  <a:gd name="T19" fmla="*/ 11 h 94"/>
                  <a:gd name="T20" fmla="*/ 12 w 189"/>
                  <a:gd name="T21" fmla="*/ 14 h 94"/>
                  <a:gd name="T22" fmla="*/ 11 w 189"/>
                  <a:gd name="T23" fmla="*/ 24 h 94"/>
                  <a:gd name="T24" fmla="*/ 18 w 189"/>
                  <a:gd name="T25" fmla="*/ 27 h 94"/>
                  <a:gd name="T26" fmla="*/ 6 w 189"/>
                  <a:gd name="T27" fmla="*/ 41 h 94"/>
                  <a:gd name="T28" fmla="*/ 23 w 189"/>
                  <a:gd name="T29" fmla="*/ 50 h 94"/>
                  <a:gd name="T30" fmla="*/ 35 w 189"/>
                  <a:gd name="T31" fmla="*/ 44 h 94"/>
                  <a:gd name="T32" fmla="*/ 62 w 189"/>
                  <a:gd name="T33" fmla="*/ 56 h 94"/>
                  <a:gd name="T34" fmla="*/ 43 w 189"/>
                  <a:gd name="T35" fmla="*/ 73 h 94"/>
                  <a:gd name="T36" fmla="*/ 27 w 189"/>
                  <a:gd name="T37" fmla="*/ 71 h 94"/>
                  <a:gd name="T38" fmla="*/ 22 w 189"/>
                  <a:gd name="T39" fmla="*/ 79 h 94"/>
                  <a:gd name="T40" fmla="*/ 0 w 189"/>
                  <a:gd name="T41" fmla="*/ 74 h 94"/>
                  <a:gd name="T42" fmla="*/ 3 w 189"/>
                  <a:gd name="T43" fmla="*/ 88 h 94"/>
                  <a:gd name="T44" fmla="*/ 22 w 189"/>
                  <a:gd name="T45" fmla="*/ 86 h 94"/>
                  <a:gd name="T46" fmla="*/ 49 w 189"/>
                  <a:gd name="T47" fmla="*/ 94 h 94"/>
                  <a:gd name="T48" fmla="*/ 85 w 189"/>
                  <a:gd name="T49" fmla="*/ 91 h 94"/>
                  <a:gd name="T50" fmla="*/ 89 w 189"/>
                  <a:gd name="T51" fmla="*/ 85 h 94"/>
                  <a:gd name="T52" fmla="*/ 84 w 189"/>
                  <a:gd name="T53" fmla="*/ 80 h 94"/>
                  <a:gd name="T54" fmla="*/ 99 w 189"/>
                  <a:gd name="T55" fmla="*/ 69 h 94"/>
                  <a:gd name="T56" fmla="*/ 111 w 189"/>
                  <a:gd name="T57" fmla="*/ 64 h 94"/>
                  <a:gd name="T58" fmla="*/ 132 w 189"/>
                  <a:gd name="T59" fmla="*/ 67 h 94"/>
                  <a:gd name="T60" fmla="*/ 134 w 189"/>
                  <a:gd name="T61" fmla="*/ 52 h 94"/>
                  <a:gd name="T62" fmla="*/ 159 w 189"/>
                  <a:gd name="T63" fmla="*/ 49 h 94"/>
                  <a:gd name="T64" fmla="*/ 162 w 189"/>
                  <a:gd name="T65" fmla="*/ 41 h 94"/>
                  <a:gd name="T66" fmla="*/ 188 w 189"/>
                  <a:gd name="T67" fmla="*/ 27 h 94"/>
                  <a:gd name="T68" fmla="*/ 189 w 189"/>
                  <a:gd name="T69" fmla="*/ 22 h 94"/>
                  <a:gd name="T70" fmla="*/ 189 w 189"/>
                  <a:gd name="T71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9" h="94">
                    <a:moveTo>
                      <a:pt x="189" y="22"/>
                    </a:moveTo>
                    <a:lnTo>
                      <a:pt x="175" y="19"/>
                    </a:lnTo>
                    <a:lnTo>
                      <a:pt x="163" y="11"/>
                    </a:lnTo>
                    <a:lnTo>
                      <a:pt x="133" y="9"/>
                    </a:lnTo>
                    <a:lnTo>
                      <a:pt x="102" y="8"/>
                    </a:lnTo>
                    <a:lnTo>
                      <a:pt x="96" y="11"/>
                    </a:lnTo>
                    <a:lnTo>
                      <a:pt x="65" y="0"/>
                    </a:lnTo>
                    <a:lnTo>
                      <a:pt x="56" y="5"/>
                    </a:lnTo>
                    <a:lnTo>
                      <a:pt x="58" y="19"/>
                    </a:lnTo>
                    <a:lnTo>
                      <a:pt x="24" y="11"/>
                    </a:lnTo>
                    <a:lnTo>
                      <a:pt x="12" y="14"/>
                    </a:lnTo>
                    <a:lnTo>
                      <a:pt x="11" y="24"/>
                    </a:lnTo>
                    <a:lnTo>
                      <a:pt x="18" y="27"/>
                    </a:lnTo>
                    <a:lnTo>
                      <a:pt x="6" y="41"/>
                    </a:lnTo>
                    <a:lnTo>
                      <a:pt x="23" y="50"/>
                    </a:lnTo>
                    <a:lnTo>
                      <a:pt x="35" y="44"/>
                    </a:lnTo>
                    <a:lnTo>
                      <a:pt x="62" y="56"/>
                    </a:lnTo>
                    <a:lnTo>
                      <a:pt x="43" y="73"/>
                    </a:lnTo>
                    <a:lnTo>
                      <a:pt x="27" y="71"/>
                    </a:lnTo>
                    <a:lnTo>
                      <a:pt x="22" y="79"/>
                    </a:lnTo>
                    <a:lnTo>
                      <a:pt x="0" y="74"/>
                    </a:lnTo>
                    <a:lnTo>
                      <a:pt x="3" y="88"/>
                    </a:lnTo>
                    <a:lnTo>
                      <a:pt x="22" y="86"/>
                    </a:lnTo>
                    <a:lnTo>
                      <a:pt x="49" y="94"/>
                    </a:lnTo>
                    <a:lnTo>
                      <a:pt x="85" y="91"/>
                    </a:lnTo>
                    <a:lnTo>
                      <a:pt x="89" y="85"/>
                    </a:lnTo>
                    <a:lnTo>
                      <a:pt x="84" y="80"/>
                    </a:lnTo>
                    <a:lnTo>
                      <a:pt x="99" y="69"/>
                    </a:lnTo>
                    <a:lnTo>
                      <a:pt x="111" y="64"/>
                    </a:lnTo>
                    <a:lnTo>
                      <a:pt x="132" y="67"/>
                    </a:lnTo>
                    <a:lnTo>
                      <a:pt x="134" y="52"/>
                    </a:lnTo>
                    <a:lnTo>
                      <a:pt x="159" y="49"/>
                    </a:lnTo>
                    <a:lnTo>
                      <a:pt x="162" y="41"/>
                    </a:lnTo>
                    <a:lnTo>
                      <a:pt x="188" y="27"/>
                    </a:lnTo>
                    <a:lnTo>
                      <a:pt x="189" y="22"/>
                    </a:lnTo>
                    <a:lnTo>
                      <a:pt x="189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5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D03CD72-A9CA-41C8-9FF9-9219B50B59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3712" y="3933826"/>
                <a:ext cx="174625" cy="153988"/>
              </a:xfrm>
              <a:custGeom>
                <a:avLst/>
                <a:gdLst>
                  <a:gd name="T0" fmla="*/ 103 w 110"/>
                  <a:gd name="T1" fmla="*/ 8 h 97"/>
                  <a:gd name="T2" fmla="*/ 83 w 110"/>
                  <a:gd name="T3" fmla="*/ 0 h 97"/>
                  <a:gd name="T4" fmla="*/ 76 w 110"/>
                  <a:gd name="T5" fmla="*/ 16 h 97"/>
                  <a:gd name="T6" fmla="*/ 58 w 110"/>
                  <a:gd name="T7" fmla="*/ 7 h 97"/>
                  <a:gd name="T8" fmla="*/ 38 w 110"/>
                  <a:gd name="T9" fmla="*/ 4 h 97"/>
                  <a:gd name="T10" fmla="*/ 11 w 110"/>
                  <a:gd name="T11" fmla="*/ 8 h 97"/>
                  <a:gd name="T12" fmla="*/ 0 w 110"/>
                  <a:gd name="T13" fmla="*/ 28 h 97"/>
                  <a:gd name="T14" fmla="*/ 8 w 110"/>
                  <a:gd name="T15" fmla="*/ 56 h 97"/>
                  <a:gd name="T16" fmla="*/ 21 w 110"/>
                  <a:gd name="T17" fmla="*/ 81 h 97"/>
                  <a:gd name="T18" fmla="*/ 31 w 110"/>
                  <a:gd name="T19" fmla="*/ 93 h 97"/>
                  <a:gd name="T20" fmla="*/ 48 w 110"/>
                  <a:gd name="T21" fmla="*/ 97 h 97"/>
                  <a:gd name="T22" fmla="*/ 65 w 110"/>
                  <a:gd name="T23" fmla="*/ 88 h 97"/>
                  <a:gd name="T24" fmla="*/ 87 w 110"/>
                  <a:gd name="T25" fmla="*/ 86 h 97"/>
                  <a:gd name="T26" fmla="*/ 77 w 110"/>
                  <a:gd name="T27" fmla="*/ 71 h 97"/>
                  <a:gd name="T28" fmla="*/ 110 w 110"/>
                  <a:gd name="T29" fmla="*/ 53 h 97"/>
                  <a:gd name="T30" fmla="*/ 109 w 110"/>
                  <a:gd name="T31" fmla="*/ 24 h 97"/>
                  <a:gd name="T32" fmla="*/ 103 w 110"/>
                  <a:gd name="T33" fmla="*/ 8 h 97"/>
                  <a:gd name="T34" fmla="*/ 103 w 110"/>
                  <a:gd name="T35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97">
                    <a:moveTo>
                      <a:pt x="103" y="8"/>
                    </a:moveTo>
                    <a:lnTo>
                      <a:pt x="83" y="0"/>
                    </a:lnTo>
                    <a:lnTo>
                      <a:pt x="76" y="16"/>
                    </a:lnTo>
                    <a:lnTo>
                      <a:pt x="58" y="7"/>
                    </a:lnTo>
                    <a:lnTo>
                      <a:pt x="38" y="4"/>
                    </a:lnTo>
                    <a:lnTo>
                      <a:pt x="11" y="8"/>
                    </a:lnTo>
                    <a:lnTo>
                      <a:pt x="0" y="28"/>
                    </a:lnTo>
                    <a:lnTo>
                      <a:pt x="8" y="56"/>
                    </a:lnTo>
                    <a:lnTo>
                      <a:pt x="21" y="81"/>
                    </a:lnTo>
                    <a:lnTo>
                      <a:pt x="31" y="93"/>
                    </a:lnTo>
                    <a:lnTo>
                      <a:pt x="48" y="97"/>
                    </a:lnTo>
                    <a:lnTo>
                      <a:pt x="65" y="88"/>
                    </a:lnTo>
                    <a:lnTo>
                      <a:pt x="87" y="86"/>
                    </a:lnTo>
                    <a:lnTo>
                      <a:pt x="77" y="71"/>
                    </a:lnTo>
                    <a:lnTo>
                      <a:pt x="110" y="53"/>
                    </a:lnTo>
                    <a:lnTo>
                      <a:pt x="109" y="24"/>
                    </a:lnTo>
                    <a:lnTo>
                      <a:pt x="103" y="8"/>
                    </a:lnTo>
                    <a:lnTo>
                      <a:pt x="10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5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3FDE0DA-9F0C-4AE4-89A8-3BC62649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7112" y="3024188"/>
                <a:ext cx="141287" cy="161925"/>
              </a:xfrm>
              <a:custGeom>
                <a:avLst/>
                <a:gdLst>
                  <a:gd name="T0" fmla="*/ 0 w 89"/>
                  <a:gd name="T1" fmla="*/ 21 h 102"/>
                  <a:gd name="T2" fmla="*/ 24 w 89"/>
                  <a:gd name="T3" fmla="*/ 42 h 102"/>
                  <a:gd name="T4" fmla="*/ 10 w 89"/>
                  <a:gd name="T5" fmla="*/ 45 h 102"/>
                  <a:gd name="T6" fmla="*/ 30 w 89"/>
                  <a:gd name="T7" fmla="*/ 71 h 102"/>
                  <a:gd name="T8" fmla="*/ 35 w 89"/>
                  <a:gd name="T9" fmla="*/ 89 h 102"/>
                  <a:gd name="T10" fmla="*/ 42 w 89"/>
                  <a:gd name="T11" fmla="*/ 102 h 102"/>
                  <a:gd name="T12" fmla="*/ 59 w 89"/>
                  <a:gd name="T13" fmla="*/ 100 h 102"/>
                  <a:gd name="T14" fmla="*/ 71 w 89"/>
                  <a:gd name="T15" fmla="*/ 90 h 102"/>
                  <a:gd name="T16" fmla="*/ 87 w 89"/>
                  <a:gd name="T17" fmla="*/ 86 h 102"/>
                  <a:gd name="T18" fmla="*/ 89 w 89"/>
                  <a:gd name="T19" fmla="*/ 72 h 102"/>
                  <a:gd name="T20" fmla="*/ 76 w 89"/>
                  <a:gd name="T21" fmla="*/ 44 h 102"/>
                  <a:gd name="T22" fmla="*/ 64 w 89"/>
                  <a:gd name="T23" fmla="*/ 29 h 102"/>
                  <a:gd name="T24" fmla="*/ 33 w 89"/>
                  <a:gd name="T25" fmla="*/ 0 h 102"/>
                  <a:gd name="T26" fmla="*/ 33 w 89"/>
                  <a:gd name="T27" fmla="*/ 6 h 102"/>
                  <a:gd name="T28" fmla="*/ 25 w 89"/>
                  <a:gd name="T29" fmla="*/ 7 h 102"/>
                  <a:gd name="T30" fmla="*/ 12 w 89"/>
                  <a:gd name="T31" fmla="*/ 9 h 102"/>
                  <a:gd name="T32" fmla="*/ 10 w 89"/>
                  <a:gd name="T33" fmla="*/ 19 h 102"/>
                  <a:gd name="T34" fmla="*/ 1 w 89"/>
                  <a:gd name="T35" fmla="*/ 18 h 102"/>
                  <a:gd name="T36" fmla="*/ 0 w 89"/>
                  <a:gd name="T37" fmla="*/ 21 h 102"/>
                  <a:gd name="T38" fmla="*/ 0 w 89"/>
                  <a:gd name="T39" fmla="*/ 2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102">
                    <a:moveTo>
                      <a:pt x="0" y="21"/>
                    </a:moveTo>
                    <a:lnTo>
                      <a:pt x="24" y="42"/>
                    </a:lnTo>
                    <a:lnTo>
                      <a:pt x="10" y="45"/>
                    </a:lnTo>
                    <a:lnTo>
                      <a:pt x="30" y="71"/>
                    </a:lnTo>
                    <a:lnTo>
                      <a:pt x="35" y="89"/>
                    </a:lnTo>
                    <a:lnTo>
                      <a:pt x="42" y="102"/>
                    </a:lnTo>
                    <a:lnTo>
                      <a:pt x="59" y="100"/>
                    </a:lnTo>
                    <a:lnTo>
                      <a:pt x="71" y="90"/>
                    </a:lnTo>
                    <a:lnTo>
                      <a:pt x="87" y="86"/>
                    </a:lnTo>
                    <a:lnTo>
                      <a:pt x="89" y="72"/>
                    </a:lnTo>
                    <a:lnTo>
                      <a:pt x="76" y="44"/>
                    </a:lnTo>
                    <a:lnTo>
                      <a:pt x="64" y="29"/>
                    </a:lnTo>
                    <a:lnTo>
                      <a:pt x="33" y="0"/>
                    </a:lnTo>
                    <a:lnTo>
                      <a:pt x="33" y="6"/>
                    </a:lnTo>
                    <a:lnTo>
                      <a:pt x="25" y="7"/>
                    </a:lnTo>
                    <a:lnTo>
                      <a:pt x="12" y="9"/>
                    </a:lnTo>
                    <a:lnTo>
                      <a:pt x="10" y="19"/>
                    </a:lnTo>
                    <a:lnTo>
                      <a:pt x="1" y="18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5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D08B054-0ADC-4D6A-977D-ED20627588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175" y="3349626"/>
                <a:ext cx="60325" cy="57150"/>
              </a:xfrm>
              <a:custGeom>
                <a:avLst/>
                <a:gdLst>
                  <a:gd name="T0" fmla="*/ 25 w 38"/>
                  <a:gd name="T1" fmla="*/ 2 h 36"/>
                  <a:gd name="T2" fmla="*/ 12 w 38"/>
                  <a:gd name="T3" fmla="*/ 0 h 36"/>
                  <a:gd name="T4" fmla="*/ 0 w 38"/>
                  <a:gd name="T5" fmla="*/ 22 h 36"/>
                  <a:gd name="T6" fmla="*/ 17 w 38"/>
                  <a:gd name="T7" fmla="*/ 24 h 36"/>
                  <a:gd name="T8" fmla="*/ 24 w 38"/>
                  <a:gd name="T9" fmla="*/ 36 h 36"/>
                  <a:gd name="T10" fmla="*/ 38 w 38"/>
                  <a:gd name="T11" fmla="*/ 36 h 36"/>
                  <a:gd name="T12" fmla="*/ 29 w 38"/>
                  <a:gd name="T13" fmla="*/ 18 h 36"/>
                  <a:gd name="T14" fmla="*/ 30 w 38"/>
                  <a:gd name="T15" fmla="*/ 12 h 36"/>
                  <a:gd name="T16" fmla="*/ 25 w 38"/>
                  <a:gd name="T17" fmla="*/ 2 h 36"/>
                  <a:gd name="T18" fmla="*/ 25 w 38"/>
                  <a:gd name="T19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6">
                    <a:moveTo>
                      <a:pt x="25" y="2"/>
                    </a:moveTo>
                    <a:lnTo>
                      <a:pt x="12" y="0"/>
                    </a:lnTo>
                    <a:lnTo>
                      <a:pt x="0" y="22"/>
                    </a:lnTo>
                    <a:lnTo>
                      <a:pt x="17" y="24"/>
                    </a:lnTo>
                    <a:lnTo>
                      <a:pt x="24" y="36"/>
                    </a:lnTo>
                    <a:lnTo>
                      <a:pt x="38" y="36"/>
                    </a:lnTo>
                    <a:lnTo>
                      <a:pt x="29" y="18"/>
                    </a:lnTo>
                    <a:lnTo>
                      <a:pt x="30" y="12"/>
                    </a:lnTo>
                    <a:lnTo>
                      <a:pt x="25" y="2"/>
                    </a:lnTo>
                    <a:lnTo>
                      <a:pt x="25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5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4F759A9-AF46-41A2-B38E-BF5912E3D0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2" y="3635376"/>
                <a:ext cx="273050" cy="323850"/>
              </a:xfrm>
              <a:custGeom>
                <a:avLst/>
                <a:gdLst>
                  <a:gd name="T0" fmla="*/ 171 w 172"/>
                  <a:gd name="T1" fmla="*/ 196 h 204"/>
                  <a:gd name="T2" fmla="*/ 172 w 172"/>
                  <a:gd name="T3" fmla="*/ 173 h 204"/>
                  <a:gd name="T4" fmla="*/ 164 w 172"/>
                  <a:gd name="T5" fmla="*/ 156 h 204"/>
                  <a:gd name="T6" fmla="*/ 146 w 172"/>
                  <a:gd name="T7" fmla="*/ 139 h 204"/>
                  <a:gd name="T8" fmla="*/ 131 w 172"/>
                  <a:gd name="T9" fmla="*/ 119 h 204"/>
                  <a:gd name="T10" fmla="*/ 109 w 172"/>
                  <a:gd name="T11" fmla="*/ 91 h 204"/>
                  <a:gd name="T12" fmla="*/ 82 w 172"/>
                  <a:gd name="T13" fmla="*/ 76 h 204"/>
                  <a:gd name="T14" fmla="*/ 87 w 172"/>
                  <a:gd name="T15" fmla="*/ 67 h 204"/>
                  <a:gd name="T16" fmla="*/ 99 w 172"/>
                  <a:gd name="T17" fmla="*/ 61 h 204"/>
                  <a:gd name="T18" fmla="*/ 88 w 172"/>
                  <a:gd name="T19" fmla="*/ 40 h 204"/>
                  <a:gd name="T20" fmla="*/ 62 w 172"/>
                  <a:gd name="T21" fmla="*/ 40 h 204"/>
                  <a:gd name="T22" fmla="*/ 49 w 172"/>
                  <a:gd name="T23" fmla="*/ 19 h 204"/>
                  <a:gd name="T24" fmla="*/ 34 w 172"/>
                  <a:gd name="T25" fmla="*/ 0 h 204"/>
                  <a:gd name="T26" fmla="*/ 24 w 172"/>
                  <a:gd name="T27" fmla="*/ 4 h 204"/>
                  <a:gd name="T28" fmla="*/ 32 w 172"/>
                  <a:gd name="T29" fmla="*/ 31 h 204"/>
                  <a:gd name="T30" fmla="*/ 20 w 172"/>
                  <a:gd name="T31" fmla="*/ 30 h 204"/>
                  <a:gd name="T32" fmla="*/ 19 w 172"/>
                  <a:gd name="T33" fmla="*/ 25 h 204"/>
                  <a:gd name="T34" fmla="*/ 3 w 172"/>
                  <a:gd name="T35" fmla="*/ 40 h 204"/>
                  <a:gd name="T36" fmla="*/ 0 w 172"/>
                  <a:gd name="T37" fmla="*/ 49 h 204"/>
                  <a:gd name="T38" fmla="*/ 9 w 172"/>
                  <a:gd name="T39" fmla="*/ 56 h 204"/>
                  <a:gd name="T40" fmla="*/ 13 w 172"/>
                  <a:gd name="T41" fmla="*/ 70 h 204"/>
                  <a:gd name="T42" fmla="*/ 27 w 172"/>
                  <a:gd name="T43" fmla="*/ 71 h 204"/>
                  <a:gd name="T44" fmla="*/ 26 w 172"/>
                  <a:gd name="T45" fmla="*/ 96 h 204"/>
                  <a:gd name="T46" fmla="*/ 30 w 172"/>
                  <a:gd name="T47" fmla="*/ 118 h 204"/>
                  <a:gd name="T48" fmla="*/ 49 w 172"/>
                  <a:gd name="T49" fmla="*/ 104 h 204"/>
                  <a:gd name="T50" fmla="*/ 56 w 172"/>
                  <a:gd name="T51" fmla="*/ 108 h 204"/>
                  <a:gd name="T52" fmla="*/ 68 w 172"/>
                  <a:gd name="T53" fmla="*/ 108 h 204"/>
                  <a:gd name="T54" fmla="*/ 71 w 172"/>
                  <a:gd name="T55" fmla="*/ 99 h 204"/>
                  <a:gd name="T56" fmla="*/ 87 w 172"/>
                  <a:gd name="T57" fmla="*/ 100 h 204"/>
                  <a:gd name="T58" fmla="*/ 105 w 172"/>
                  <a:gd name="T59" fmla="*/ 120 h 204"/>
                  <a:gd name="T60" fmla="*/ 110 w 172"/>
                  <a:gd name="T61" fmla="*/ 143 h 204"/>
                  <a:gd name="T62" fmla="*/ 130 w 172"/>
                  <a:gd name="T63" fmla="*/ 164 h 204"/>
                  <a:gd name="T64" fmla="*/ 132 w 172"/>
                  <a:gd name="T65" fmla="*/ 184 h 204"/>
                  <a:gd name="T66" fmla="*/ 126 w 172"/>
                  <a:gd name="T67" fmla="*/ 195 h 204"/>
                  <a:gd name="T68" fmla="*/ 144 w 172"/>
                  <a:gd name="T69" fmla="*/ 204 h 204"/>
                  <a:gd name="T70" fmla="*/ 151 w 172"/>
                  <a:gd name="T71" fmla="*/ 188 h 204"/>
                  <a:gd name="T72" fmla="*/ 171 w 172"/>
                  <a:gd name="T73" fmla="*/ 196 h 204"/>
                  <a:gd name="T74" fmla="*/ 171 w 172"/>
                  <a:gd name="T75" fmla="*/ 19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2" h="204">
                    <a:moveTo>
                      <a:pt x="171" y="196"/>
                    </a:moveTo>
                    <a:lnTo>
                      <a:pt x="172" y="173"/>
                    </a:lnTo>
                    <a:lnTo>
                      <a:pt x="164" y="156"/>
                    </a:lnTo>
                    <a:lnTo>
                      <a:pt x="146" y="139"/>
                    </a:lnTo>
                    <a:lnTo>
                      <a:pt x="131" y="119"/>
                    </a:lnTo>
                    <a:lnTo>
                      <a:pt x="109" y="91"/>
                    </a:lnTo>
                    <a:lnTo>
                      <a:pt x="82" y="76"/>
                    </a:lnTo>
                    <a:lnTo>
                      <a:pt x="87" y="67"/>
                    </a:lnTo>
                    <a:lnTo>
                      <a:pt x="99" y="61"/>
                    </a:lnTo>
                    <a:lnTo>
                      <a:pt x="88" y="40"/>
                    </a:lnTo>
                    <a:lnTo>
                      <a:pt x="62" y="40"/>
                    </a:lnTo>
                    <a:lnTo>
                      <a:pt x="49" y="19"/>
                    </a:lnTo>
                    <a:lnTo>
                      <a:pt x="34" y="0"/>
                    </a:lnTo>
                    <a:lnTo>
                      <a:pt x="24" y="4"/>
                    </a:lnTo>
                    <a:lnTo>
                      <a:pt x="32" y="31"/>
                    </a:lnTo>
                    <a:lnTo>
                      <a:pt x="20" y="30"/>
                    </a:lnTo>
                    <a:lnTo>
                      <a:pt x="19" y="25"/>
                    </a:lnTo>
                    <a:lnTo>
                      <a:pt x="3" y="40"/>
                    </a:lnTo>
                    <a:lnTo>
                      <a:pt x="0" y="49"/>
                    </a:lnTo>
                    <a:lnTo>
                      <a:pt x="9" y="56"/>
                    </a:lnTo>
                    <a:lnTo>
                      <a:pt x="13" y="70"/>
                    </a:lnTo>
                    <a:lnTo>
                      <a:pt x="27" y="71"/>
                    </a:lnTo>
                    <a:lnTo>
                      <a:pt x="26" y="96"/>
                    </a:lnTo>
                    <a:lnTo>
                      <a:pt x="30" y="118"/>
                    </a:lnTo>
                    <a:lnTo>
                      <a:pt x="49" y="104"/>
                    </a:lnTo>
                    <a:lnTo>
                      <a:pt x="56" y="108"/>
                    </a:lnTo>
                    <a:lnTo>
                      <a:pt x="68" y="108"/>
                    </a:lnTo>
                    <a:lnTo>
                      <a:pt x="71" y="99"/>
                    </a:lnTo>
                    <a:lnTo>
                      <a:pt x="87" y="100"/>
                    </a:lnTo>
                    <a:lnTo>
                      <a:pt x="105" y="120"/>
                    </a:lnTo>
                    <a:lnTo>
                      <a:pt x="110" y="143"/>
                    </a:lnTo>
                    <a:lnTo>
                      <a:pt x="130" y="164"/>
                    </a:lnTo>
                    <a:lnTo>
                      <a:pt x="132" y="184"/>
                    </a:lnTo>
                    <a:lnTo>
                      <a:pt x="126" y="195"/>
                    </a:lnTo>
                    <a:lnTo>
                      <a:pt x="144" y="204"/>
                    </a:lnTo>
                    <a:lnTo>
                      <a:pt x="151" y="188"/>
                    </a:lnTo>
                    <a:lnTo>
                      <a:pt x="171" y="196"/>
                    </a:lnTo>
                    <a:lnTo>
                      <a:pt x="171" y="19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5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0F570C-3E47-47A4-8A9C-E83FF3AA5A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8700" y="4113213"/>
                <a:ext cx="69850" cy="144463"/>
              </a:xfrm>
              <a:custGeom>
                <a:avLst/>
                <a:gdLst>
                  <a:gd name="T0" fmla="*/ 34 w 44"/>
                  <a:gd name="T1" fmla="*/ 86 h 91"/>
                  <a:gd name="T2" fmla="*/ 42 w 44"/>
                  <a:gd name="T3" fmla="*/ 79 h 91"/>
                  <a:gd name="T4" fmla="*/ 44 w 44"/>
                  <a:gd name="T5" fmla="*/ 54 h 91"/>
                  <a:gd name="T6" fmla="*/ 33 w 44"/>
                  <a:gd name="T7" fmla="*/ 30 h 91"/>
                  <a:gd name="T8" fmla="*/ 22 w 44"/>
                  <a:gd name="T9" fmla="*/ 13 h 91"/>
                  <a:gd name="T10" fmla="*/ 6 w 44"/>
                  <a:gd name="T11" fmla="*/ 0 h 91"/>
                  <a:gd name="T12" fmla="*/ 0 w 44"/>
                  <a:gd name="T13" fmla="*/ 38 h 91"/>
                  <a:gd name="T14" fmla="*/ 5 w 44"/>
                  <a:gd name="T15" fmla="*/ 72 h 91"/>
                  <a:gd name="T16" fmla="*/ 16 w 44"/>
                  <a:gd name="T17" fmla="*/ 91 h 91"/>
                  <a:gd name="T18" fmla="*/ 34 w 44"/>
                  <a:gd name="T19" fmla="*/ 86 h 91"/>
                  <a:gd name="T20" fmla="*/ 34 w 44"/>
                  <a:gd name="T21" fmla="*/ 8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91">
                    <a:moveTo>
                      <a:pt x="34" y="86"/>
                    </a:moveTo>
                    <a:lnTo>
                      <a:pt x="42" y="79"/>
                    </a:lnTo>
                    <a:lnTo>
                      <a:pt x="44" y="54"/>
                    </a:lnTo>
                    <a:lnTo>
                      <a:pt x="33" y="30"/>
                    </a:lnTo>
                    <a:lnTo>
                      <a:pt x="22" y="13"/>
                    </a:lnTo>
                    <a:lnTo>
                      <a:pt x="6" y="0"/>
                    </a:lnTo>
                    <a:lnTo>
                      <a:pt x="0" y="38"/>
                    </a:lnTo>
                    <a:lnTo>
                      <a:pt x="5" y="72"/>
                    </a:lnTo>
                    <a:lnTo>
                      <a:pt x="16" y="91"/>
                    </a:lnTo>
                    <a:lnTo>
                      <a:pt x="34" y="86"/>
                    </a:lnTo>
                    <a:lnTo>
                      <a:pt x="34" y="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5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4110001-C9EA-46BA-8499-EA4496777F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5412" y="3414713"/>
                <a:ext cx="290512" cy="693738"/>
              </a:xfrm>
              <a:custGeom>
                <a:avLst/>
                <a:gdLst>
                  <a:gd name="T0" fmla="*/ 180 w 183"/>
                  <a:gd name="T1" fmla="*/ 154 h 437"/>
                  <a:gd name="T2" fmla="*/ 156 w 183"/>
                  <a:gd name="T3" fmla="*/ 156 h 437"/>
                  <a:gd name="T4" fmla="*/ 142 w 183"/>
                  <a:gd name="T5" fmla="*/ 128 h 437"/>
                  <a:gd name="T6" fmla="*/ 120 w 183"/>
                  <a:gd name="T7" fmla="*/ 101 h 437"/>
                  <a:gd name="T8" fmla="*/ 97 w 183"/>
                  <a:gd name="T9" fmla="*/ 77 h 437"/>
                  <a:gd name="T10" fmla="*/ 109 w 183"/>
                  <a:gd name="T11" fmla="*/ 37 h 437"/>
                  <a:gd name="T12" fmla="*/ 94 w 183"/>
                  <a:gd name="T13" fmla="*/ 13 h 437"/>
                  <a:gd name="T14" fmla="*/ 72 w 183"/>
                  <a:gd name="T15" fmla="*/ 1 h 437"/>
                  <a:gd name="T16" fmla="*/ 71 w 183"/>
                  <a:gd name="T17" fmla="*/ 15 h 437"/>
                  <a:gd name="T18" fmla="*/ 59 w 183"/>
                  <a:gd name="T19" fmla="*/ 25 h 437"/>
                  <a:gd name="T20" fmla="*/ 41 w 183"/>
                  <a:gd name="T21" fmla="*/ 55 h 437"/>
                  <a:gd name="T22" fmla="*/ 33 w 183"/>
                  <a:gd name="T23" fmla="*/ 87 h 437"/>
                  <a:gd name="T24" fmla="*/ 11 w 183"/>
                  <a:gd name="T25" fmla="*/ 101 h 437"/>
                  <a:gd name="T26" fmla="*/ 11 w 183"/>
                  <a:gd name="T27" fmla="*/ 134 h 437"/>
                  <a:gd name="T28" fmla="*/ 5 w 183"/>
                  <a:gd name="T29" fmla="*/ 150 h 437"/>
                  <a:gd name="T30" fmla="*/ 0 w 183"/>
                  <a:gd name="T31" fmla="*/ 163 h 437"/>
                  <a:gd name="T32" fmla="*/ 20 w 183"/>
                  <a:gd name="T33" fmla="*/ 201 h 437"/>
                  <a:gd name="T34" fmla="*/ 31 w 183"/>
                  <a:gd name="T35" fmla="*/ 213 h 437"/>
                  <a:gd name="T36" fmla="*/ 59 w 183"/>
                  <a:gd name="T37" fmla="*/ 262 h 437"/>
                  <a:gd name="T38" fmla="*/ 69 w 183"/>
                  <a:gd name="T39" fmla="*/ 297 h 437"/>
                  <a:gd name="T40" fmla="*/ 102 w 183"/>
                  <a:gd name="T41" fmla="*/ 282 h 437"/>
                  <a:gd name="T42" fmla="*/ 127 w 183"/>
                  <a:gd name="T43" fmla="*/ 290 h 437"/>
                  <a:gd name="T44" fmla="*/ 143 w 183"/>
                  <a:gd name="T45" fmla="*/ 349 h 437"/>
                  <a:gd name="T46" fmla="*/ 154 w 183"/>
                  <a:gd name="T47" fmla="*/ 387 h 437"/>
                  <a:gd name="T48" fmla="*/ 157 w 183"/>
                  <a:gd name="T49" fmla="*/ 419 h 437"/>
                  <a:gd name="T50" fmla="*/ 169 w 183"/>
                  <a:gd name="T51" fmla="*/ 413 h 437"/>
                  <a:gd name="T52" fmla="*/ 168 w 183"/>
                  <a:gd name="T53" fmla="*/ 369 h 437"/>
                  <a:gd name="T54" fmla="*/ 164 w 183"/>
                  <a:gd name="T55" fmla="*/ 345 h 437"/>
                  <a:gd name="T56" fmla="*/ 141 w 183"/>
                  <a:gd name="T57" fmla="*/ 314 h 437"/>
                  <a:gd name="T58" fmla="*/ 153 w 183"/>
                  <a:gd name="T59" fmla="*/ 289 h 437"/>
                  <a:gd name="T60" fmla="*/ 127 w 183"/>
                  <a:gd name="T61" fmla="*/ 256 h 437"/>
                  <a:gd name="T62" fmla="*/ 122 w 183"/>
                  <a:gd name="T63" fmla="*/ 231 h 437"/>
                  <a:gd name="T64" fmla="*/ 142 w 183"/>
                  <a:gd name="T65" fmla="*/ 204 h 437"/>
                  <a:gd name="T66" fmla="*/ 164 w 183"/>
                  <a:gd name="T67" fmla="*/ 188 h 437"/>
                  <a:gd name="T68" fmla="*/ 183 w 183"/>
                  <a:gd name="T69" fmla="*/ 164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3" h="437">
                    <a:moveTo>
                      <a:pt x="183" y="164"/>
                    </a:moveTo>
                    <a:lnTo>
                      <a:pt x="180" y="154"/>
                    </a:lnTo>
                    <a:lnTo>
                      <a:pt x="166" y="161"/>
                    </a:lnTo>
                    <a:lnTo>
                      <a:pt x="156" y="156"/>
                    </a:lnTo>
                    <a:lnTo>
                      <a:pt x="140" y="148"/>
                    </a:lnTo>
                    <a:lnTo>
                      <a:pt x="142" y="128"/>
                    </a:lnTo>
                    <a:lnTo>
                      <a:pt x="128" y="123"/>
                    </a:lnTo>
                    <a:lnTo>
                      <a:pt x="120" y="101"/>
                    </a:lnTo>
                    <a:lnTo>
                      <a:pt x="99" y="105"/>
                    </a:lnTo>
                    <a:lnTo>
                      <a:pt x="97" y="77"/>
                    </a:lnTo>
                    <a:lnTo>
                      <a:pt x="112" y="57"/>
                    </a:lnTo>
                    <a:lnTo>
                      <a:pt x="109" y="37"/>
                    </a:lnTo>
                    <a:lnTo>
                      <a:pt x="104" y="19"/>
                    </a:lnTo>
                    <a:lnTo>
                      <a:pt x="94" y="13"/>
                    </a:lnTo>
                    <a:lnTo>
                      <a:pt x="84" y="0"/>
                    </a:lnTo>
                    <a:lnTo>
                      <a:pt x="72" y="1"/>
                    </a:lnTo>
                    <a:lnTo>
                      <a:pt x="76" y="10"/>
                    </a:lnTo>
                    <a:lnTo>
                      <a:pt x="71" y="15"/>
                    </a:lnTo>
                    <a:lnTo>
                      <a:pt x="75" y="29"/>
                    </a:lnTo>
                    <a:lnTo>
                      <a:pt x="59" y="25"/>
                    </a:lnTo>
                    <a:lnTo>
                      <a:pt x="37" y="41"/>
                    </a:lnTo>
                    <a:lnTo>
                      <a:pt x="41" y="55"/>
                    </a:lnTo>
                    <a:lnTo>
                      <a:pt x="32" y="75"/>
                    </a:lnTo>
                    <a:lnTo>
                      <a:pt x="33" y="87"/>
                    </a:lnTo>
                    <a:lnTo>
                      <a:pt x="28" y="107"/>
                    </a:lnTo>
                    <a:lnTo>
                      <a:pt x="11" y="101"/>
                    </a:lnTo>
                    <a:lnTo>
                      <a:pt x="15" y="125"/>
                    </a:lnTo>
                    <a:lnTo>
                      <a:pt x="11" y="134"/>
                    </a:lnTo>
                    <a:lnTo>
                      <a:pt x="15" y="144"/>
                    </a:lnTo>
                    <a:lnTo>
                      <a:pt x="5" y="150"/>
                    </a:lnTo>
                    <a:lnTo>
                      <a:pt x="7" y="166"/>
                    </a:lnTo>
                    <a:lnTo>
                      <a:pt x="0" y="163"/>
                    </a:lnTo>
                    <a:lnTo>
                      <a:pt x="3" y="181"/>
                    </a:lnTo>
                    <a:lnTo>
                      <a:pt x="20" y="201"/>
                    </a:lnTo>
                    <a:lnTo>
                      <a:pt x="33" y="205"/>
                    </a:lnTo>
                    <a:lnTo>
                      <a:pt x="31" y="213"/>
                    </a:lnTo>
                    <a:lnTo>
                      <a:pt x="52" y="240"/>
                    </a:lnTo>
                    <a:lnTo>
                      <a:pt x="59" y="262"/>
                    </a:lnTo>
                    <a:lnTo>
                      <a:pt x="56" y="291"/>
                    </a:lnTo>
                    <a:lnTo>
                      <a:pt x="69" y="297"/>
                    </a:lnTo>
                    <a:lnTo>
                      <a:pt x="81" y="300"/>
                    </a:lnTo>
                    <a:lnTo>
                      <a:pt x="102" y="282"/>
                    </a:lnTo>
                    <a:lnTo>
                      <a:pt x="114" y="271"/>
                    </a:lnTo>
                    <a:lnTo>
                      <a:pt x="127" y="290"/>
                    </a:lnTo>
                    <a:lnTo>
                      <a:pt x="134" y="320"/>
                    </a:lnTo>
                    <a:lnTo>
                      <a:pt x="143" y="349"/>
                    </a:lnTo>
                    <a:lnTo>
                      <a:pt x="153" y="361"/>
                    </a:lnTo>
                    <a:lnTo>
                      <a:pt x="154" y="387"/>
                    </a:lnTo>
                    <a:lnTo>
                      <a:pt x="162" y="402"/>
                    </a:lnTo>
                    <a:lnTo>
                      <a:pt x="157" y="419"/>
                    </a:lnTo>
                    <a:lnTo>
                      <a:pt x="160" y="437"/>
                    </a:lnTo>
                    <a:lnTo>
                      <a:pt x="169" y="413"/>
                    </a:lnTo>
                    <a:lnTo>
                      <a:pt x="179" y="390"/>
                    </a:lnTo>
                    <a:lnTo>
                      <a:pt x="168" y="369"/>
                    </a:lnTo>
                    <a:lnTo>
                      <a:pt x="168" y="358"/>
                    </a:lnTo>
                    <a:lnTo>
                      <a:pt x="164" y="345"/>
                    </a:lnTo>
                    <a:lnTo>
                      <a:pt x="148" y="325"/>
                    </a:lnTo>
                    <a:lnTo>
                      <a:pt x="141" y="314"/>
                    </a:lnTo>
                    <a:lnTo>
                      <a:pt x="148" y="309"/>
                    </a:lnTo>
                    <a:lnTo>
                      <a:pt x="153" y="289"/>
                    </a:lnTo>
                    <a:lnTo>
                      <a:pt x="142" y="273"/>
                    </a:lnTo>
                    <a:lnTo>
                      <a:pt x="127" y="256"/>
                    </a:lnTo>
                    <a:lnTo>
                      <a:pt x="113" y="234"/>
                    </a:lnTo>
                    <a:lnTo>
                      <a:pt x="122" y="231"/>
                    </a:lnTo>
                    <a:lnTo>
                      <a:pt x="127" y="205"/>
                    </a:lnTo>
                    <a:lnTo>
                      <a:pt x="142" y="204"/>
                    </a:lnTo>
                    <a:lnTo>
                      <a:pt x="153" y="193"/>
                    </a:lnTo>
                    <a:lnTo>
                      <a:pt x="164" y="188"/>
                    </a:lnTo>
                    <a:lnTo>
                      <a:pt x="167" y="179"/>
                    </a:lnTo>
                    <a:lnTo>
                      <a:pt x="183" y="164"/>
                    </a:lnTo>
                    <a:lnTo>
                      <a:pt x="183" y="16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5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2D332E1-1B95-4B4D-ACE5-A6F1EAB5E4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0275" y="2530476"/>
                <a:ext cx="987425" cy="382588"/>
              </a:xfrm>
              <a:custGeom>
                <a:avLst/>
                <a:gdLst>
                  <a:gd name="T0" fmla="*/ 237 w 622"/>
                  <a:gd name="T1" fmla="*/ 17 h 241"/>
                  <a:gd name="T2" fmla="*/ 194 w 622"/>
                  <a:gd name="T3" fmla="*/ 9 h 241"/>
                  <a:gd name="T4" fmla="*/ 164 w 622"/>
                  <a:gd name="T5" fmla="*/ 23 h 241"/>
                  <a:gd name="T6" fmla="*/ 169 w 622"/>
                  <a:gd name="T7" fmla="*/ 53 h 241"/>
                  <a:gd name="T8" fmla="*/ 121 w 622"/>
                  <a:gd name="T9" fmla="*/ 46 h 241"/>
                  <a:gd name="T10" fmla="*/ 84 w 622"/>
                  <a:gd name="T11" fmla="*/ 35 h 241"/>
                  <a:gd name="T12" fmla="*/ 42 w 622"/>
                  <a:gd name="T13" fmla="*/ 39 h 241"/>
                  <a:gd name="T14" fmla="*/ 0 w 622"/>
                  <a:gd name="T15" fmla="*/ 62 h 241"/>
                  <a:gd name="T16" fmla="*/ 34 w 622"/>
                  <a:gd name="T17" fmla="*/ 91 h 241"/>
                  <a:gd name="T18" fmla="*/ 86 w 622"/>
                  <a:gd name="T19" fmla="*/ 118 h 241"/>
                  <a:gd name="T20" fmla="*/ 102 w 622"/>
                  <a:gd name="T21" fmla="*/ 156 h 241"/>
                  <a:gd name="T22" fmla="*/ 153 w 622"/>
                  <a:gd name="T23" fmla="*/ 163 h 241"/>
                  <a:gd name="T24" fmla="*/ 195 w 622"/>
                  <a:gd name="T25" fmla="*/ 180 h 241"/>
                  <a:gd name="T26" fmla="*/ 231 w 622"/>
                  <a:gd name="T27" fmla="*/ 214 h 241"/>
                  <a:gd name="T28" fmla="*/ 294 w 622"/>
                  <a:gd name="T29" fmla="*/ 219 h 241"/>
                  <a:gd name="T30" fmla="*/ 337 w 622"/>
                  <a:gd name="T31" fmla="*/ 219 h 241"/>
                  <a:gd name="T32" fmla="*/ 395 w 622"/>
                  <a:gd name="T33" fmla="*/ 233 h 241"/>
                  <a:gd name="T34" fmla="*/ 424 w 622"/>
                  <a:gd name="T35" fmla="*/ 228 h 241"/>
                  <a:gd name="T36" fmla="*/ 479 w 622"/>
                  <a:gd name="T37" fmla="*/ 219 h 241"/>
                  <a:gd name="T38" fmla="*/ 505 w 622"/>
                  <a:gd name="T39" fmla="*/ 199 h 241"/>
                  <a:gd name="T40" fmla="*/ 506 w 622"/>
                  <a:gd name="T41" fmla="*/ 184 h 241"/>
                  <a:gd name="T42" fmla="*/ 497 w 622"/>
                  <a:gd name="T43" fmla="*/ 160 h 241"/>
                  <a:gd name="T44" fmla="*/ 532 w 622"/>
                  <a:gd name="T45" fmla="*/ 167 h 241"/>
                  <a:gd name="T46" fmla="*/ 566 w 622"/>
                  <a:gd name="T47" fmla="*/ 145 h 241"/>
                  <a:gd name="T48" fmla="*/ 580 w 622"/>
                  <a:gd name="T49" fmla="*/ 124 h 241"/>
                  <a:gd name="T50" fmla="*/ 622 w 622"/>
                  <a:gd name="T51" fmla="*/ 123 h 241"/>
                  <a:gd name="T52" fmla="*/ 592 w 622"/>
                  <a:gd name="T53" fmla="*/ 99 h 241"/>
                  <a:gd name="T54" fmla="*/ 564 w 622"/>
                  <a:gd name="T55" fmla="*/ 100 h 241"/>
                  <a:gd name="T56" fmla="*/ 535 w 622"/>
                  <a:gd name="T57" fmla="*/ 100 h 241"/>
                  <a:gd name="T58" fmla="*/ 524 w 622"/>
                  <a:gd name="T59" fmla="*/ 66 h 241"/>
                  <a:gd name="T60" fmla="*/ 501 w 622"/>
                  <a:gd name="T61" fmla="*/ 51 h 241"/>
                  <a:gd name="T62" fmla="*/ 474 w 622"/>
                  <a:gd name="T63" fmla="*/ 41 h 241"/>
                  <a:gd name="T64" fmla="*/ 435 w 622"/>
                  <a:gd name="T65" fmla="*/ 60 h 241"/>
                  <a:gd name="T66" fmla="*/ 397 w 622"/>
                  <a:gd name="T67" fmla="*/ 63 h 241"/>
                  <a:gd name="T68" fmla="*/ 362 w 622"/>
                  <a:gd name="T69" fmla="*/ 51 h 241"/>
                  <a:gd name="T70" fmla="*/ 318 w 622"/>
                  <a:gd name="T71" fmla="*/ 37 h 241"/>
                  <a:gd name="T72" fmla="*/ 281 w 622"/>
                  <a:gd name="T73" fmla="*/ 45 h 241"/>
                  <a:gd name="T74" fmla="*/ 251 w 622"/>
                  <a:gd name="T75" fmla="*/ 34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2" h="241">
                    <a:moveTo>
                      <a:pt x="251" y="34"/>
                    </a:moveTo>
                    <a:lnTo>
                      <a:pt x="237" y="17"/>
                    </a:lnTo>
                    <a:lnTo>
                      <a:pt x="212" y="12"/>
                    </a:lnTo>
                    <a:lnTo>
                      <a:pt x="194" y="9"/>
                    </a:lnTo>
                    <a:lnTo>
                      <a:pt x="168" y="0"/>
                    </a:lnTo>
                    <a:lnTo>
                      <a:pt x="164" y="23"/>
                    </a:lnTo>
                    <a:lnTo>
                      <a:pt x="179" y="37"/>
                    </a:lnTo>
                    <a:lnTo>
                      <a:pt x="169" y="53"/>
                    </a:lnTo>
                    <a:lnTo>
                      <a:pt x="139" y="47"/>
                    </a:lnTo>
                    <a:lnTo>
                      <a:pt x="121" y="46"/>
                    </a:lnTo>
                    <a:lnTo>
                      <a:pt x="104" y="35"/>
                    </a:lnTo>
                    <a:lnTo>
                      <a:pt x="84" y="35"/>
                    </a:lnTo>
                    <a:lnTo>
                      <a:pt x="65" y="28"/>
                    </a:lnTo>
                    <a:lnTo>
                      <a:pt x="42" y="39"/>
                    </a:lnTo>
                    <a:lnTo>
                      <a:pt x="18" y="59"/>
                    </a:lnTo>
                    <a:lnTo>
                      <a:pt x="0" y="62"/>
                    </a:lnTo>
                    <a:lnTo>
                      <a:pt x="12" y="79"/>
                    </a:lnTo>
                    <a:lnTo>
                      <a:pt x="34" y="91"/>
                    </a:lnTo>
                    <a:lnTo>
                      <a:pt x="65" y="100"/>
                    </a:lnTo>
                    <a:lnTo>
                      <a:pt x="86" y="118"/>
                    </a:lnTo>
                    <a:lnTo>
                      <a:pt x="91" y="146"/>
                    </a:lnTo>
                    <a:lnTo>
                      <a:pt x="102" y="156"/>
                    </a:lnTo>
                    <a:lnTo>
                      <a:pt x="126" y="159"/>
                    </a:lnTo>
                    <a:lnTo>
                      <a:pt x="153" y="163"/>
                    </a:lnTo>
                    <a:lnTo>
                      <a:pt x="182" y="177"/>
                    </a:lnTo>
                    <a:lnTo>
                      <a:pt x="195" y="180"/>
                    </a:lnTo>
                    <a:lnTo>
                      <a:pt x="213" y="201"/>
                    </a:lnTo>
                    <a:lnTo>
                      <a:pt x="231" y="214"/>
                    </a:lnTo>
                    <a:lnTo>
                      <a:pt x="251" y="214"/>
                    </a:lnTo>
                    <a:lnTo>
                      <a:pt x="294" y="219"/>
                    </a:lnTo>
                    <a:lnTo>
                      <a:pt x="317" y="216"/>
                    </a:lnTo>
                    <a:lnTo>
                      <a:pt x="337" y="219"/>
                    </a:lnTo>
                    <a:lnTo>
                      <a:pt x="373" y="234"/>
                    </a:lnTo>
                    <a:lnTo>
                      <a:pt x="395" y="233"/>
                    </a:lnTo>
                    <a:lnTo>
                      <a:pt x="407" y="241"/>
                    </a:lnTo>
                    <a:lnTo>
                      <a:pt x="424" y="228"/>
                    </a:lnTo>
                    <a:lnTo>
                      <a:pt x="451" y="220"/>
                    </a:lnTo>
                    <a:lnTo>
                      <a:pt x="479" y="219"/>
                    </a:lnTo>
                    <a:lnTo>
                      <a:pt x="497" y="212"/>
                    </a:lnTo>
                    <a:lnTo>
                      <a:pt x="505" y="199"/>
                    </a:lnTo>
                    <a:lnTo>
                      <a:pt x="514" y="191"/>
                    </a:lnTo>
                    <a:lnTo>
                      <a:pt x="506" y="184"/>
                    </a:lnTo>
                    <a:lnTo>
                      <a:pt x="496" y="175"/>
                    </a:lnTo>
                    <a:lnTo>
                      <a:pt x="497" y="160"/>
                    </a:lnTo>
                    <a:lnTo>
                      <a:pt x="509" y="162"/>
                    </a:lnTo>
                    <a:lnTo>
                      <a:pt x="532" y="167"/>
                    </a:lnTo>
                    <a:lnTo>
                      <a:pt x="543" y="155"/>
                    </a:lnTo>
                    <a:lnTo>
                      <a:pt x="566" y="145"/>
                    </a:lnTo>
                    <a:lnTo>
                      <a:pt x="572" y="130"/>
                    </a:lnTo>
                    <a:lnTo>
                      <a:pt x="580" y="124"/>
                    </a:lnTo>
                    <a:lnTo>
                      <a:pt x="606" y="120"/>
                    </a:lnTo>
                    <a:lnTo>
                      <a:pt x="622" y="123"/>
                    </a:lnTo>
                    <a:lnTo>
                      <a:pt x="619" y="115"/>
                    </a:lnTo>
                    <a:lnTo>
                      <a:pt x="592" y="99"/>
                    </a:lnTo>
                    <a:lnTo>
                      <a:pt x="574" y="91"/>
                    </a:lnTo>
                    <a:lnTo>
                      <a:pt x="564" y="100"/>
                    </a:lnTo>
                    <a:lnTo>
                      <a:pt x="544" y="96"/>
                    </a:lnTo>
                    <a:lnTo>
                      <a:pt x="535" y="100"/>
                    </a:lnTo>
                    <a:lnTo>
                      <a:pt x="525" y="89"/>
                    </a:lnTo>
                    <a:lnTo>
                      <a:pt x="524" y="66"/>
                    </a:lnTo>
                    <a:lnTo>
                      <a:pt x="521" y="49"/>
                    </a:lnTo>
                    <a:lnTo>
                      <a:pt x="501" y="51"/>
                    </a:lnTo>
                    <a:lnTo>
                      <a:pt x="487" y="44"/>
                    </a:lnTo>
                    <a:lnTo>
                      <a:pt x="474" y="41"/>
                    </a:lnTo>
                    <a:lnTo>
                      <a:pt x="457" y="57"/>
                    </a:lnTo>
                    <a:lnTo>
                      <a:pt x="435" y="60"/>
                    </a:lnTo>
                    <a:lnTo>
                      <a:pt x="422" y="67"/>
                    </a:lnTo>
                    <a:lnTo>
                      <a:pt x="397" y="63"/>
                    </a:lnTo>
                    <a:lnTo>
                      <a:pt x="380" y="63"/>
                    </a:lnTo>
                    <a:lnTo>
                      <a:pt x="362" y="51"/>
                    </a:lnTo>
                    <a:lnTo>
                      <a:pt x="337" y="40"/>
                    </a:lnTo>
                    <a:lnTo>
                      <a:pt x="318" y="37"/>
                    </a:lnTo>
                    <a:lnTo>
                      <a:pt x="296" y="40"/>
                    </a:lnTo>
                    <a:lnTo>
                      <a:pt x="281" y="45"/>
                    </a:lnTo>
                    <a:lnTo>
                      <a:pt x="251" y="34"/>
                    </a:lnTo>
                    <a:lnTo>
                      <a:pt x="251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5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0BBEB9F-733B-4CF1-9F66-6103558A5E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9737" y="4221163"/>
                <a:ext cx="636587" cy="233363"/>
              </a:xfrm>
              <a:custGeom>
                <a:avLst/>
                <a:gdLst>
                  <a:gd name="T0" fmla="*/ 20 w 401"/>
                  <a:gd name="T1" fmla="*/ 18 h 147"/>
                  <a:gd name="T2" fmla="*/ 3 w 401"/>
                  <a:gd name="T3" fmla="*/ 8 h 147"/>
                  <a:gd name="T4" fmla="*/ 0 w 401"/>
                  <a:gd name="T5" fmla="*/ 11 h 147"/>
                  <a:gd name="T6" fmla="*/ 5 w 401"/>
                  <a:gd name="T7" fmla="*/ 22 h 147"/>
                  <a:gd name="T8" fmla="*/ 3 w 401"/>
                  <a:gd name="T9" fmla="*/ 39 h 147"/>
                  <a:gd name="T10" fmla="*/ 11 w 401"/>
                  <a:gd name="T11" fmla="*/ 51 h 147"/>
                  <a:gd name="T12" fmla="*/ 14 w 401"/>
                  <a:gd name="T13" fmla="*/ 71 h 147"/>
                  <a:gd name="T14" fmla="*/ 28 w 401"/>
                  <a:gd name="T15" fmla="*/ 88 h 147"/>
                  <a:gd name="T16" fmla="*/ 30 w 401"/>
                  <a:gd name="T17" fmla="*/ 99 h 147"/>
                  <a:gd name="T18" fmla="*/ 56 w 401"/>
                  <a:gd name="T19" fmla="*/ 118 h 147"/>
                  <a:gd name="T20" fmla="*/ 76 w 401"/>
                  <a:gd name="T21" fmla="*/ 136 h 147"/>
                  <a:gd name="T22" fmla="*/ 91 w 401"/>
                  <a:gd name="T23" fmla="*/ 134 h 147"/>
                  <a:gd name="T24" fmla="*/ 91 w 401"/>
                  <a:gd name="T25" fmla="*/ 126 h 147"/>
                  <a:gd name="T26" fmla="*/ 83 w 401"/>
                  <a:gd name="T27" fmla="*/ 106 h 147"/>
                  <a:gd name="T28" fmla="*/ 74 w 401"/>
                  <a:gd name="T29" fmla="*/ 99 h 147"/>
                  <a:gd name="T30" fmla="*/ 72 w 401"/>
                  <a:gd name="T31" fmla="*/ 84 h 147"/>
                  <a:gd name="T32" fmla="*/ 70 w 401"/>
                  <a:gd name="T33" fmla="*/ 77 h 147"/>
                  <a:gd name="T34" fmla="*/ 72 w 401"/>
                  <a:gd name="T35" fmla="*/ 65 h 147"/>
                  <a:gd name="T36" fmla="*/ 70 w 401"/>
                  <a:gd name="T37" fmla="*/ 50 h 147"/>
                  <a:gd name="T38" fmla="*/ 61 w 401"/>
                  <a:gd name="T39" fmla="*/ 34 h 147"/>
                  <a:gd name="T40" fmla="*/ 48 w 401"/>
                  <a:gd name="T41" fmla="*/ 20 h 147"/>
                  <a:gd name="T42" fmla="*/ 42 w 401"/>
                  <a:gd name="T43" fmla="*/ 17 h 147"/>
                  <a:gd name="T44" fmla="*/ 37 w 401"/>
                  <a:gd name="T45" fmla="*/ 27 h 147"/>
                  <a:gd name="T46" fmla="*/ 23 w 401"/>
                  <a:gd name="T47" fmla="*/ 30 h 147"/>
                  <a:gd name="T48" fmla="*/ 20 w 401"/>
                  <a:gd name="T49" fmla="*/ 18 h 147"/>
                  <a:gd name="T50" fmla="*/ 20 w 401"/>
                  <a:gd name="T51" fmla="*/ 18 h 147"/>
                  <a:gd name="T52" fmla="*/ 390 w 401"/>
                  <a:gd name="T53" fmla="*/ 59 h 147"/>
                  <a:gd name="T54" fmla="*/ 386 w 401"/>
                  <a:gd name="T55" fmla="*/ 47 h 147"/>
                  <a:gd name="T56" fmla="*/ 400 w 401"/>
                  <a:gd name="T57" fmla="*/ 46 h 147"/>
                  <a:gd name="T58" fmla="*/ 401 w 401"/>
                  <a:gd name="T59" fmla="*/ 36 h 147"/>
                  <a:gd name="T60" fmla="*/ 383 w 401"/>
                  <a:gd name="T61" fmla="*/ 29 h 147"/>
                  <a:gd name="T62" fmla="*/ 369 w 401"/>
                  <a:gd name="T63" fmla="*/ 22 h 147"/>
                  <a:gd name="T64" fmla="*/ 367 w 401"/>
                  <a:gd name="T65" fmla="*/ 12 h 147"/>
                  <a:gd name="T66" fmla="*/ 356 w 401"/>
                  <a:gd name="T67" fmla="*/ 0 h 147"/>
                  <a:gd name="T68" fmla="*/ 347 w 401"/>
                  <a:gd name="T69" fmla="*/ 0 h 147"/>
                  <a:gd name="T70" fmla="*/ 337 w 401"/>
                  <a:gd name="T71" fmla="*/ 19 h 147"/>
                  <a:gd name="T72" fmla="*/ 323 w 401"/>
                  <a:gd name="T73" fmla="*/ 36 h 147"/>
                  <a:gd name="T74" fmla="*/ 323 w 401"/>
                  <a:gd name="T75" fmla="*/ 47 h 147"/>
                  <a:gd name="T76" fmla="*/ 322 w 401"/>
                  <a:gd name="T77" fmla="*/ 63 h 147"/>
                  <a:gd name="T78" fmla="*/ 311 w 401"/>
                  <a:gd name="T79" fmla="*/ 62 h 147"/>
                  <a:gd name="T80" fmla="*/ 308 w 401"/>
                  <a:gd name="T81" fmla="*/ 70 h 147"/>
                  <a:gd name="T82" fmla="*/ 297 w 401"/>
                  <a:gd name="T83" fmla="*/ 58 h 147"/>
                  <a:gd name="T84" fmla="*/ 288 w 401"/>
                  <a:gd name="T85" fmla="*/ 73 h 147"/>
                  <a:gd name="T86" fmla="*/ 274 w 401"/>
                  <a:gd name="T87" fmla="*/ 92 h 147"/>
                  <a:gd name="T88" fmla="*/ 249 w 401"/>
                  <a:gd name="T89" fmla="*/ 96 h 147"/>
                  <a:gd name="T90" fmla="*/ 239 w 401"/>
                  <a:gd name="T91" fmla="*/ 101 h 147"/>
                  <a:gd name="T92" fmla="*/ 237 w 401"/>
                  <a:gd name="T93" fmla="*/ 121 h 147"/>
                  <a:gd name="T94" fmla="*/ 220 w 401"/>
                  <a:gd name="T95" fmla="*/ 125 h 147"/>
                  <a:gd name="T96" fmla="*/ 205 w 401"/>
                  <a:gd name="T97" fmla="*/ 118 h 147"/>
                  <a:gd name="T98" fmla="*/ 209 w 401"/>
                  <a:gd name="T99" fmla="*/ 134 h 147"/>
                  <a:gd name="T100" fmla="*/ 223 w 401"/>
                  <a:gd name="T101" fmla="*/ 147 h 147"/>
                  <a:gd name="T102" fmla="*/ 237 w 401"/>
                  <a:gd name="T103" fmla="*/ 142 h 147"/>
                  <a:gd name="T104" fmla="*/ 250 w 401"/>
                  <a:gd name="T105" fmla="*/ 144 h 147"/>
                  <a:gd name="T106" fmla="*/ 262 w 401"/>
                  <a:gd name="T107" fmla="*/ 132 h 147"/>
                  <a:gd name="T108" fmla="*/ 272 w 401"/>
                  <a:gd name="T109" fmla="*/ 129 h 147"/>
                  <a:gd name="T110" fmla="*/ 292 w 401"/>
                  <a:gd name="T111" fmla="*/ 136 h 147"/>
                  <a:gd name="T112" fmla="*/ 309 w 401"/>
                  <a:gd name="T113" fmla="*/ 131 h 147"/>
                  <a:gd name="T114" fmla="*/ 319 w 401"/>
                  <a:gd name="T115" fmla="*/ 98 h 147"/>
                  <a:gd name="T116" fmla="*/ 326 w 401"/>
                  <a:gd name="T117" fmla="*/ 90 h 147"/>
                  <a:gd name="T118" fmla="*/ 333 w 401"/>
                  <a:gd name="T119" fmla="*/ 63 h 147"/>
                  <a:gd name="T120" fmla="*/ 356 w 401"/>
                  <a:gd name="T121" fmla="*/ 63 h 147"/>
                  <a:gd name="T122" fmla="*/ 375 w 401"/>
                  <a:gd name="T123" fmla="*/ 66 h 147"/>
                  <a:gd name="T124" fmla="*/ 390 w 401"/>
                  <a:gd name="T125" fmla="*/ 5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1" h="147">
                    <a:moveTo>
                      <a:pt x="20" y="18"/>
                    </a:moveTo>
                    <a:lnTo>
                      <a:pt x="3" y="8"/>
                    </a:lnTo>
                    <a:lnTo>
                      <a:pt x="0" y="11"/>
                    </a:lnTo>
                    <a:lnTo>
                      <a:pt x="5" y="22"/>
                    </a:lnTo>
                    <a:lnTo>
                      <a:pt x="3" y="39"/>
                    </a:lnTo>
                    <a:lnTo>
                      <a:pt x="11" y="51"/>
                    </a:lnTo>
                    <a:lnTo>
                      <a:pt x="14" y="71"/>
                    </a:lnTo>
                    <a:lnTo>
                      <a:pt x="28" y="88"/>
                    </a:lnTo>
                    <a:lnTo>
                      <a:pt x="30" y="99"/>
                    </a:lnTo>
                    <a:lnTo>
                      <a:pt x="56" y="118"/>
                    </a:lnTo>
                    <a:lnTo>
                      <a:pt x="76" y="136"/>
                    </a:lnTo>
                    <a:lnTo>
                      <a:pt x="91" y="134"/>
                    </a:lnTo>
                    <a:lnTo>
                      <a:pt x="91" y="126"/>
                    </a:lnTo>
                    <a:lnTo>
                      <a:pt x="83" y="106"/>
                    </a:lnTo>
                    <a:lnTo>
                      <a:pt x="74" y="99"/>
                    </a:lnTo>
                    <a:lnTo>
                      <a:pt x="72" y="84"/>
                    </a:lnTo>
                    <a:lnTo>
                      <a:pt x="70" y="77"/>
                    </a:lnTo>
                    <a:lnTo>
                      <a:pt x="72" y="65"/>
                    </a:lnTo>
                    <a:lnTo>
                      <a:pt x="70" y="50"/>
                    </a:lnTo>
                    <a:lnTo>
                      <a:pt x="61" y="34"/>
                    </a:lnTo>
                    <a:lnTo>
                      <a:pt x="48" y="20"/>
                    </a:lnTo>
                    <a:lnTo>
                      <a:pt x="42" y="17"/>
                    </a:lnTo>
                    <a:lnTo>
                      <a:pt x="37" y="27"/>
                    </a:lnTo>
                    <a:lnTo>
                      <a:pt x="23" y="30"/>
                    </a:lnTo>
                    <a:lnTo>
                      <a:pt x="20" y="18"/>
                    </a:lnTo>
                    <a:lnTo>
                      <a:pt x="20" y="18"/>
                    </a:lnTo>
                    <a:close/>
                    <a:moveTo>
                      <a:pt x="390" y="59"/>
                    </a:moveTo>
                    <a:lnTo>
                      <a:pt x="386" y="47"/>
                    </a:lnTo>
                    <a:lnTo>
                      <a:pt x="400" y="46"/>
                    </a:lnTo>
                    <a:lnTo>
                      <a:pt x="401" y="36"/>
                    </a:lnTo>
                    <a:lnTo>
                      <a:pt x="383" y="29"/>
                    </a:lnTo>
                    <a:lnTo>
                      <a:pt x="369" y="22"/>
                    </a:lnTo>
                    <a:lnTo>
                      <a:pt x="367" y="12"/>
                    </a:lnTo>
                    <a:lnTo>
                      <a:pt x="356" y="0"/>
                    </a:lnTo>
                    <a:lnTo>
                      <a:pt x="347" y="0"/>
                    </a:lnTo>
                    <a:lnTo>
                      <a:pt x="337" y="19"/>
                    </a:lnTo>
                    <a:lnTo>
                      <a:pt x="323" y="36"/>
                    </a:lnTo>
                    <a:lnTo>
                      <a:pt x="323" y="47"/>
                    </a:lnTo>
                    <a:lnTo>
                      <a:pt x="322" y="63"/>
                    </a:lnTo>
                    <a:lnTo>
                      <a:pt x="311" y="62"/>
                    </a:lnTo>
                    <a:lnTo>
                      <a:pt x="308" y="70"/>
                    </a:lnTo>
                    <a:lnTo>
                      <a:pt x="297" y="58"/>
                    </a:lnTo>
                    <a:lnTo>
                      <a:pt x="288" y="73"/>
                    </a:lnTo>
                    <a:lnTo>
                      <a:pt x="274" y="92"/>
                    </a:lnTo>
                    <a:lnTo>
                      <a:pt x="249" y="96"/>
                    </a:lnTo>
                    <a:lnTo>
                      <a:pt x="239" y="101"/>
                    </a:lnTo>
                    <a:lnTo>
                      <a:pt x="237" y="121"/>
                    </a:lnTo>
                    <a:lnTo>
                      <a:pt x="220" y="125"/>
                    </a:lnTo>
                    <a:lnTo>
                      <a:pt x="205" y="118"/>
                    </a:lnTo>
                    <a:lnTo>
                      <a:pt x="209" y="134"/>
                    </a:lnTo>
                    <a:lnTo>
                      <a:pt x="223" y="147"/>
                    </a:lnTo>
                    <a:lnTo>
                      <a:pt x="237" y="142"/>
                    </a:lnTo>
                    <a:lnTo>
                      <a:pt x="250" y="144"/>
                    </a:lnTo>
                    <a:lnTo>
                      <a:pt x="262" y="132"/>
                    </a:lnTo>
                    <a:lnTo>
                      <a:pt x="272" y="129"/>
                    </a:lnTo>
                    <a:lnTo>
                      <a:pt x="292" y="136"/>
                    </a:lnTo>
                    <a:lnTo>
                      <a:pt x="309" y="131"/>
                    </a:lnTo>
                    <a:lnTo>
                      <a:pt x="319" y="98"/>
                    </a:lnTo>
                    <a:lnTo>
                      <a:pt x="326" y="90"/>
                    </a:lnTo>
                    <a:lnTo>
                      <a:pt x="333" y="63"/>
                    </a:lnTo>
                    <a:lnTo>
                      <a:pt x="356" y="63"/>
                    </a:lnTo>
                    <a:lnTo>
                      <a:pt x="375" y="66"/>
                    </a:lnTo>
                    <a:lnTo>
                      <a:pt x="390" y="5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6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E8C6EB7-D7B4-4520-A964-B470DD94BF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2500" y="3335338"/>
                <a:ext cx="274637" cy="152400"/>
              </a:xfrm>
              <a:custGeom>
                <a:avLst/>
                <a:gdLst>
                  <a:gd name="T0" fmla="*/ 167 w 173"/>
                  <a:gd name="T1" fmla="*/ 60 h 96"/>
                  <a:gd name="T2" fmla="*/ 143 w 173"/>
                  <a:gd name="T3" fmla="*/ 59 h 96"/>
                  <a:gd name="T4" fmla="*/ 119 w 173"/>
                  <a:gd name="T5" fmla="*/ 53 h 96"/>
                  <a:gd name="T6" fmla="*/ 100 w 173"/>
                  <a:gd name="T7" fmla="*/ 43 h 96"/>
                  <a:gd name="T8" fmla="*/ 83 w 173"/>
                  <a:gd name="T9" fmla="*/ 38 h 96"/>
                  <a:gd name="T10" fmla="*/ 74 w 173"/>
                  <a:gd name="T11" fmla="*/ 26 h 96"/>
                  <a:gd name="T12" fmla="*/ 62 w 173"/>
                  <a:gd name="T13" fmla="*/ 23 h 96"/>
                  <a:gd name="T14" fmla="*/ 39 w 173"/>
                  <a:gd name="T15" fmla="*/ 7 h 96"/>
                  <a:gd name="T16" fmla="*/ 21 w 173"/>
                  <a:gd name="T17" fmla="*/ 0 h 96"/>
                  <a:gd name="T18" fmla="*/ 13 w 173"/>
                  <a:gd name="T19" fmla="*/ 5 h 96"/>
                  <a:gd name="T20" fmla="*/ 3 w 173"/>
                  <a:gd name="T21" fmla="*/ 17 h 96"/>
                  <a:gd name="T22" fmla="*/ 0 w 173"/>
                  <a:gd name="T23" fmla="*/ 39 h 96"/>
                  <a:gd name="T24" fmla="*/ 21 w 173"/>
                  <a:gd name="T25" fmla="*/ 48 h 96"/>
                  <a:gd name="T26" fmla="*/ 43 w 173"/>
                  <a:gd name="T27" fmla="*/ 59 h 96"/>
                  <a:gd name="T28" fmla="*/ 71 w 173"/>
                  <a:gd name="T29" fmla="*/ 73 h 96"/>
                  <a:gd name="T30" fmla="*/ 100 w 173"/>
                  <a:gd name="T31" fmla="*/ 76 h 96"/>
                  <a:gd name="T32" fmla="*/ 114 w 173"/>
                  <a:gd name="T33" fmla="*/ 87 h 96"/>
                  <a:gd name="T34" fmla="*/ 130 w 173"/>
                  <a:gd name="T35" fmla="*/ 90 h 96"/>
                  <a:gd name="T36" fmla="*/ 155 w 173"/>
                  <a:gd name="T37" fmla="*/ 96 h 96"/>
                  <a:gd name="T38" fmla="*/ 173 w 173"/>
                  <a:gd name="T39" fmla="*/ 95 h 96"/>
                  <a:gd name="T40" fmla="*/ 173 w 173"/>
                  <a:gd name="T41" fmla="*/ 86 h 96"/>
                  <a:gd name="T42" fmla="*/ 167 w 173"/>
                  <a:gd name="T43" fmla="*/ 71 h 96"/>
                  <a:gd name="T44" fmla="*/ 167 w 173"/>
                  <a:gd name="T45" fmla="*/ 60 h 96"/>
                  <a:gd name="T46" fmla="*/ 167 w 173"/>
                  <a:gd name="T47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3" h="96">
                    <a:moveTo>
                      <a:pt x="167" y="60"/>
                    </a:moveTo>
                    <a:lnTo>
                      <a:pt x="143" y="59"/>
                    </a:lnTo>
                    <a:lnTo>
                      <a:pt x="119" y="53"/>
                    </a:lnTo>
                    <a:lnTo>
                      <a:pt x="100" y="43"/>
                    </a:lnTo>
                    <a:lnTo>
                      <a:pt x="83" y="38"/>
                    </a:lnTo>
                    <a:lnTo>
                      <a:pt x="74" y="26"/>
                    </a:lnTo>
                    <a:lnTo>
                      <a:pt x="62" y="23"/>
                    </a:lnTo>
                    <a:lnTo>
                      <a:pt x="39" y="7"/>
                    </a:lnTo>
                    <a:lnTo>
                      <a:pt x="21" y="0"/>
                    </a:lnTo>
                    <a:lnTo>
                      <a:pt x="13" y="5"/>
                    </a:lnTo>
                    <a:lnTo>
                      <a:pt x="3" y="17"/>
                    </a:lnTo>
                    <a:lnTo>
                      <a:pt x="0" y="39"/>
                    </a:lnTo>
                    <a:lnTo>
                      <a:pt x="21" y="48"/>
                    </a:lnTo>
                    <a:lnTo>
                      <a:pt x="43" y="59"/>
                    </a:lnTo>
                    <a:lnTo>
                      <a:pt x="71" y="73"/>
                    </a:lnTo>
                    <a:lnTo>
                      <a:pt x="100" y="76"/>
                    </a:lnTo>
                    <a:lnTo>
                      <a:pt x="114" y="87"/>
                    </a:lnTo>
                    <a:lnTo>
                      <a:pt x="130" y="90"/>
                    </a:lnTo>
                    <a:lnTo>
                      <a:pt x="155" y="96"/>
                    </a:lnTo>
                    <a:lnTo>
                      <a:pt x="173" y="95"/>
                    </a:lnTo>
                    <a:lnTo>
                      <a:pt x="173" y="86"/>
                    </a:lnTo>
                    <a:lnTo>
                      <a:pt x="167" y="71"/>
                    </a:lnTo>
                    <a:lnTo>
                      <a:pt x="167" y="60"/>
                    </a:lnTo>
                    <a:lnTo>
                      <a:pt x="16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6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6E2211-02EB-4A2F-876C-ADC4275BA1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5725" y="3487738"/>
                <a:ext cx="244475" cy="366713"/>
              </a:xfrm>
              <a:custGeom>
                <a:avLst/>
                <a:gdLst>
                  <a:gd name="T0" fmla="*/ 137 w 154"/>
                  <a:gd name="T1" fmla="*/ 125 h 231"/>
                  <a:gd name="T2" fmla="*/ 145 w 154"/>
                  <a:gd name="T3" fmla="*/ 118 h 231"/>
                  <a:gd name="T4" fmla="*/ 149 w 154"/>
                  <a:gd name="T5" fmla="*/ 111 h 231"/>
                  <a:gd name="T6" fmla="*/ 154 w 154"/>
                  <a:gd name="T7" fmla="*/ 97 h 231"/>
                  <a:gd name="T8" fmla="*/ 154 w 154"/>
                  <a:gd name="T9" fmla="*/ 91 h 231"/>
                  <a:gd name="T10" fmla="*/ 146 w 154"/>
                  <a:gd name="T11" fmla="*/ 89 h 231"/>
                  <a:gd name="T12" fmla="*/ 140 w 154"/>
                  <a:gd name="T13" fmla="*/ 81 h 231"/>
                  <a:gd name="T14" fmla="*/ 129 w 154"/>
                  <a:gd name="T15" fmla="*/ 67 h 231"/>
                  <a:gd name="T16" fmla="*/ 117 w 154"/>
                  <a:gd name="T17" fmla="*/ 62 h 231"/>
                  <a:gd name="T18" fmla="*/ 102 w 154"/>
                  <a:gd name="T19" fmla="*/ 60 h 231"/>
                  <a:gd name="T20" fmla="*/ 89 w 154"/>
                  <a:gd name="T21" fmla="*/ 51 h 231"/>
                  <a:gd name="T22" fmla="*/ 79 w 154"/>
                  <a:gd name="T23" fmla="*/ 34 h 231"/>
                  <a:gd name="T24" fmla="*/ 68 w 154"/>
                  <a:gd name="T25" fmla="*/ 34 h 231"/>
                  <a:gd name="T26" fmla="*/ 67 w 154"/>
                  <a:gd name="T27" fmla="*/ 50 h 231"/>
                  <a:gd name="T28" fmla="*/ 72 w 154"/>
                  <a:gd name="T29" fmla="*/ 53 h 231"/>
                  <a:gd name="T30" fmla="*/ 63 w 154"/>
                  <a:gd name="T31" fmla="*/ 59 h 231"/>
                  <a:gd name="T32" fmla="*/ 64 w 154"/>
                  <a:gd name="T33" fmla="*/ 68 h 231"/>
                  <a:gd name="T34" fmla="*/ 59 w 154"/>
                  <a:gd name="T35" fmla="*/ 77 h 231"/>
                  <a:gd name="T36" fmla="*/ 59 w 154"/>
                  <a:gd name="T37" fmla="*/ 88 h 231"/>
                  <a:gd name="T38" fmla="*/ 70 w 154"/>
                  <a:gd name="T39" fmla="*/ 104 h 231"/>
                  <a:gd name="T40" fmla="*/ 60 w 154"/>
                  <a:gd name="T41" fmla="*/ 152 h 231"/>
                  <a:gd name="T42" fmla="*/ 0 w 154"/>
                  <a:gd name="T43" fmla="*/ 175 h 231"/>
                  <a:gd name="T44" fmla="*/ 20 w 154"/>
                  <a:gd name="T45" fmla="*/ 215 h 231"/>
                  <a:gd name="T46" fmla="*/ 27 w 154"/>
                  <a:gd name="T47" fmla="*/ 231 h 231"/>
                  <a:gd name="T48" fmla="*/ 37 w 154"/>
                  <a:gd name="T49" fmla="*/ 230 h 231"/>
                  <a:gd name="T50" fmla="*/ 50 w 154"/>
                  <a:gd name="T51" fmla="*/ 222 h 231"/>
                  <a:gd name="T52" fmla="*/ 62 w 154"/>
                  <a:gd name="T53" fmla="*/ 224 h 231"/>
                  <a:gd name="T54" fmla="*/ 71 w 154"/>
                  <a:gd name="T55" fmla="*/ 217 h 231"/>
                  <a:gd name="T56" fmla="*/ 70 w 154"/>
                  <a:gd name="T57" fmla="*/ 208 h 231"/>
                  <a:gd name="T58" fmla="*/ 78 w 154"/>
                  <a:gd name="T59" fmla="*/ 202 h 231"/>
                  <a:gd name="T60" fmla="*/ 91 w 154"/>
                  <a:gd name="T61" fmla="*/ 202 h 231"/>
                  <a:gd name="T62" fmla="*/ 95 w 154"/>
                  <a:gd name="T63" fmla="*/ 197 h 231"/>
                  <a:gd name="T64" fmla="*/ 96 w 154"/>
                  <a:gd name="T65" fmla="*/ 186 h 231"/>
                  <a:gd name="T66" fmla="*/ 108 w 154"/>
                  <a:gd name="T67" fmla="*/ 176 h 231"/>
                  <a:gd name="T68" fmla="*/ 118 w 154"/>
                  <a:gd name="T69" fmla="*/ 176 h 231"/>
                  <a:gd name="T70" fmla="*/ 120 w 154"/>
                  <a:gd name="T71" fmla="*/ 174 h 231"/>
                  <a:gd name="T72" fmla="*/ 116 w 154"/>
                  <a:gd name="T73" fmla="*/ 158 h 231"/>
                  <a:gd name="T74" fmla="*/ 118 w 154"/>
                  <a:gd name="T75" fmla="*/ 146 h 231"/>
                  <a:gd name="T76" fmla="*/ 122 w 154"/>
                  <a:gd name="T77" fmla="*/ 141 h 231"/>
                  <a:gd name="T78" fmla="*/ 131 w 154"/>
                  <a:gd name="T79" fmla="*/ 142 h 231"/>
                  <a:gd name="T80" fmla="*/ 137 w 154"/>
                  <a:gd name="T81" fmla="*/ 125 h 231"/>
                  <a:gd name="T82" fmla="*/ 137 w 154"/>
                  <a:gd name="T83" fmla="*/ 125 h 231"/>
                  <a:gd name="T84" fmla="*/ 76 w 154"/>
                  <a:gd name="T85" fmla="*/ 12 h 231"/>
                  <a:gd name="T86" fmla="*/ 76 w 154"/>
                  <a:gd name="T87" fmla="*/ 2 h 231"/>
                  <a:gd name="T88" fmla="*/ 74 w 154"/>
                  <a:gd name="T89" fmla="*/ 0 h 231"/>
                  <a:gd name="T90" fmla="*/ 68 w 154"/>
                  <a:gd name="T91" fmla="*/ 8 h 231"/>
                  <a:gd name="T92" fmla="*/ 74 w 154"/>
                  <a:gd name="T93" fmla="*/ 16 h 231"/>
                  <a:gd name="T94" fmla="*/ 76 w 154"/>
                  <a:gd name="T95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4" h="231">
                    <a:moveTo>
                      <a:pt x="137" y="125"/>
                    </a:moveTo>
                    <a:lnTo>
                      <a:pt x="145" y="118"/>
                    </a:lnTo>
                    <a:lnTo>
                      <a:pt x="149" y="111"/>
                    </a:lnTo>
                    <a:lnTo>
                      <a:pt x="154" y="97"/>
                    </a:lnTo>
                    <a:lnTo>
                      <a:pt x="154" y="91"/>
                    </a:lnTo>
                    <a:lnTo>
                      <a:pt x="146" y="89"/>
                    </a:lnTo>
                    <a:lnTo>
                      <a:pt x="140" y="81"/>
                    </a:lnTo>
                    <a:lnTo>
                      <a:pt x="129" y="67"/>
                    </a:lnTo>
                    <a:lnTo>
                      <a:pt x="117" y="62"/>
                    </a:lnTo>
                    <a:lnTo>
                      <a:pt x="102" y="60"/>
                    </a:lnTo>
                    <a:lnTo>
                      <a:pt x="89" y="51"/>
                    </a:lnTo>
                    <a:lnTo>
                      <a:pt x="79" y="34"/>
                    </a:lnTo>
                    <a:lnTo>
                      <a:pt x="68" y="34"/>
                    </a:lnTo>
                    <a:lnTo>
                      <a:pt x="67" y="50"/>
                    </a:lnTo>
                    <a:lnTo>
                      <a:pt x="72" y="53"/>
                    </a:lnTo>
                    <a:lnTo>
                      <a:pt x="63" y="59"/>
                    </a:lnTo>
                    <a:lnTo>
                      <a:pt x="64" y="68"/>
                    </a:lnTo>
                    <a:lnTo>
                      <a:pt x="59" y="77"/>
                    </a:lnTo>
                    <a:lnTo>
                      <a:pt x="59" y="88"/>
                    </a:lnTo>
                    <a:lnTo>
                      <a:pt x="70" y="104"/>
                    </a:lnTo>
                    <a:lnTo>
                      <a:pt x="60" y="152"/>
                    </a:lnTo>
                    <a:lnTo>
                      <a:pt x="0" y="175"/>
                    </a:lnTo>
                    <a:lnTo>
                      <a:pt x="20" y="215"/>
                    </a:lnTo>
                    <a:lnTo>
                      <a:pt x="27" y="231"/>
                    </a:lnTo>
                    <a:lnTo>
                      <a:pt x="37" y="230"/>
                    </a:lnTo>
                    <a:lnTo>
                      <a:pt x="50" y="222"/>
                    </a:lnTo>
                    <a:lnTo>
                      <a:pt x="62" y="224"/>
                    </a:lnTo>
                    <a:lnTo>
                      <a:pt x="71" y="217"/>
                    </a:lnTo>
                    <a:lnTo>
                      <a:pt x="70" y="208"/>
                    </a:lnTo>
                    <a:lnTo>
                      <a:pt x="78" y="202"/>
                    </a:lnTo>
                    <a:lnTo>
                      <a:pt x="91" y="202"/>
                    </a:lnTo>
                    <a:lnTo>
                      <a:pt x="95" y="197"/>
                    </a:lnTo>
                    <a:lnTo>
                      <a:pt x="96" y="186"/>
                    </a:lnTo>
                    <a:lnTo>
                      <a:pt x="108" y="176"/>
                    </a:lnTo>
                    <a:lnTo>
                      <a:pt x="118" y="176"/>
                    </a:lnTo>
                    <a:lnTo>
                      <a:pt x="120" y="174"/>
                    </a:lnTo>
                    <a:lnTo>
                      <a:pt x="116" y="158"/>
                    </a:lnTo>
                    <a:lnTo>
                      <a:pt x="118" y="146"/>
                    </a:lnTo>
                    <a:lnTo>
                      <a:pt x="122" y="141"/>
                    </a:lnTo>
                    <a:lnTo>
                      <a:pt x="131" y="142"/>
                    </a:lnTo>
                    <a:lnTo>
                      <a:pt x="137" y="125"/>
                    </a:lnTo>
                    <a:lnTo>
                      <a:pt x="137" y="125"/>
                    </a:lnTo>
                    <a:close/>
                    <a:moveTo>
                      <a:pt x="76" y="12"/>
                    </a:moveTo>
                    <a:lnTo>
                      <a:pt x="76" y="2"/>
                    </a:lnTo>
                    <a:lnTo>
                      <a:pt x="74" y="0"/>
                    </a:lnTo>
                    <a:lnTo>
                      <a:pt x="68" y="8"/>
                    </a:lnTo>
                    <a:lnTo>
                      <a:pt x="74" y="16"/>
                    </a:lnTo>
                    <a:lnTo>
                      <a:pt x="7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6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2EE0321-2BE8-4626-A4C2-0049DCF68E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8612" y="3081338"/>
                <a:ext cx="492125" cy="508000"/>
              </a:xfrm>
              <a:custGeom>
                <a:avLst/>
                <a:gdLst>
                  <a:gd name="T0" fmla="*/ 276 w 310"/>
                  <a:gd name="T1" fmla="*/ 30 h 320"/>
                  <a:gd name="T2" fmla="*/ 247 w 310"/>
                  <a:gd name="T3" fmla="*/ 0 h 320"/>
                  <a:gd name="T4" fmla="*/ 227 w 310"/>
                  <a:gd name="T5" fmla="*/ 7 h 320"/>
                  <a:gd name="T6" fmla="*/ 186 w 310"/>
                  <a:gd name="T7" fmla="*/ 15 h 320"/>
                  <a:gd name="T8" fmla="*/ 184 w 310"/>
                  <a:gd name="T9" fmla="*/ 36 h 320"/>
                  <a:gd name="T10" fmla="*/ 182 w 310"/>
                  <a:gd name="T11" fmla="*/ 58 h 320"/>
                  <a:gd name="T12" fmla="*/ 181 w 310"/>
                  <a:gd name="T13" fmla="*/ 76 h 320"/>
                  <a:gd name="T14" fmla="*/ 174 w 310"/>
                  <a:gd name="T15" fmla="*/ 91 h 320"/>
                  <a:gd name="T16" fmla="*/ 157 w 310"/>
                  <a:gd name="T17" fmla="*/ 111 h 320"/>
                  <a:gd name="T18" fmla="*/ 154 w 310"/>
                  <a:gd name="T19" fmla="*/ 132 h 320"/>
                  <a:gd name="T20" fmla="*/ 132 w 310"/>
                  <a:gd name="T21" fmla="*/ 133 h 320"/>
                  <a:gd name="T22" fmla="*/ 116 w 310"/>
                  <a:gd name="T23" fmla="*/ 139 h 320"/>
                  <a:gd name="T24" fmla="*/ 110 w 310"/>
                  <a:gd name="T25" fmla="*/ 173 h 320"/>
                  <a:gd name="T26" fmla="*/ 72 w 310"/>
                  <a:gd name="T27" fmla="*/ 180 h 320"/>
                  <a:gd name="T28" fmla="*/ 56 w 310"/>
                  <a:gd name="T29" fmla="*/ 183 h 320"/>
                  <a:gd name="T30" fmla="*/ 0 w 310"/>
                  <a:gd name="T31" fmla="*/ 175 h 320"/>
                  <a:gd name="T32" fmla="*/ 23 w 310"/>
                  <a:gd name="T33" fmla="*/ 201 h 320"/>
                  <a:gd name="T34" fmla="*/ 48 w 310"/>
                  <a:gd name="T35" fmla="*/ 233 h 320"/>
                  <a:gd name="T36" fmla="*/ 61 w 310"/>
                  <a:gd name="T37" fmla="*/ 247 h 320"/>
                  <a:gd name="T38" fmla="*/ 29 w 310"/>
                  <a:gd name="T39" fmla="*/ 287 h 320"/>
                  <a:gd name="T40" fmla="*/ 91 w 310"/>
                  <a:gd name="T41" fmla="*/ 283 h 320"/>
                  <a:gd name="T42" fmla="*/ 146 w 310"/>
                  <a:gd name="T43" fmla="*/ 297 h 320"/>
                  <a:gd name="T44" fmla="*/ 169 w 310"/>
                  <a:gd name="T45" fmla="*/ 320 h 320"/>
                  <a:gd name="T46" fmla="*/ 226 w 310"/>
                  <a:gd name="T47" fmla="*/ 304 h 320"/>
                  <a:gd name="T48" fmla="*/ 207 w 310"/>
                  <a:gd name="T49" fmla="*/ 272 h 320"/>
                  <a:gd name="T50" fmla="*/ 186 w 310"/>
                  <a:gd name="T51" fmla="*/ 243 h 320"/>
                  <a:gd name="T52" fmla="*/ 229 w 310"/>
                  <a:gd name="T53" fmla="*/ 219 h 320"/>
                  <a:gd name="T54" fmla="*/ 253 w 310"/>
                  <a:gd name="T55" fmla="*/ 171 h 320"/>
                  <a:gd name="T56" fmla="*/ 264 w 310"/>
                  <a:gd name="T57" fmla="*/ 130 h 320"/>
                  <a:gd name="T58" fmla="*/ 259 w 310"/>
                  <a:gd name="T59" fmla="*/ 105 h 320"/>
                  <a:gd name="T60" fmla="*/ 236 w 310"/>
                  <a:gd name="T61" fmla="*/ 68 h 320"/>
                  <a:gd name="T62" fmla="*/ 276 w 310"/>
                  <a:gd name="T63" fmla="*/ 64 h 320"/>
                  <a:gd name="T64" fmla="*/ 310 w 310"/>
                  <a:gd name="T65" fmla="*/ 3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0" h="320">
                    <a:moveTo>
                      <a:pt x="310" y="39"/>
                    </a:moveTo>
                    <a:lnTo>
                      <a:pt x="276" y="30"/>
                    </a:lnTo>
                    <a:lnTo>
                      <a:pt x="264" y="11"/>
                    </a:lnTo>
                    <a:lnTo>
                      <a:pt x="247" y="0"/>
                    </a:lnTo>
                    <a:lnTo>
                      <a:pt x="236" y="3"/>
                    </a:lnTo>
                    <a:lnTo>
                      <a:pt x="227" y="7"/>
                    </a:lnTo>
                    <a:lnTo>
                      <a:pt x="206" y="10"/>
                    </a:lnTo>
                    <a:lnTo>
                      <a:pt x="186" y="15"/>
                    </a:lnTo>
                    <a:lnTo>
                      <a:pt x="177" y="25"/>
                    </a:lnTo>
                    <a:lnTo>
                      <a:pt x="184" y="36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85" y="67"/>
                    </a:lnTo>
                    <a:lnTo>
                      <a:pt x="181" y="76"/>
                    </a:lnTo>
                    <a:lnTo>
                      <a:pt x="163" y="75"/>
                    </a:lnTo>
                    <a:lnTo>
                      <a:pt x="174" y="91"/>
                    </a:lnTo>
                    <a:lnTo>
                      <a:pt x="163" y="96"/>
                    </a:lnTo>
                    <a:lnTo>
                      <a:pt x="157" y="111"/>
                    </a:lnTo>
                    <a:lnTo>
                      <a:pt x="161" y="125"/>
                    </a:lnTo>
                    <a:lnTo>
                      <a:pt x="154" y="132"/>
                    </a:lnTo>
                    <a:lnTo>
                      <a:pt x="147" y="130"/>
                    </a:lnTo>
                    <a:lnTo>
                      <a:pt x="132" y="133"/>
                    </a:lnTo>
                    <a:lnTo>
                      <a:pt x="131" y="139"/>
                    </a:lnTo>
                    <a:lnTo>
                      <a:pt x="116" y="139"/>
                    </a:lnTo>
                    <a:lnTo>
                      <a:pt x="108" y="152"/>
                    </a:lnTo>
                    <a:lnTo>
                      <a:pt x="110" y="173"/>
                    </a:lnTo>
                    <a:lnTo>
                      <a:pt x="86" y="182"/>
                    </a:lnTo>
                    <a:lnTo>
                      <a:pt x="72" y="180"/>
                    </a:lnTo>
                    <a:lnTo>
                      <a:pt x="68" y="186"/>
                    </a:lnTo>
                    <a:lnTo>
                      <a:pt x="56" y="183"/>
                    </a:lnTo>
                    <a:lnTo>
                      <a:pt x="37" y="186"/>
                    </a:lnTo>
                    <a:lnTo>
                      <a:pt x="0" y="175"/>
                    </a:lnTo>
                    <a:lnTo>
                      <a:pt x="12" y="187"/>
                    </a:lnTo>
                    <a:lnTo>
                      <a:pt x="23" y="201"/>
                    </a:lnTo>
                    <a:lnTo>
                      <a:pt x="44" y="211"/>
                    </a:lnTo>
                    <a:lnTo>
                      <a:pt x="48" y="233"/>
                    </a:lnTo>
                    <a:lnTo>
                      <a:pt x="57" y="236"/>
                    </a:lnTo>
                    <a:lnTo>
                      <a:pt x="61" y="247"/>
                    </a:lnTo>
                    <a:lnTo>
                      <a:pt x="33" y="260"/>
                    </a:lnTo>
                    <a:lnTo>
                      <a:pt x="29" y="287"/>
                    </a:lnTo>
                    <a:lnTo>
                      <a:pt x="57" y="284"/>
                    </a:lnTo>
                    <a:lnTo>
                      <a:pt x="91" y="283"/>
                    </a:lnTo>
                    <a:lnTo>
                      <a:pt x="127" y="279"/>
                    </a:lnTo>
                    <a:lnTo>
                      <a:pt x="146" y="297"/>
                    </a:lnTo>
                    <a:lnTo>
                      <a:pt x="153" y="314"/>
                    </a:lnTo>
                    <a:lnTo>
                      <a:pt x="169" y="320"/>
                    </a:lnTo>
                    <a:lnTo>
                      <a:pt x="181" y="304"/>
                    </a:lnTo>
                    <a:lnTo>
                      <a:pt x="226" y="304"/>
                    </a:lnTo>
                    <a:lnTo>
                      <a:pt x="220" y="284"/>
                    </a:lnTo>
                    <a:lnTo>
                      <a:pt x="207" y="272"/>
                    </a:lnTo>
                    <a:lnTo>
                      <a:pt x="201" y="253"/>
                    </a:lnTo>
                    <a:lnTo>
                      <a:pt x="186" y="243"/>
                    </a:lnTo>
                    <a:lnTo>
                      <a:pt x="205" y="218"/>
                    </a:lnTo>
                    <a:lnTo>
                      <a:pt x="229" y="219"/>
                    </a:lnTo>
                    <a:lnTo>
                      <a:pt x="246" y="195"/>
                    </a:lnTo>
                    <a:lnTo>
                      <a:pt x="253" y="171"/>
                    </a:lnTo>
                    <a:lnTo>
                      <a:pt x="268" y="147"/>
                    </a:lnTo>
                    <a:lnTo>
                      <a:pt x="264" y="130"/>
                    </a:lnTo>
                    <a:lnTo>
                      <a:pt x="278" y="117"/>
                    </a:lnTo>
                    <a:lnTo>
                      <a:pt x="259" y="105"/>
                    </a:lnTo>
                    <a:lnTo>
                      <a:pt x="249" y="89"/>
                    </a:lnTo>
                    <a:lnTo>
                      <a:pt x="236" y="68"/>
                    </a:lnTo>
                    <a:lnTo>
                      <a:pt x="244" y="57"/>
                    </a:lnTo>
                    <a:lnTo>
                      <a:pt x="276" y="64"/>
                    </a:lnTo>
                    <a:lnTo>
                      <a:pt x="296" y="60"/>
                    </a:lnTo>
                    <a:lnTo>
                      <a:pt x="310" y="39"/>
                    </a:lnTo>
                    <a:lnTo>
                      <a:pt x="310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6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B6B9498-719B-4873-AC43-339C5C5CEDA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91712" y="3786188"/>
                <a:ext cx="314325" cy="487363"/>
              </a:xfrm>
              <a:custGeom>
                <a:avLst/>
                <a:gdLst>
                  <a:gd name="T0" fmla="*/ 191 w 198"/>
                  <a:gd name="T1" fmla="*/ 230 h 307"/>
                  <a:gd name="T2" fmla="*/ 170 w 198"/>
                  <a:gd name="T3" fmla="*/ 207 h 307"/>
                  <a:gd name="T4" fmla="*/ 158 w 198"/>
                  <a:gd name="T5" fmla="*/ 226 h 307"/>
                  <a:gd name="T6" fmla="*/ 140 w 198"/>
                  <a:gd name="T7" fmla="*/ 243 h 307"/>
                  <a:gd name="T8" fmla="*/ 122 w 198"/>
                  <a:gd name="T9" fmla="*/ 241 h 307"/>
                  <a:gd name="T10" fmla="*/ 101 w 198"/>
                  <a:gd name="T11" fmla="*/ 268 h 307"/>
                  <a:gd name="T12" fmla="*/ 120 w 198"/>
                  <a:gd name="T13" fmla="*/ 262 h 307"/>
                  <a:gd name="T14" fmla="*/ 136 w 198"/>
                  <a:gd name="T15" fmla="*/ 253 h 307"/>
                  <a:gd name="T16" fmla="*/ 144 w 198"/>
                  <a:gd name="T17" fmla="*/ 276 h 307"/>
                  <a:gd name="T18" fmla="*/ 177 w 198"/>
                  <a:gd name="T19" fmla="*/ 307 h 307"/>
                  <a:gd name="T20" fmla="*/ 174 w 198"/>
                  <a:gd name="T21" fmla="*/ 278 h 307"/>
                  <a:gd name="T22" fmla="*/ 193 w 198"/>
                  <a:gd name="T23" fmla="*/ 290 h 307"/>
                  <a:gd name="T24" fmla="*/ 196 w 198"/>
                  <a:gd name="T25" fmla="*/ 255 h 307"/>
                  <a:gd name="T26" fmla="*/ 193 w 198"/>
                  <a:gd name="T27" fmla="*/ 239 h 307"/>
                  <a:gd name="T28" fmla="*/ 138 w 198"/>
                  <a:gd name="T29" fmla="*/ 172 h 307"/>
                  <a:gd name="T30" fmla="*/ 127 w 198"/>
                  <a:gd name="T31" fmla="*/ 179 h 307"/>
                  <a:gd name="T32" fmla="*/ 115 w 198"/>
                  <a:gd name="T33" fmla="*/ 196 h 307"/>
                  <a:gd name="T34" fmla="*/ 107 w 198"/>
                  <a:gd name="T35" fmla="*/ 209 h 307"/>
                  <a:gd name="T36" fmla="*/ 127 w 198"/>
                  <a:gd name="T37" fmla="*/ 218 h 307"/>
                  <a:gd name="T38" fmla="*/ 138 w 198"/>
                  <a:gd name="T39" fmla="*/ 195 h 307"/>
                  <a:gd name="T40" fmla="*/ 26 w 198"/>
                  <a:gd name="T41" fmla="*/ 218 h 307"/>
                  <a:gd name="T42" fmla="*/ 49 w 198"/>
                  <a:gd name="T43" fmla="*/ 188 h 307"/>
                  <a:gd name="T44" fmla="*/ 34 w 198"/>
                  <a:gd name="T45" fmla="*/ 192 h 307"/>
                  <a:gd name="T46" fmla="*/ 10 w 198"/>
                  <a:gd name="T47" fmla="*/ 224 h 307"/>
                  <a:gd name="T48" fmla="*/ 26 w 198"/>
                  <a:gd name="T49" fmla="*/ 218 h 307"/>
                  <a:gd name="T50" fmla="*/ 92 w 198"/>
                  <a:gd name="T51" fmla="*/ 156 h 307"/>
                  <a:gd name="T52" fmla="*/ 96 w 198"/>
                  <a:gd name="T53" fmla="*/ 180 h 307"/>
                  <a:gd name="T54" fmla="*/ 110 w 198"/>
                  <a:gd name="T55" fmla="*/ 183 h 307"/>
                  <a:gd name="T56" fmla="*/ 118 w 198"/>
                  <a:gd name="T57" fmla="*/ 164 h 307"/>
                  <a:gd name="T58" fmla="*/ 92 w 198"/>
                  <a:gd name="T59" fmla="*/ 156 h 307"/>
                  <a:gd name="T60" fmla="*/ 166 w 198"/>
                  <a:gd name="T61" fmla="*/ 150 h 307"/>
                  <a:gd name="T62" fmla="*/ 139 w 198"/>
                  <a:gd name="T63" fmla="*/ 141 h 307"/>
                  <a:gd name="T64" fmla="*/ 155 w 198"/>
                  <a:gd name="T65" fmla="*/ 168 h 307"/>
                  <a:gd name="T66" fmla="*/ 148 w 198"/>
                  <a:gd name="T67" fmla="*/ 181 h 307"/>
                  <a:gd name="T68" fmla="*/ 156 w 198"/>
                  <a:gd name="T69" fmla="*/ 198 h 307"/>
                  <a:gd name="T70" fmla="*/ 159 w 198"/>
                  <a:gd name="T71" fmla="*/ 178 h 307"/>
                  <a:gd name="T72" fmla="*/ 175 w 198"/>
                  <a:gd name="T73" fmla="*/ 177 h 307"/>
                  <a:gd name="T74" fmla="*/ 166 w 198"/>
                  <a:gd name="T75" fmla="*/ 150 h 307"/>
                  <a:gd name="T76" fmla="*/ 72 w 198"/>
                  <a:gd name="T77" fmla="*/ 120 h 307"/>
                  <a:gd name="T78" fmla="*/ 68 w 198"/>
                  <a:gd name="T79" fmla="*/ 137 h 307"/>
                  <a:gd name="T80" fmla="*/ 81 w 198"/>
                  <a:gd name="T81" fmla="*/ 128 h 307"/>
                  <a:gd name="T82" fmla="*/ 56 w 198"/>
                  <a:gd name="T83" fmla="*/ 0 h 307"/>
                  <a:gd name="T84" fmla="*/ 41 w 198"/>
                  <a:gd name="T85" fmla="*/ 21 h 307"/>
                  <a:gd name="T86" fmla="*/ 36 w 198"/>
                  <a:gd name="T87" fmla="*/ 50 h 307"/>
                  <a:gd name="T88" fmla="*/ 44 w 198"/>
                  <a:gd name="T89" fmla="*/ 84 h 307"/>
                  <a:gd name="T90" fmla="*/ 58 w 198"/>
                  <a:gd name="T91" fmla="*/ 88 h 307"/>
                  <a:gd name="T92" fmla="*/ 59 w 198"/>
                  <a:gd name="T93" fmla="*/ 100 h 307"/>
                  <a:gd name="T94" fmla="*/ 70 w 198"/>
                  <a:gd name="T95" fmla="*/ 115 h 307"/>
                  <a:gd name="T96" fmla="*/ 104 w 198"/>
                  <a:gd name="T97" fmla="*/ 126 h 307"/>
                  <a:gd name="T98" fmla="*/ 118 w 198"/>
                  <a:gd name="T99" fmla="*/ 129 h 307"/>
                  <a:gd name="T100" fmla="*/ 137 w 198"/>
                  <a:gd name="T101" fmla="*/ 130 h 307"/>
                  <a:gd name="T102" fmla="*/ 129 w 198"/>
                  <a:gd name="T103" fmla="*/ 112 h 307"/>
                  <a:gd name="T104" fmla="*/ 93 w 198"/>
                  <a:gd name="T105" fmla="*/ 101 h 307"/>
                  <a:gd name="T106" fmla="*/ 73 w 198"/>
                  <a:gd name="T107" fmla="*/ 80 h 307"/>
                  <a:gd name="T108" fmla="*/ 85 w 198"/>
                  <a:gd name="T109" fmla="*/ 53 h 307"/>
                  <a:gd name="T110" fmla="*/ 77 w 198"/>
                  <a:gd name="T111" fmla="*/ 15 h 307"/>
                  <a:gd name="T112" fmla="*/ 76 w 198"/>
                  <a:gd name="T113" fmla="*/ 0 h 307"/>
                  <a:gd name="T114" fmla="*/ 56 w 198"/>
                  <a:gd name="T11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8" h="307">
                    <a:moveTo>
                      <a:pt x="193" y="239"/>
                    </a:moveTo>
                    <a:lnTo>
                      <a:pt x="191" y="230"/>
                    </a:lnTo>
                    <a:lnTo>
                      <a:pt x="188" y="218"/>
                    </a:lnTo>
                    <a:lnTo>
                      <a:pt x="170" y="207"/>
                    </a:lnTo>
                    <a:lnTo>
                      <a:pt x="173" y="225"/>
                    </a:lnTo>
                    <a:lnTo>
                      <a:pt x="158" y="226"/>
                    </a:lnTo>
                    <a:lnTo>
                      <a:pt x="155" y="237"/>
                    </a:lnTo>
                    <a:lnTo>
                      <a:pt x="140" y="243"/>
                    </a:lnTo>
                    <a:lnTo>
                      <a:pt x="132" y="233"/>
                    </a:lnTo>
                    <a:lnTo>
                      <a:pt x="122" y="241"/>
                    </a:lnTo>
                    <a:lnTo>
                      <a:pt x="109" y="248"/>
                    </a:lnTo>
                    <a:lnTo>
                      <a:pt x="101" y="268"/>
                    </a:lnTo>
                    <a:lnTo>
                      <a:pt x="106" y="275"/>
                    </a:lnTo>
                    <a:lnTo>
                      <a:pt x="120" y="262"/>
                    </a:lnTo>
                    <a:lnTo>
                      <a:pt x="130" y="263"/>
                    </a:lnTo>
                    <a:lnTo>
                      <a:pt x="136" y="253"/>
                    </a:lnTo>
                    <a:lnTo>
                      <a:pt x="150" y="264"/>
                    </a:lnTo>
                    <a:lnTo>
                      <a:pt x="144" y="276"/>
                    </a:lnTo>
                    <a:lnTo>
                      <a:pt x="152" y="293"/>
                    </a:lnTo>
                    <a:lnTo>
                      <a:pt x="177" y="307"/>
                    </a:lnTo>
                    <a:lnTo>
                      <a:pt x="182" y="296"/>
                    </a:lnTo>
                    <a:lnTo>
                      <a:pt x="174" y="278"/>
                    </a:lnTo>
                    <a:lnTo>
                      <a:pt x="183" y="266"/>
                    </a:lnTo>
                    <a:lnTo>
                      <a:pt x="193" y="290"/>
                    </a:lnTo>
                    <a:lnTo>
                      <a:pt x="198" y="268"/>
                    </a:lnTo>
                    <a:lnTo>
                      <a:pt x="196" y="255"/>
                    </a:lnTo>
                    <a:lnTo>
                      <a:pt x="193" y="239"/>
                    </a:lnTo>
                    <a:lnTo>
                      <a:pt x="193" y="239"/>
                    </a:lnTo>
                    <a:close/>
                    <a:moveTo>
                      <a:pt x="138" y="195"/>
                    </a:moveTo>
                    <a:lnTo>
                      <a:pt x="138" y="172"/>
                    </a:lnTo>
                    <a:lnTo>
                      <a:pt x="125" y="195"/>
                    </a:lnTo>
                    <a:lnTo>
                      <a:pt x="127" y="179"/>
                    </a:lnTo>
                    <a:lnTo>
                      <a:pt x="116" y="181"/>
                    </a:lnTo>
                    <a:lnTo>
                      <a:pt x="115" y="196"/>
                    </a:lnTo>
                    <a:lnTo>
                      <a:pt x="110" y="202"/>
                    </a:lnTo>
                    <a:lnTo>
                      <a:pt x="107" y="209"/>
                    </a:lnTo>
                    <a:lnTo>
                      <a:pt x="121" y="225"/>
                    </a:lnTo>
                    <a:lnTo>
                      <a:pt x="127" y="218"/>
                    </a:lnTo>
                    <a:lnTo>
                      <a:pt x="132" y="203"/>
                    </a:lnTo>
                    <a:lnTo>
                      <a:pt x="138" y="195"/>
                    </a:lnTo>
                    <a:lnTo>
                      <a:pt x="138" y="195"/>
                    </a:lnTo>
                    <a:close/>
                    <a:moveTo>
                      <a:pt x="26" y="218"/>
                    </a:moveTo>
                    <a:lnTo>
                      <a:pt x="36" y="201"/>
                    </a:lnTo>
                    <a:lnTo>
                      <a:pt x="49" y="188"/>
                    </a:lnTo>
                    <a:lnTo>
                      <a:pt x="43" y="169"/>
                    </a:lnTo>
                    <a:lnTo>
                      <a:pt x="34" y="192"/>
                    </a:lnTo>
                    <a:lnTo>
                      <a:pt x="24" y="209"/>
                    </a:lnTo>
                    <a:lnTo>
                      <a:pt x="10" y="224"/>
                    </a:lnTo>
                    <a:lnTo>
                      <a:pt x="0" y="240"/>
                    </a:lnTo>
                    <a:lnTo>
                      <a:pt x="26" y="218"/>
                    </a:lnTo>
                    <a:lnTo>
                      <a:pt x="26" y="218"/>
                    </a:lnTo>
                    <a:close/>
                    <a:moveTo>
                      <a:pt x="92" y="156"/>
                    </a:moveTo>
                    <a:lnTo>
                      <a:pt x="96" y="168"/>
                    </a:lnTo>
                    <a:lnTo>
                      <a:pt x="96" y="180"/>
                    </a:lnTo>
                    <a:lnTo>
                      <a:pt x="97" y="191"/>
                    </a:lnTo>
                    <a:lnTo>
                      <a:pt x="110" y="183"/>
                    </a:lnTo>
                    <a:lnTo>
                      <a:pt x="119" y="173"/>
                    </a:lnTo>
                    <a:lnTo>
                      <a:pt x="118" y="164"/>
                    </a:lnTo>
                    <a:lnTo>
                      <a:pt x="105" y="164"/>
                    </a:lnTo>
                    <a:lnTo>
                      <a:pt x="92" y="156"/>
                    </a:lnTo>
                    <a:lnTo>
                      <a:pt x="92" y="156"/>
                    </a:lnTo>
                    <a:close/>
                    <a:moveTo>
                      <a:pt x="166" y="150"/>
                    </a:moveTo>
                    <a:lnTo>
                      <a:pt x="159" y="141"/>
                    </a:lnTo>
                    <a:lnTo>
                      <a:pt x="139" y="141"/>
                    </a:lnTo>
                    <a:lnTo>
                      <a:pt x="154" y="158"/>
                    </a:lnTo>
                    <a:lnTo>
                      <a:pt x="155" y="168"/>
                    </a:lnTo>
                    <a:lnTo>
                      <a:pt x="143" y="166"/>
                    </a:lnTo>
                    <a:lnTo>
                      <a:pt x="148" y="181"/>
                    </a:lnTo>
                    <a:lnTo>
                      <a:pt x="153" y="182"/>
                    </a:lnTo>
                    <a:lnTo>
                      <a:pt x="156" y="198"/>
                    </a:lnTo>
                    <a:lnTo>
                      <a:pt x="166" y="193"/>
                    </a:lnTo>
                    <a:lnTo>
                      <a:pt x="159" y="178"/>
                    </a:lnTo>
                    <a:lnTo>
                      <a:pt x="158" y="170"/>
                    </a:lnTo>
                    <a:lnTo>
                      <a:pt x="175" y="177"/>
                    </a:lnTo>
                    <a:lnTo>
                      <a:pt x="166" y="150"/>
                    </a:lnTo>
                    <a:lnTo>
                      <a:pt x="166" y="150"/>
                    </a:lnTo>
                    <a:close/>
                    <a:moveTo>
                      <a:pt x="81" y="128"/>
                    </a:moveTo>
                    <a:lnTo>
                      <a:pt x="72" y="120"/>
                    </a:lnTo>
                    <a:lnTo>
                      <a:pt x="54" y="119"/>
                    </a:lnTo>
                    <a:lnTo>
                      <a:pt x="68" y="137"/>
                    </a:lnTo>
                    <a:lnTo>
                      <a:pt x="78" y="149"/>
                    </a:lnTo>
                    <a:lnTo>
                      <a:pt x="81" y="128"/>
                    </a:lnTo>
                    <a:lnTo>
                      <a:pt x="81" y="128"/>
                    </a:lnTo>
                    <a:close/>
                    <a:moveTo>
                      <a:pt x="56" y="0"/>
                    </a:moveTo>
                    <a:lnTo>
                      <a:pt x="44" y="0"/>
                    </a:lnTo>
                    <a:lnTo>
                      <a:pt x="41" y="21"/>
                    </a:lnTo>
                    <a:lnTo>
                      <a:pt x="45" y="57"/>
                    </a:lnTo>
                    <a:lnTo>
                      <a:pt x="36" y="50"/>
                    </a:lnTo>
                    <a:lnTo>
                      <a:pt x="40" y="72"/>
                    </a:lnTo>
                    <a:lnTo>
                      <a:pt x="44" y="84"/>
                    </a:lnTo>
                    <a:lnTo>
                      <a:pt x="56" y="97"/>
                    </a:lnTo>
                    <a:lnTo>
                      <a:pt x="58" y="88"/>
                    </a:lnTo>
                    <a:lnTo>
                      <a:pt x="65" y="94"/>
                    </a:lnTo>
                    <a:lnTo>
                      <a:pt x="59" y="100"/>
                    </a:lnTo>
                    <a:lnTo>
                      <a:pt x="60" y="110"/>
                    </a:lnTo>
                    <a:lnTo>
                      <a:pt x="70" y="115"/>
                    </a:lnTo>
                    <a:lnTo>
                      <a:pt x="89" y="112"/>
                    </a:lnTo>
                    <a:lnTo>
                      <a:pt x="104" y="126"/>
                    </a:lnTo>
                    <a:lnTo>
                      <a:pt x="109" y="117"/>
                    </a:lnTo>
                    <a:lnTo>
                      <a:pt x="118" y="129"/>
                    </a:lnTo>
                    <a:lnTo>
                      <a:pt x="136" y="141"/>
                    </a:lnTo>
                    <a:lnTo>
                      <a:pt x="137" y="130"/>
                    </a:lnTo>
                    <a:lnTo>
                      <a:pt x="129" y="125"/>
                    </a:lnTo>
                    <a:lnTo>
                      <a:pt x="129" y="112"/>
                    </a:lnTo>
                    <a:lnTo>
                      <a:pt x="101" y="99"/>
                    </a:lnTo>
                    <a:lnTo>
                      <a:pt x="93" y="101"/>
                    </a:lnTo>
                    <a:lnTo>
                      <a:pt x="81" y="99"/>
                    </a:lnTo>
                    <a:lnTo>
                      <a:pt x="73" y="80"/>
                    </a:lnTo>
                    <a:lnTo>
                      <a:pt x="74" y="60"/>
                    </a:lnTo>
                    <a:lnTo>
                      <a:pt x="85" y="53"/>
                    </a:lnTo>
                    <a:lnTo>
                      <a:pt x="87" y="33"/>
                    </a:lnTo>
                    <a:lnTo>
                      <a:pt x="77" y="15"/>
                    </a:lnTo>
                    <a:lnTo>
                      <a:pt x="79" y="6"/>
                    </a:lnTo>
                    <a:lnTo>
                      <a:pt x="76" y="0"/>
                    </a:lnTo>
                    <a:lnTo>
                      <a:pt x="70" y="6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6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B94470-7143-40A0-9A46-058CC99D39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687" y="2862263"/>
                <a:ext cx="150812" cy="198438"/>
              </a:xfrm>
              <a:custGeom>
                <a:avLst/>
                <a:gdLst>
                  <a:gd name="T0" fmla="*/ 90 w 95"/>
                  <a:gd name="T1" fmla="*/ 13 h 125"/>
                  <a:gd name="T2" fmla="*/ 90 w 95"/>
                  <a:gd name="T3" fmla="*/ 13 h 125"/>
                  <a:gd name="T4" fmla="*/ 70 w 95"/>
                  <a:gd name="T5" fmla="*/ 0 h 125"/>
                  <a:gd name="T6" fmla="*/ 70 w 95"/>
                  <a:gd name="T7" fmla="*/ 13 h 125"/>
                  <a:gd name="T8" fmla="*/ 46 w 95"/>
                  <a:gd name="T9" fmla="*/ 22 h 125"/>
                  <a:gd name="T10" fmla="*/ 57 w 95"/>
                  <a:gd name="T11" fmla="*/ 34 h 125"/>
                  <a:gd name="T12" fmla="*/ 39 w 95"/>
                  <a:gd name="T13" fmla="*/ 34 h 125"/>
                  <a:gd name="T14" fmla="*/ 26 w 95"/>
                  <a:gd name="T15" fmla="*/ 27 h 125"/>
                  <a:gd name="T16" fmla="*/ 22 w 95"/>
                  <a:gd name="T17" fmla="*/ 43 h 125"/>
                  <a:gd name="T18" fmla="*/ 8 w 95"/>
                  <a:gd name="T19" fmla="*/ 56 h 125"/>
                  <a:gd name="T20" fmla="*/ 0 w 95"/>
                  <a:gd name="T21" fmla="*/ 71 h 125"/>
                  <a:gd name="T22" fmla="*/ 13 w 95"/>
                  <a:gd name="T23" fmla="*/ 77 h 125"/>
                  <a:gd name="T24" fmla="*/ 25 w 95"/>
                  <a:gd name="T25" fmla="*/ 79 h 125"/>
                  <a:gd name="T26" fmla="*/ 28 w 95"/>
                  <a:gd name="T27" fmla="*/ 83 h 125"/>
                  <a:gd name="T28" fmla="*/ 29 w 95"/>
                  <a:gd name="T29" fmla="*/ 96 h 125"/>
                  <a:gd name="T30" fmla="*/ 33 w 95"/>
                  <a:gd name="T31" fmla="*/ 101 h 125"/>
                  <a:gd name="T32" fmla="*/ 30 w 95"/>
                  <a:gd name="T33" fmla="*/ 103 h 125"/>
                  <a:gd name="T34" fmla="*/ 29 w 95"/>
                  <a:gd name="T35" fmla="*/ 115 h 125"/>
                  <a:gd name="T36" fmla="*/ 37 w 95"/>
                  <a:gd name="T37" fmla="*/ 118 h 125"/>
                  <a:gd name="T38" fmla="*/ 43 w 95"/>
                  <a:gd name="T39" fmla="*/ 120 h 125"/>
                  <a:gd name="T40" fmla="*/ 46 w 95"/>
                  <a:gd name="T41" fmla="*/ 125 h 125"/>
                  <a:gd name="T42" fmla="*/ 51 w 95"/>
                  <a:gd name="T43" fmla="*/ 123 h 125"/>
                  <a:gd name="T44" fmla="*/ 51 w 95"/>
                  <a:gd name="T45" fmla="*/ 118 h 125"/>
                  <a:gd name="T46" fmla="*/ 62 w 95"/>
                  <a:gd name="T47" fmla="*/ 123 h 125"/>
                  <a:gd name="T48" fmla="*/ 63 w 95"/>
                  <a:gd name="T49" fmla="*/ 120 h 125"/>
                  <a:gd name="T50" fmla="*/ 72 w 95"/>
                  <a:gd name="T51" fmla="*/ 121 h 125"/>
                  <a:gd name="T52" fmla="*/ 74 w 95"/>
                  <a:gd name="T53" fmla="*/ 111 h 125"/>
                  <a:gd name="T54" fmla="*/ 87 w 95"/>
                  <a:gd name="T55" fmla="*/ 109 h 125"/>
                  <a:gd name="T56" fmla="*/ 95 w 95"/>
                  <a:gd name="T57" fmla="*/ 108 h 125"/>
                  <a:gd name="T58" fmla="*/ 95 w 95"/>
                  <a:gd name="T59" fmla="*/ 102 h 125"/>
                  <a:gd name="T60" fmla="*/ 79 w 95"/>
                  <a:gd name="T61" fmla="*/ 91 h 125"/>
                  <a:gd name="T62" fmla="*/ 69 w 95"/>
                  <a:gd name="T63" fmla="*/ 88 h 125"/>
                  <a:gd name="T64" fmla="*/ 70 w 95"/>
                  <a:gd name="T65" fmla="*/ 85 h 125"/>
                  <a:gd name="T66" fmla="*/ 65 w 95"/>
                  <a:gd name="T67" fmla="*/ 75 h 125"/>
                  <a:gd name="T68" fmla="*/ 71 w 95"/>
                  <a:gd name="T69" fmla="*/ 68 h 125"/>
                  <a:gd name="T70" fmla="*/ 81 w 95"/>
                  <a:gd name="T71" fmla="*/ 64 h 125"/>
                  <a:gd name="T72" fmla="*/ 85 w 95"/>
                  <a:gd name="T73" fmla="*/ 58 h 125"/>
                  <a:gd name="T74" fmla="*/ 86 w 95"/>
                  <a:gd name="T75" fmla="*/ 53 h 125"/>
                  <a:gd name="T76" fmla="*/ 93 w 95"/>
                  <a:gd name="T77" fmla="*/ 48 h 125"/>
                  <a:gd name="T78" fmla="*/ 83 w 95"/>
                  <a:gd name="T79" fmla="*/ 32 h 125"/>
                  <a:gd name="T80" fmla="*/ 84 w 95"/>
                  <a:gd name="T81" fmla="*/ 23 h 125"/>
                  <a:gd name="T82" fmla="*/ 87 w 95"/>
                  <a:gd name="T83" fmla="*/ 16 h 125"/>
                  <a:gd name="T84" fmla="*/ 95 w 95"/>
                  <a:gd name="T85" fmla="*/ 18 h 125"/>
                  <a:gd name="T86" fmla="*/ 95 w 95"/>
                  <a:gd name="T87" fmla="*/ 18 h 125"/>
                  <a:gd name="T88" fmla="*/ 95 w 95"/>
                  <a:gd name="T89" fmla="*/ 18 h 125"/>
                  <a:gd name="T90" fmla="*/ 95 w 95"/>
                  <a:gd name="T91" fmla="*/ 18 h 125"/>
                  <a:gd name="T92" fmla="*/ 90 w 95"/>
                  <a:gd name="T93" fmla="*/ 13 h 125"/>
                  <a:gd name="T94" fmla="*/ 90 w 95"/>
                  <a:gd name="T95" fmla="*/ 1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5" h="125">
                    <a:moveTo>
                      <a:pt x="90" y="13"/>
                    </a:moveTo>
                    <a:lnTo>
                      <a:pt x="90" y="13"/>
                    </a:lnTo>
                    <a:lnTo>
                      <a:pt x="70" y="0"/>
                    </a:lnTo>
                    <a:lnTo>
                      <a:pt x="70" y="13"/>
                    </a:lnTo>
                    <a:lnTo>
                      <a:pt x="46" y="22"/>
                    </a:lnTo>
                    <a:lnTo>
                      <a:pt x="57" y="34"/>
                    </a:lnTo>
                    <a:lnTo>
                      <a:pt x="39" y="34"/>
                    </a:lnTo>
                    <a:lnTo>
                      <a:pt x="26" y="27"/>
                    </a:lnTo>
                    <a:lnTo>
                      <a:pt x="22" y="43"/>
                    </a:lnTo>
                    <a:lnTo>
                      <a:pt x="8" y="56"/>
                    </a:lnTo>
                    <a:lnTo>
                      <a:pt x="0" y="71"/>
                    </a:lnTo>
                    <a:lnTo>
                      <a:pt x="13" y="77"/>
                    </a:lnTo>
                    <a:lnTo>
                      <a:pt x="25" y="79"/>
                    </a:lnTo>
                    <a:lnTo>
                      <a:pt x="28" y="83"/>
                    </a:lnTo>
                    <a:lnTo>
                      <a:pt x="29" y="96"/>
                    </a:lnTo>
                    <a:lnTo>
                      <a:pt x="33" y="101"/>
                    </a:lnTo>
                    <a:lnTo>
                      <a:pt x="30" y="103"/>
                    </a:lnTo>
                    <a:lnTo>
                      <a:pt x="29" y="115"/>
                    </a:lnTo>
                    <a:lnTo>
                      <a:pt x="37" y="118"/>
                    </a:lnTo>
                    <a:lnTo>
                      <a:pt x="43" y="120"/>
                    </a:lnTo>
                    <a:lnTo>
                      <a:pt x="46" y="125"/>
                    </a:lnTo>
                    <a:lnTo>
                      <a:pt x="51" y="123"/>
                    </a:lnTo>
                    <a:lnTo>
                      <a:pt x="51" y="118"/>
                    </a:lnTo>
                    <a:lnTo>
                      <a:pt x="62" y="123"/>
                    </a:lnTo>
                    <a:lnTo>
                      <a:pt x="63" y="120"/>
                    </a:lnTo>
                    <a:lnTo>
                      <a:pt x="72" y="121"/>
                    </a:lnTo>
                    <a:lnTo>
                      <a:pt x="74" y="111"/>
                    </a:lnTo>
                    <a:lnTo>
                      <a:pt x="87" y="109"/>
                    </a:lnTo>
                    <a:lnTo>
                      <a:pt x="95" y="108"/>
                    </a:lnTo>
                    <a:lnTo>
                      <a:pt x="95" y="102"/>
                    </a:lnTo>
                    <a:lnTo>
                      <a:pt x="79" y="91"/>
                    </a:lnTo>
                    <a:lnTo>
                      <a:pt x="69" y="88"/>
                    </a:lnTo>
                    <a:lnTo>
                      <a:pt x="70" y="85"/>
                    </a:lnTo>
                    <a:lnTo>
                      <a:pt x="65" y="75"/>
                    </a:lnTo>
                    <a:lnTo>
                      <a:pt x="71" y="68"/>
                    </a:lnTo>
                    <a:lnTo>
                      <a:pt x="81" y="64"/>
                    </a:lnTo>
                    <a:lnTo>
                      <a:pt x="85" y="58"/>
                    </a:lnTo>
                    <a:lnTo>
                      <a:pt x="86" y="53"/>
                    </a:lnTo>
                    <a:lnTo>
                      <a:pt x="93" y="48"/>
                    </a:lnTo>
                    <a:lnTo>
                      <a:pt x="83" y="32"/>
                    </a:lnTo>
                    <a:lnTo>
                      <a:pt x="84" y="23"/>
                    </a:lnTo>
                    <a:lnTo>
                      <a:pt x="87" y="16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0" y="13"/>
                    </a:lnTo>
                    <a:lnTo>
                      <a:pt x="90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6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EAEAF4-ACFF-460E-AFE5-5143092FBF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400" y="3497263"/>
                <a:ext cx="28575" cy="60325"/>
              </a:xfrm>
              <a:custGeom>
                <a:avLst/>
                <a:gdLst>
                  <a:gd name="T0" fmla="*/ 15 w 18"/>
                  <a:gd name="T1" fmla="*/ 36 h 38"/>
                  <a:gd name="T2" fmla="*/ 18 w 18"/>
                  <a:gd name="T3" fmla="*/ 22 h 38"/>
                  <a:gd name="T4" fmla="*/ 16 w 18"/>
                  <a:gd name="T5" fmla="*/ 8 h 38"/>
                  <a:gd name="T6" fmla="*/ 9 w 18"/>
                  <a:gd name="T7" fmla="*/ 0 h 38"/>
                  <a:gd name="T8" fmla="*/ 4 w 18"/>
                  <a:gd name="T9" fmla="*/ 3 h 38"/>
                  <a:gd name="T10" fmla="*/ 0 w 18"/>
                  <a:gd name="T11" fmla="*/ 15 h 38"/>
                  <a:gd name="T12" fmla="*/ 3 w 18"/>
                  <a:gd name="T13" fmla="*/ 33 h 38"/>
                  <a:gd name="T14" fmla="*/ 9 w 18"/>
                  <a:gd name="T15" fmla="*/ 38 h 38"/>
                  <a:gd name="T16" fmla="*/ 15 w 18"/>
                  <a:gd name="T17" fmla="*/ 36 h 38"/>
                  <a:gd name="T18" fmla="*/ 15 w 18"/>
                  <a:gd name="T19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8">
                    <a:moveTo>
                      <a:pt x="15" y="36"/>
                    </a:moveTo>
                    <a:lnTo>
                      <a:pt x="18" y="22"/>
                    </a:lnTo>
                    <a:lnTo>
                      <a:pt x="16" y="8"/>
                    </a:lnTo>
                    <a:lnTo>
                      <a:pt x="9" y="0"/>
                    </a:lnTo>
                    <a:lnTo>
                      <a:pt x="4" y="3"/>
                    </a:lnTo>
                    <a:lnTo>
                      <a:pt x="0" y="15"/>
                    </a:lnTo>
                    <a:lnTo>
                      <a:pt x="3" y="33"/>
                    </a:lnTo>
                    <a:lnTo>
                      <a:pt x="9" y="38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6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46DE36A-410B-4AB1-B848-80280B4AFC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612" y="1595438"/>
                <a:ext cx="4113212" cy="1333500"/>
              </a:xfrm>
              <a:custGeom>
                <a:avLst/>
                <a:gdLst>
                  <a:gd name="T0" fmla="*/ 955 w 2591"/>
                  <a:gd name="T1" fmla="*/ 40 h 840"/>
                  <a:gd name="T2" fmla="*/ 261 w 2591"/>
                  <a:gd name="T3" fmla="*/ 10 h 840"/>
                  <a:gd name="T4" fmla="*/ 999 w 2591"/>
                  <a:gd name="T5" fmla="*/ 29 h 840"/>
                  <a:gd name="T6" fmla="*/ 1046 w 2591"/>
                  <a:gd name="T7" fmla="*/ 80 h 840"/>
                  <a:gd name="T8" fmla="*/ 899 w 2591"/>
                  <a:gd name="T9" fmla="*/ 127 h 840"/>
                  <a:gd name="T10" fmla="*/ 771 w 2591"/>
                  <a:gd name="T11" fmla="*/ 176 h 840"/>
                  <a:gd name="T12" fmla="*/ 798 w 2591"/>
                  <a:gd name="T13" fmla="*/ 236 h 840"/>
                  <a:gd name="T14" fmla="*/ 746 w 2591"/>
                  <a:gd name="T15" fmla="*/ 195 h 840"/>
                  <a:gd name="T16" fmla="*/ 668 w 2591"/>
                  <a:gd name="T17" fmla="*/ 204 h 840"/>
                  <a:gd name="T18" fmla="*/ 586 w 2591"/>
                  <a:gd name="T19" fmla="*/ 224 h 840"/>
                  <a:gd name="T20" fmla="*/ 400 w 2591"/>
                  <a:gd name="T21" fmla="*/ 253 h 840"/>
                  <a:gd name="T22" fmla="*/ 350 w 2591"/>
                  <a:gd name="T23" fmla="*/ 268 h 840"/>
                  <a:gd name="T24" fmla="*/ 250 w 2591"/>
                  <a:gd name="T25" fmla="*/ 328 h 840"/>
                  <a:gd name="T26" fmla="*/ 291 w 2591"/>
                  <a:gd name="T27" fmla="*/ 254 h 840"/>
                  <a:gd name="T28" fmla="*/ 117 w 2591"/>
                  <a:gd name="T29" fmla="*/ 249 h 840"/>
                  <a:gd name="T30" fmla="*/ 121 w 2591"/>
                  <a:gd name="T31" fmla="*/ 400 h 840"/>
                  <a:gd name="T32" fmla="*/ 142 w 2591"/>
                  <a:gd name="T33" fmla="*/ 496 h 840"/>
                  <a:gd name="T34" fmla="*/ 228 w 2591"/>
                  <a:gd name="T35" fmla="*/ 553 h 840"/>
                  <a:gd name="T36" fmla="*/ 240 w 2591"/>
                  <a:gd name="T37" fmla="*/ 584 h 840"/>
                  <a:gd name="T38" fmla="*/ 346 w 2591"/>
                  <a:gd name="T39" fmla="*/ 637 h 840"/>
                  <a:gd name="T40" fmla="*/ 379 w 2591"/>
                  <a:gd name="T41" fmla="*/ 699 h 840"/>
                  <a:gd name="T42" fmla="*/ 430 w 2591"/>
                  <a:gd name="T43" fmla="*/ 789 h 840"/>
                  <a:gd name="T44" fmla="*/ 573 w 2591"/>
                  <a:gd name="T45" fmla="*/ 840 h 840"/>
                  <a:gd name="T46" fmla="*/ 558 w 2591"/>
                  <a:gd name="T47" fmla="*/ 715 h 840"/>
                  <a:gd name="T48" fmla="*/ 567 w 2591"/>
                  <a:gd name="T49" fmla="*/ 597 h 840"/>
                  <a:gd name="T50" fmla="*/ 730 w 2591"/>
                  <a:gd name="T51" fmla="*/ 591 h 840"/>
                  <a:gd name="T52" fmla="*/ 893 w 2591"/>
                  <a:gd name="T53" fmla="*/ 518 h 840"/>
                  <a:gd name="T54" fmla="*/ 1106 w 2591"/>
                  <a:gd name="T55" fmla="*/ 604 h 840"/>
                  <a:gd name="T56" fmla="*/ 1277 w 2591"/>
                  <a:gd name="T57" fmla="*/ 648 h 840"/>
                  <a:gd name="T58" fmla="*/ 1427 w 2591"/>
                  <a:gd name="T59" fmla="*/ 589 h 840"/>
                  <a:gd name="T60" fmla="*/ 1639 w 2591"/>
                  <a:gd name="T61" fmla="*/ 652 h 840"/>
                  <a:gd name="T62" fmla="*/ 1824 w 2591"/>
                  <a:gd name="T63" fmla="*/ 633 h 840"/>
                  <a:gd name="T64" fmla="*/ 1901 w 2591"/>
                  <a:gd name="T65" fmla="*/ 572 h 840"/>
                  <a:gd name="T66" fmla="*/ 2139 w 2591"/>
                  <a:gd name="T67" fmla="*/ 671 h 840"/>
                  <a:gd name="T68" fmla="*/ 2148 w 2591"/>
                  <a:gd name="T69" fmla="*/ 811 h 840"/>
                  <a:gd name="T70" fmla="*/ 2214 w 2591"/>
                  <a:gd name="T71" fmla="*/ 789 h 840"/>
                  <a:gd name="T72" fmla="*/ 2122 w 2591"/>
                  <a:gd name="T73" fmla="*/ 540 h 840"/>
                  <a:gd name="T74" fmla="*/ 2172 w 2591"/>
                  <a:gd name="T75" fmla="*/ 419 h 840"/>
                  <a:gd name="T76" fmla="*/ 2325 w 2591"/>
                  <a:gd name="T77" fmla="*/ 358 h 840"/>
                  <a:gd name="T78" fmla="*/ 2428 w 2591"/>
                  <a:gd name="T79" fmla="*/ 564 h 840"/>
                  <a:gd name="T80" fmla="*/ 2483 w 2591"/>
                  <a:gd name="T81" fmla="*/ 496 h 840"/>
                  <a:gd name="T82" fmla="*/ 2511 w 2591"/>
                  <a:gd name="T83" fmla="*/ 414 h 840"/>
                  <a:gd name="T84" fmla="*/ 2524 w 2591"/>
                  <a:gd name="T85" fmla="*/ 324 h 840"/>
                  <a:gd name="T86" fmla="*/ 2228 w 2591"/>
                  <a:gd name="T87" fmla="*/ 210 h 840"/>
                  <a:gd name="T88" fmla="*/ 2027 w 2591"/>
                  <a:gd name="T89" fmla="*/ 185 h 840"/>
                  <a:gd name="T90" fmla="*/ 1657 w 2591"/>
                  <a:gd name="T91" fmla="*/ 170 h 840"/>
                  <a:gd name="T92" fmla="*/ 1426 w 2591"/>
                  <a:gd name="T93" fmla="*/ 130 h 840"/>
                  <a:gd name="T94" fmla="*/ 1217 w 2591"/>
                  <a:gd name="T95" fmla="*/ 122 h 840"/>
                  <a:gd name="T96" fmla="*/ 1119 w 2591"/>
                  <a:gd name="T97" fmla="*/ 71 h 840"/>
                  <a:gd name="T98" fmla="*/ 588 w 2591"/>
                  <a:gd name="T99" fmla="*/ 71 h 840"/>
                  <a:gd name="T100" fmla="*/ 424 w 2591"/>
                  <a:gd name="T101" fmla="*/ 159 h 840"/>
                  <a:gd name="T102" fmla="*/ 1581 w 2591"/>
                  <a:gd name="T103" fmla="*/ 85 h 840"/>
                  <a:gd name="T104" fmla="*/ 1712 w 2591"/>
                  <a:gd name="T105" fmla="*/ 103 h 840"/>
                  <a:gd name="T106" fmla="*/ 1679 w 2591"/>
                  <a:gd name="T107" fmla="*/ 138 h 840"/>
                  <a:gd name="T108" fmla="*/ 52 w 2591"/>
                  <a:gd name="T109" fmla="*/ 525 h 840"/>
                  <a:gd name="T110" fmla="*/ 2185 w 2591"/>
                  <a:gd name="T111" fmla="*/ 551 h 840"/>
                  <a:gd name="T112" fmla="*/ 2293 w 2591"/>
                  <a:gd name="T113" fmla="*/ 70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91" h="840">
                    <a:moveTo>
                      <a:pt x="981" y="37"/>
                    </a:moveTo>
                    <a:lnTo>
                      <a:pt x="964" y="22"/>
                    </a:lnTo>
                    <a:lnTo>
                      <a:pt x="914" y="7"/>
                    </a:lnTo>
                    <a:lnTo>
                      <a:pt x="878" y="0"/>
                    </a:lnTo>
                    <a:lnTo>
                      <a:pt x="855" y="2"/>
                    </a:lnTo>
                    <a:lnTo>
                      <a:pt x="835" y="14"/>
                    </a:lnTo>
                    <a:lnTo>
                      <a:pt x="857" y="16"/>
                    </a:lnTo>
                    <a:lnTo>
                      <a:pt x="882" y="29"/>
                    </a:lnTo>
                    <a:lnTo>
                      <a:pt x="912" y="35"/>
                    </a:lnTo>
                    <a:lnTo>
                      <a:pt x="955" y="40"/>
                    </a:lnTo>
                    <a:lnTo>
                      <a:pt x="981" y="37"/>
                    </a:lnTo>
                    <a:close/>
                    <a:moveTo>
                      <a:pt x="314" y="10"/>
                    </a:moveTo>
                    <a:lnTo>
                      <a:pt x="317" y="8"/>
                    </a:lnTo>
                    <a:lnTo>
                      <a:pt x="296" y="4"/>
                    </a:lnTo>
                    <a:lnTo>
                      <a:pt x="286" y="7"/>
                    </a:lnTo>
                    <a:lnTo>
                      <a:pt x="281" y="11"/>
                    </a:lnTo>
                    <a:lnTo>
                      <a:pt x="275" y="6"/>
                    </a:lnTo>
                    <a:lnTo>
                      <a:pt x="256" y="7"/>
                    </a:lnTo>
                    <a:lnTo>
                      <a:pt x="232" y="10"/>
                    </a:lnTo>
                    <a:lnTo>
                      <a:pt x="261" y="10"/>
                    </a:lnTo>
                    <a:lnTo>
                      <a:pt x="258" y="14"/>
                    </a:lnTo>
                    <a:lnTo>
                      <a:pt x="273" y="18"/>
                    </a:lnTo>
                    <a:lnTo>
                      <a:pt x="287" y="16"/>
                    </a:lnTo>
                    <a:lnTo>
                      <a:pt x="287" y="14"/>
                    </a:lnTo>
                    <a:lnTo>
                      <a:pt x="299" y="13"/>
                    </a:lnTo>
                    <a:lnTo>
                      <a:pt x="314" y="10"/>
                    </a:lnTo>
                    <a:close/>
                    <a:moveTo>
                      <a:pt x="1062" y="47"/>
                    </a:moveTo>
                    <a:lnTo>
                      <a:pt x="1057" y="41"/>
                    </a:lnTo>
                    <a:lnTo>
                      <a:pt x="1010" y="30"/>
                    </a:lnTo>
                    <a:lnTo>
                      <a:pt x="999" y="29"/>
                    </a:lnTo>
                    <a:lnTo>
                      <a:pt x="991" y="31"/>
                    </a:lnTo>
                    <a:lnTo>
                      <a:pt x="995" y="54"/>
                    </a:lnTo>
                    <a:lnTo>
                      <a:pt x="1062" y="47"/>
                    </a:lnTo>
                    <a:close/>
                    <a:moveTo>
                      <a:pt x="1119" y="71"/>
                    </a:moveTo>
                    <a:lnTo>
                      <a:pt x="1085" y="68"/>
                    </a:lnTo>
                    <a:lnTo>
                      <a:pt x="1098" y="63"/>
                    </a:lnTo>
                    <a:lnTo>
                      <a:pt x="1067" y="57"/>
                    </a:lnTo>
                    <a:lnTo>
                      <a:pt x="1045" y="65"/>
                    </a:lnTo>
                    <a:lnTo>
                      <a:pt x="1041" y="72"/>
                    </a:lnTo>
                    <a:lnTo>
                      <a:pt x="1046" y="80"/>
                    </a:lnTo>
                    <a:lnTo>
                      <a:pt x="1020" y="80"/>
                    </a:lnTo>
                    <a:lnTo>
                      <a:pt x="1001" y="89"/>
                    </a:lnTo>
                    <a:lnTo>
                      <a:pt x="985" y="85"/>
                    </a:lnTo>
                    <a:lnTo>
                      <a:pt x="950" y="87"/>
                    </a:lnTo>
                    <a:lnTo>
                      <a:pt x="951" y="92"/>
                    </a:lnTo>
                    <a:lnTo>
                      <a:pt x="917" y="95"/>
                    </a:lnTo>
                    <a:lnTo>
                      <a:pt x="898" y="104"/>
                    </a:lnTo>
                    <a:lnTo>
                      <a:pt x="883" y="104"/>
                    </a:lnTo>
                    <a:lnTo>
                      <a:pt x="878" y="117"/>
                    </a:lnTo>
                    <a:lnTo>
                      <a:pt x="899" y="127"/>
                    </a:lnTo>
                    <a:lnTo>
                      <a:pt x="870" y="129"/>
                    </a:lnTo>
                    <a:lnTo>
                      <a:pt x="835" y="128"/>
                    </a:lnTo>
                    <a:lnTo>
                      <a:pt x="813" y="132"/>
                    </a:lnTo>
                    <a:lnTo>
                      <a:pt x="831" y="153"/>
                    </a:lnTo>
                    <a:lnTo>
                      <a:pt x="857" y="169"/>
                    </a:lnTo>
                    <a:lnTo>
                      <a:pt x="821" y="157"/>
                    </a:lnTo>
                    <a:lnTo>
                      <a:pt x="792" y="158"/>
                    </a:lnTo>
                    <a:lnTo>
                      <a:pt x="772" y="166"/>
                    </a:lnTo>
                    <a:lnTo>
                      <a:pt x="789" y="180"/>
                    </a:lnTo>
                    <a:lnTo>
                      <a:pt x="771" y="176"/>
                    </a:lnTo>
                    <a:lnTo>
                      <a:pt x="763" y="157"/>
                    </a:lnTo>
                    <a:lnTo>
                      <a:pt x="747" y="147"/>
                    </a:lnTo>
                    <a:lnTo>
                      <a:pt x="740" y="147"/>
                    </a:lnTo>
                    <a:lnTo>
                      <a:pt x="754" y="161"/>
                    </a:lnTo>
                    <a:lnTo>
                      <a:pt x="736" y="174"/>
                    </a:lnTo>
                    <a:lnTo>
                      <a:pt x="767" y="190"/>
                    </a:lnTo>
                    <a:lnTo>
                      <a:pt x="768" y="211"/>
                    </a:lnTo>
                    <a:lnTo>
                      <a:pt x="779" y="221"/>
                    </a:lnTo>
                    <a:lnTo>
                      <a:pt x="797" y="223"/>
                    </a:lnTo>
                    <a:lnTo>
                      <a:pt x="798" y="236"/>
                    </a:lnTo>
                    <a:lnTo>
                      <a:pt x="815" y="248"/>
                    </a:lnTo>
                    <a:lnTo>
                      <a:pt x="807" y="257"/>
                    </a:lnTo>
                    <a:lnTo>
                      <a:pt x="809" y="268"/>
                    </a:lnTo>
                    <a:lnTo>
                      <a:pt x="795" y="272"/>
                    </a:lnTo>
                    <a:lnTo>
                      <a:pt x="793" y="280"/>
                    </a:lnTo>
                    <a:lnTo>
                      <a:pt x="774" y="277"/>
                    </a:lnTo>
                    <a:lnTo>
                      <a:pt x="787" y="248"/>
                    </a:lnTo>
                    <a:lnTo>
                      <a:pt x="785" y="235"/>
                    </a:lnTo>
                    <a:lnTo>
                      <a:pt x="760" y="222"/>
                    </a:lnTo>
                    <a:lnTo>
                      <a:pt x="746" y="195"/>
                    </a:lnTo>
                    <a:lnTo>
                      <a:pt x="732" y="181"/>
                    </a:lnTo>
                    <a:lnTo>
                      <a:pt x="719" y="175"/>
                    </a:lnTo>
                    <a:lnTo>
                      <a:pt x="722" y="159"/>
                    </a:lnTo>
                    <a:lnTo>
                      <a:pt x="711" y="149"/>
                    </a:lnTo>
                    <a:lnTo>
                      <a:pt x="668" y="143"/>
                    </a:lnTo>
                    <a:lnTo>
                      <a:pt x="661" y="147"/>
                    </a:lnTo>
                    <a:lnTo>
                      <a:pt x="663" y="165"/>
                    </a:lnTo>
                    <a:lnTo>
                      <a:pt x="647" y="183"/>
                    </a:lnTo>
                    <a:lnTo>
                      <a:pt x="652" y="188"/>
                    </a:lnTo>
                    <a:lnTo>
                      <a:pt x="668" y="204"/>
                    </a:lnTo>
                    <a:lnTo>
                      <a:pt x="669" y="213"/>
                    </a:lnTo>
                    <a:lnTo>
                      <a:pt x="689" y="215"/>
                    </a:lnTo>
                    <a:lnTo>
                      <a:pt x="692" y="220"/>
                    </a:lnTo>
                    <a:lnTo>
                      <a:pt x="713" y="230"/>
                    </a:lnTo>
                    <a:lnTo>
                      <a:pt x="709" y="240"/>
                    </a:lnTo>
                    <a:lnTo>
                      <a:pt x="640" y="218"/>
                    </a:lnTo>
                    <a:lnTo>
                      <a:pt x="616" y="212"/>
                    </a:lnTo>
                    <a:lnTo>
                      <a:pt x="568" y="206"/>
                    </a:lnTo>
                    <a:lnTo>
                      <a:pt x="564" y="212"/>
                    </a:lnTo>
                    <a:lnTo>
                      <a:pt x="586" y="224"/>
                    </a:lnTo>
                    <a:lnTo>
                      <a:pt x="576" y="237"/>
                    </a:lnTo>
                    <a:lnTo>
                      <a:pt x="552" y="226"/>
                    </a:lnTo>
                    <a:lnTo>
                      <a:pt x="533" y="233"/>
                    </a:lnTo>
                    <a:lnTo>
                      <a:pt x="505" y="234"/>
                    </a:lnTo>
                    <a:lnTo>
                      <a:pt x="497" y="240"/>
                    </a:lnTo>
                    <a:lnTo>
                      <a:pt x="477" y="239"/>
                    </a:lnTo>
                    <a:lnTo>
                      <a:pt x="486" y="226"/>
                    </a:lnTo>
                    <a:lnTo>
                      <a:pt x="474" y="226"/>
                    </a:lnTo>
                    <a:lnTo>
                      <a:pt x="428" y="242"/>
                    </a:lnTo>
                    <a:lnTo>
                      <a:pt x="400" y="253"/>
                    </a:lnTo>
                    <a:lnTo>
                      <a:pt x="401" y="266"/>
                    </a:lnTo>
                    <a:lnTo>
                      <a:pt x="379" y="270"/>
                    </a:lnTo>
                    <a:lnTo>
                      <a:pt x="364" y="263"/>
                    </a:lnTo>
                    <a:lnTo>
                      <a:pt x="360" y="252"/>
                    </a:lnTo>
                    <a:lnTo>
                      <a:pt x="379" y="249"/>
                    </a:lnTo>
                    <a:lnTo>
                      <a:pt x="365" y="238"/>
                    </a:lnTo>
                    <a:lnTo>
                      <a:pt x="319" y="231"/>
                    </a:lnTo>
                    <a:lnTo>
                      <a:pt x="336" y="244"/>
                    </a:lnTo>
                    <a:lnTo>
                      <a:pt x="332" y="255"/>
                    </a:lnTo>
                    <a:lnTo>
                      <a:pt x="350" y="268"/>
                    </a:lnTo>
                    <a:lnTo>
                      <a:pt x="346" y="282"/>
                    </a:lnTo>
                    <a:lnTo>
                      <a:pt x="328" y="275"/>
                    </a:lnTo>
                    <a:lnTo>
                      <a:pt x="314" y="274"/>
                    </a:lnTo>
                    <a:lnTo>
                      <a:pt x="284" y="295"/>
                    </a:lnTo>
                    <a:lnTo>
                      <a:pt x="300" y="310"/>
                    </a:lnTo>
                    <a:lnTo>
                      <a:pt x="287" y="315"/>
                    </a:lnTo>
                    <a:lnTo>
                      <a:pt x="245" y="302"/>
                    </a:lnTo>
                    <a:lnTo>
                      <a:pt x="237" y="310"/>
                    </a:lnTo>
                    <a:lnTo>
                      <a:pt x="250" y="319"/>
                    </a:lnTo>
                    <a:lnTo>
                      <a:pt x="250" y="328"/>
                    </a:lnTo>
                    <a:lnTo>
                      <a:pt x="236" y="324"/>
                    </a:lnTo>
                    <a:lnTo>
                      <a:pt x="214" y="317"/>
                    </a:lnTo>
                    <a:lnTo>
                      <a:pt x="207" y="296"/>
                    </a:lnTo>
                    <a:lnTo>
                      <a:pt x="203" y="285"/>
                    </a:lnTo>
                    <a:lnTo>
                      <a:pt x="173" y="270"/>
                    </a:lnTo>
                    <a:lnTo>
                      <a:pt x="184" y="268"/>
                    </a:lnTo>
                    <a:lnTo>
                      <a:pt x="259" y="283"/>
                    </a:lnTo>
                    <a:lnTo>
                      <a:pt x="283" y="278"/>
                    </a:lnTo>
                    <a:lnTo>
                      <a:pt x="297" y="268"/>
                    </a:lnTo>
                    <a:lnTo>
                      <a:pt x="291" y="254"/>
                    </a:lnTo>
                    <a:lnTo>
                      <a:pt x="276" y="244"/>
                    </a:lnTo>
                    <a:lnTo>
                      <a:pt x="210" y="222"/>
                    </a:lnTo>
                    <a:lnTo>
                      <a:pt x="167" y="216"/>
                    </a:lnTo>
                    <a:lnTo>
                      <a:pt x="138" y="205"/>
                    </a:lnTo>
                    <a:lnTo>
                      <a:pt x="125" y="212"/>
                    </a:lnTo>
                    <a:lnTo>
                      <a:pt x="125" y="212"/>
                    </a:lnTo>
                    <a:lnTo>
                      <a:pt x="101" y="220"/>
                    </a:lnTo>
                    <a:lnTo>
                      <a:pt x="89" y="222"/>
                    </a:lnTo>
                    <a:lnTo>
                      <a:pt x="90" y="235"/>
                    </a:lnTo>
                    <a:lnTo>
                      <a:pt x="117" y="249"/>
                    </a:lnTo>
                    <a:lnTo>
                      <a:pt x="107" y="265"/>
                    </a:lnTo>
                    <a:lnTo>
                      <a:pt x="131" y="288"/>
                    </a:lnTo>
                    <a:lnTo>
                      <a:pt x="125" y="306"/>
                    </a:lnTo>
                    <a:lnTo>
                      <a:pt x="143" y="321"/>
                    </a:lnTo>
                    <a:lnTo>
                      <a:pt x="140" y="335"/>
                    </a:lnTo>
                    <a:lnTo>
                      <a:pt x="167" y="350"/>
                    </a:lnTo>
                    <a:lnTo>
                      <a:pt x="163" y="360"/>
                    </a:lnTo>
                    <a:lnTo>
                      <a:pt x="151" y="373"/>
                    </a:lnTo>
                    <a:lnTo>
                      <a:pt x="121" y="400"/>
                    </a:lnTo>
                    <a:lnTo>
                      <a:pt x="121" y="400"/>
                    </a:lnTo>
                    <a:lnTo>
                      <a:pt x="142" y="410"/>
                    </a:lnTo>
                    <a:lnTo>
                      <a:pt x="125" y="423"/>
                    </a:lnTo>
                    <a:lnTo>
                      <a:pt x="125" y="423"/>
                    </a:lnTo>
                    <a:lnTo>
                      <a:pt x="128" y="426"/>
                    </a:lnTo>
                    <a:lnTo>
                      <a:pt x="118" y="439"/>
                    </a:lnTo>
                    <a:lnTo>
                      <a:pt x="128" y="460"/>
                    </a:lnTo>
                    <a:lnTo>
                      <a:pt x="121" y="466"/>
                    </a:lnTo>
                    <a:lnTo>
                      <a:pt x="131" y="472"/>
                    </a:lnTo>
                    <a:lnTo>
                      <a:pt x="134" y="482"/>
                    </a:lnTo>
                    <a:lnTo>
                      <a:pt x="142" y="496"/>
                    </a:lnTo>
                    <a:lnTo>
                      <a:pt x="161" y="502"/>
                    </a:lnTo>
                    <a:lnTo>
                      <a:pt x="165" y="507"/>
                    </a:lnTo>
                    <a:lnTo>
                      <a:pt x="173" y="504"/>
                    </a:lnTo>
                    <a:lnTo>
                      <a:pt x="192" y="509"/>
                    </a:lnTo>
                    <a:lnTo>
                      <a:pt x="196" y="521"/>
                    </a:lnTo>
                    <a:lnTo>
                      <a:pt x="193" y="526"/>
                    </a:lnTo>
                    <a:lnTo>
                      <a:pt x="207" y="541"/>
                    </a:lnTo>
                    <a:lnTo>
                      <a:pt x="216" y="545"/>
                    </a:lnTo>
                    <a:lnTo>
                      <a:pt x="215" y="549"/>
                    </a:lnTo>
                    <a:lnTo>
                      <a:pt x="228" y="553"/>
                    </a:lnTo>
                    <a:lnTo>
                      <a:pt x="234" y="559"/>
                    </a:lnTo>
                    <a:lnTo>
                      <a:pt x="228" y="564"/>
                    </a:lnTo>
                    <a:lnTo>
                      <a:pt x="214" y="564"/>
                    </a:lnTo>
                    <a:lnTo>
                      <a:pt x="211" y="565"/>
                    </a:lnTo>
                    <a:lnTo>
                      <a:pt x="216" y="573"/>
                    </a:lnTo>
                    <a:lnTo>
                      <a:pt x="224" y="588"/>
                    </a:lnTo>
                    <a:lnTo>
                      <a:pt x="224" y="588"/>
                    </a:lnTo>
                    <a:lnTo>
                      <a:pt x="230" y="588"/>
                    </a:lnTo>
                    <a:lnTo>
                      <a:pt x="234" y="583"/>
                    </a:lnTo>
                    <a:lnTo>
                      <a:pt x="240" y="584"/>
                    </a:lnTo>
                    <a:lnTo>
                      <a:pt x="258" y="582"/>
                    </a:lnTo>
                    <a:lnTo>
                      <a:pt x="272" y="595"/>
                    </a:lnTo>
                    <a:lnTo>
                      <a:pt x="269" y="600"/>
                    </a:lnTo>
                    <a:lnTo>
                      <a:pt x="271" y="606"/>
                    </a:lnTo>
                    <a:lnTo>
                      <a:pt x="286" y="607"/>
                    </a:lnTo>
                    <a:lnTo>
                      <a:pt x="294" y="618"/>
                    </a:lnTo>
                    <a:lnTo>
                      <a:pt x="295" y="622"/>
                    </a:lnTo>
                    <a:lnTo>
                      <a:pt x="319" y="631"/>
                    </a:lnTo>
                    <a:lnTo>
                      <a:pt x="332" y="627"/>
                    </a:lnTo>
                    <a:lnTo>
                      <a:pt x="346" y="637"/>
                    </a:lnTo>
                    <a:lnTo>
                      <a:pt x="356" y="637"/>
                    </a:lnTo>
                    <a:lnTo>
                      <a:pt x="385" y="645"/>
                    </a:lnTo>
                    <a:lnTo>
                      <a:pt x="386" y="651"/>
                    </a:lnTo>
                    <a:lnTo>
                      <a:pt x="382" y="663"/>
                    </a:lnTo>
                    <a:lnTo>
                      <a:pt x="388" y="676"/>
                    </a:lnTo>
                    <a:lnTo>
                      <a:pt x="387" y="684"/>
                    </a:lnTo>
                    <a:lnTo>
                      <a:pt x="370" y="686"/>
                    </a:lnTo>
                    <a:lnTo>
                      <a:pt x="362" y="692"/>
                    </a:lnTo>
                    <a:lnTo>
                      <a:pt x="363" y="703"/>
                    </a:lnTo>
                    <a:lnTo>
                      <a:pt x="379" y="699"/>
                    </a:lnTo>
                    <a:lnTo>
                      <a:pt x="381" y="704"/>
                    </a:lnTo>
                    <a:lnTo>
                      <a:pt x="355" y="714"/>
                    </a:lnTo>
                    <a:lnTo>
                      <a:pt x="367" y="722"/>
                    </a:lnTo>
                    <a:lnTo>
                      <a:pt x="355" y="742"/>
                    </a:lnTo>
                    <a:lnTo>
                      <a:pt x="342" y="746"/>
                    </a:lnTo>
                    <a:lnTo>
                      <a:pt x="361" y="760"/>
                    </a:lnTo>
                    <a:lnTo>
                      <a:pt x="384" y="768"/>
                    </a:lnTo>
                    <a:lnTo>
                      <a:pt x="412" y="788"/>
                    </a:lnTo>
                    <a:lnTo>
                      <a:pt x="413" y="785"/>
                    </a:lnTo>
                    <a:lnTo>
                      <a:pt x="430" y="789"/>
                    </a:lnTo>
                    <a:lnTo>
                      <a:pt x="459" y="792"/>
                    </a:lnTo>
                    <a:lnTo>
                      <a:pt x="487" y="803"/>
                    </a:lnTo>
                    <a:lnTo>
                      <a:pt x="491" y="808"/>
                    </a:lnTo>
                    <a:lnTo>
                      <a:pt x="502" y="804"/>
                    </a:lnTo>
                    <a:lnTo>
                      <a:pt x="521" y="809"/>
                    </a:lnTo>
                    <a:lnTo>
                      <a:pt x="529" y="818"/>
                    </a:lnTo>
                    <a:lnTo>
                      <a:pt x="542" y="823"/>
                    </a:lnTo>
                    <a:lnTo>
                      <a:pt x="548" y="824"/>
                    </a:lnTo>
                    <a:lnTo>
                      <a:pt x="564" y="838"/>
                    </a:lnTo>
                    <a:lnTo>
                      <a:pt x="573" y="840"/>
                    </a:lnTo>
                    <a:lnTo>
                      <a:pt x="575" y="834"/>
                    </a:lnTo>
                    <a:lnTo>
                      <a:pt x="584" y="825"/>
                    </a:lnTo>
                    <a:lnTo>
                      <a:pt x="584" y="825"/>
                    </a:lnTo>
                    <a:lnTo>
                      <a:pt x="557" y="798"/>
                    </a:lnTo>
                    <a:lnTo>
                      <a:pt x="555" y="782"/>
                    </a:lnTo>
                    <a:lnTo>
                      <a:pt x="534" y="761"/>
                    </a:lnTo>
                    <a:lnTo>
                      <a:pt x="547" y="737"/>
                    </a:lnTo>
                    <a:lnTo>
                      <a:pt x="564" y="732"/>
                    </a:lnTo>
                    <a:lnTo>
                      <a:pt x="569" y="718"/>
                    </a:lnTo>
                    <a:lnTo>
                      <a:pt x="558" y="715"/>
                    </a:lnTo>
                    <a:lnTo>
                      <a:pt x="558" y="704"/>
                    </a:lnTo>
                    <a:lnTo>
                      <a:pt x="542" y="688"/>
                    </a:lnTo>
                    <a:lnTo>
                      <a:pt x="528" y="689"/>
                    </a:lnTo>
                    <a:lnTo>
                      <a:pt x="509" y="673"/>
                    </a:lnTo>
                    <a:lnTo>
                      <a:pt x="515" y="655"/>
                    </a:lnTo>
                    <a:lnTo>
                      <a:pt x="509" y="650"/>
                    </a:lnTo>
                    <a:lnTo>
                      <a:pt x="517" y="625"/>
                    </a:lnTo>
                    <a:lnTo>
                      <a:pt x="539" y="638"/>
                    </a:lnTo>
                    <a:lnTo>
                      <a:pt x="537" y="621"/>
                    </a:lnTo>
                    <a:lnTo>
                      <a:pt x="567" y="597"/>
                    </a:lnTo>
                    <a:lnTo>
                      <a:pt x="595" y="596"/>
                    </a:lnTo>
                    <a:lnTo>
                      <a:pt x="639" y="612"/>
                    </a:lnTo>
                    <a:lnTo>
                      <a:pt x="664" y="621"/>
                    </a:lnTo>
                    <a:lnTo>
                      <a:pt x="680" y="612"/>
                    </a:lnTo>
                    <a:lnTo>
                      <a:pt x="708" y="611"/>
                    </a:lnTo>
                    <a:lnTo>
                      <a:pt x="736" y="623"/>
                    </a:lnTo>
                    <a:lnTo>
                      <a:pt x="738" y="616"/>
                    </a:lnTo>
                    <a:lnTo>
                      <a:pt x="764" y="618"/>
                    </a:lnTo>
                    <a:lnTo>
                      <a:pt x="765" y="606"/>
                    </a:lnTo>
                    <a:lnTo>
                      <a:pt x="730" y="591"/>
                    </a:lnTo>
                    <a:lnTo>
                      <a:pt x="743" y="579"/>
                    </a:lnTo>
                    <a:lnTo>
                      <a:pt x="737" y="573"/>
                    </a:lnTo>
                    <a:lnTo>
                      <a:pt x="752" y="567"/>
                    </a:lnTo>
                    <a:lnTo>
                      <a:pt x="734" y="552"/>
                    </a:lnTo>
                    <a:lnTo>
                      <a:pt x="739" y="544"/>
                    </a:lnTo>
                    <a:lnTo>
                      <a:pt x="802" y="536"/>
                    </a:lnTo>
                    <a:lnTo>
                      <a:pt x="808" y="531"/>
                    </a:lnTo>
                    <a:lnTo>
                      <a:pt x="849" y="522"/>
                    </a:lnTo>
                    <a:lnTo>
                      <a:pt x="860" y="513"/>
                    </a:lnTo>
                    <a:lnTo>
                      <a:pt x="893" y="518"/>
                    </a:lnTo>
                    <a:lnTo>
                      <a:pt x="909" y="541"/>
                    </a:lnTo>
                    <a:lnTo>
                      <a:pt x="926" y="535"/>
                    </a:lnTo>
                    <a:lnTo>
                      <a:pt x="952" y="544"/>
                    </a:lnTo>
                    <a:lnTo>
                      <a:pt x="956" y="556"/>
                    </a:lnTo>
                    <a:lnTo>
                      <a:pt x="973" y="554"/>
                    </a:lnTo>
                    <a:lnTo>
                      <a:pt x="1006" y="534"/>
                    </a:lnTo>
                    <a:lnTo>
                      <a:pt x="1004" y="540"/>
                    </a:lnTo>
                    <a:lnTo>
                      <a:pt x="1034" y="558"/>
                    </a:lnTo>
                    <a:lnTo>
                      <a:pt x="1102" y="616"/>
                    </a:lnTo>
                    <a:lnTo>
                      <a:pt x="1106" y="604"/>
                    </a:lnTo>
                    <a:lnTo>
                      <a:pt x="1137" y="617"/>
                    </a:lnTo>
                    <a:lnTo>
                      <a:pt x="1160" y="611"/>
                    </a:lnTo>
                    <a:lnTo>
                      <a:pt x="1173" y="615"/>
                    </a:lnTo>
                    <a:lnTo>
                      <a:pt x="1187" y="629"/>
                    </a:lnTo>
                    <a:lnTo>
                      <a:pt x="1202" y="633"/>
                    </a:lnTo>
                    <a:lnTo>
                      <a:pt x="1215" y="643"/>
                    </a:lnTo>
                    <a:lnTo>
                      <a:pt x="1237" y="639"/>
                    </a:lnTo>
                    <a:lnTo>
                      <a:pt x="1253" y="653"/>
                    </a:lnTo>
                    <a:lnTo>
                      <a:pt x="1259" y="651"/>
                    </a:lnTo>
                    <a:lnTo>
                      <a:pt x="1277" y="648"/>
                    </a:lnTo>
                    <a:lnTo>
                      <a:pt x="1301" y="628"/>
                    </a:lnTo>
                    <a:lnTo>
                      <a:pt x="1324" y="617"/>
                    </a:lnTo>
                    <a:lnTo>
                      <a:pt x="1343" y="624"/>
                    </a:lnTo>
                    <a:lnTo>
                      <a:pt x="1363" y="624"/>
                    </a:lnTo>
                    <a:lnTo>
                      <a:pt x="1380" y="635"/>
                    </a:lnTo>
                    <a:lnTo>
                      <a:pt x="1398" y="636"/>
                    </a:lnTo>
                    <a:lnTo>
                      <a:pt x="1428" y="642"/>
                    </a:lnTo>
                    <a:lnTo>
                      <a:pt x="1438" y="626"/>
                    </a:lnTo>
                    <a:lnTo>
                      <a:pt x="1423" y="612"/>
                    </a:lnTo>
                    <a:lnTo>
                      <a:pt x="1427" y="589"/>
                    </a:lnTo>
                    <a:lnTo>
                      <a:pt x="1453" y="598"/>
                    </a:lnTo>
                    <a:lnTo>
                      <a:pt x="1471" y="601"/>
                    </a:lnTo>
                    <a:lnTo>
                      <a:pt x="1496" y="606"/>
                    </a:lnTo>
                    <a:lnTo>
                      <a:pt x="1510" y="623"/>
                    </a:lnTo>
                    <a:lnTo>
                      <a:pt x="1540" y="634"/>
                    </a:lnTo>
                    <a:lnTo>
                      <a:pt x="1555" y="629"/>
                    </a:lnTo>
                    <a:lnTo>
                      <a:pt x="1577" y="626"/>
                    </a:lnTo>
                    <a:lnTo>
                      <a:pt x="1596" y="629"/>
                    </a:lnTo>
                    <a:lnTo>
                      <a:pt x="1621" y="640"/>
                    </a:lnTo>
                    <a:lnTo>
                      <a:pt x="1639" y="652"/>
                    </a:lnTo>
                    <a:lnTo>
                      <a:pt x="1656" y="652"/>
                    </a:lnTo>
                    <a:lnTo>
                      <a:pt x="1681" y="656"/>
                    </a:lnTo>
                    <a:lnTo>
                      <a:pt x="1694" y="649"/>
                    </a:lnTo>
                    <a:lnTo>
                      <a:pt x="1716" y="646"/>
                    </a:lnTo>
                    <a:lnTo>
                      <a:pt x="1733" y="630"/>
                    </a:lnTo>
                    <a:lnTo>
                      <a:pt x="1746" y="633"/>
                    </a:lnTo>
                    <a:lnTo>
                      <a:pt x="1760" y="640"/>
                    </a:lnTo>
                    <a:lnTo>
                      <a:pt x="1780" y="638"/>
                    </a:lnTo>
                    <a:lnTo>
                      <a:pt x="1807" y="647"/>
                    </a:lnTo>
                    <a:lnTo>
                      <a:pt x="1824" y="633"/>
                    </a:lnTo>
                    <a:lnTo>
                      <a:pt x="1817" y="622"/>
                    </a:lnTo>
                    <a:lnTo>
                      <a:pt x="1817" y="598"/>
                    </a:lnTo>
                    <a:lnTo>
                      <a:pt x="1821" y="591"/>
                    </a:lnTo>
                    <a:lnTo>
                      <a:pt x="1812" y="578"/>
                    </a:lnTo>
                    <a:lnTo>
                      <a:pt x="1798" y="573"/>
                    </a:lnTo>
                    <a:lnTo>
                      <a:pt x="1805" y="562"/>
                    </a:lnTo>
                    <a:lnTo>
                      <a:pt x="1823" y="557"/>
                    </a:lnTo>
                    <a:lnTo>
                      <a:pt x="1847" y="556"/>
                    </a:lnTo>
                    <a:lnTo>
                      <a:pt x="1878" y="564"/>
                    </a:lnTo>
                    <a:lnTo>
                      <a:pt x="1901" y="572"/>
                    </a:lnTo>
                    <a:lnTo>
                      <a:pt x="1929" y="594"/>
                    </a:lnTo>
                    <a:lnTo>
                      <a:pt x="1944" y="605"/>
                    </a:lnTo>
                    <a:lnTo>
                      <a:pt x="1960" y="619"/>
                    </a:lnTo>
                    <a:lnTo>
                      <a:pt x="1983" y="641"/>
                    </a:lnTo>
                    <a:lnTo>
                      <a:pt x="2019" y="648"/>
                    </a:lnTo>
                    <a:lnTo>
                      <a:pt x="2053" y="665"/>
                    </a:lnTo>
                    <a:lnTo>
                      <a:pt x="2075" y="687"/>
                    </a:lnTo>
                    <a:lnTo>
                      <a:pt x="2103" y="687"/>
                    </a:lnTo>
                    <a:lnTo>
                      <a:pt x="2113" y="677"/>
                    </a:lnTo>
                    <a:lnTo>
                      <a:pt x="2139" y="671"/>
                    </a:lnTo>
                    <a:lnTo>
                      <a:pt x="2144" y="691"/>
                    </a:lnTo>
                    <a:lnTo>
                      <a:pt x="2142" y="700"/>
                    </a:lnTo>
                    <a:lnTo>
                      <a:pt x="2153" y="726"/>
                    </a:lnTo>
                    <a:lnTo>
                      <a:pt x="2155" y="748"/>
                    </a:lnTo>
                    <a:lnTo>
                      <a:pt x="2130" y="744"/>
                    </a:lnTo>
                    <a:lnTo>
                      <a:pt x="2118" y="752"/>
                    </a:lnTo>
                    <a:lnTo>
                      <a:pt x="2136" y="772"/>
                    </a:lnTo>
                    <a:lnTo>
                      <a:pt x="2150" y="799"/>
                    </a:lnTo>
                    <a:lnTo>
                      <a:pt x="2141" y="800"/>
                    </a:lnTo>
                    <a:lnTo>
                      <a:pt x="2148" y="811"/>
                    </a:lnTo>
                    <a:lnTo>
                      <a:pt x="2148" y="811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2" y="808"/>
                    </a:lnTo>
                    <a:lnTo>
                      <a:pt x="2167" y="791"/>
                    </a:lnTo>
                    <a:lnTo>
                      <a:pt x="2186" y="803"/>
                    </a:lnTo>
                    <a:lnTo>
                      <a:pt x="2198" y="802"/>
                    </a:lnTo>
                    <a:lnTo>
                      <a:pt x="2214" y="789"/>
                    </a:lnTo>
                    <a:lnTo>
                      <a:pt x="2218" y="775"/>
                    </a:lnTo>
                    <a:lnTo>
                      <a:pt x="2226" y="748"/>
                    </a:lnTo>
                    <a:lnTo>
                      <a:pt x="2233" y="721"/>
                    </a:lnTo>
                    <a:lnTo>
                      <a:pt x="2228" y="705"/>
                    </a:lnTo>
                    <a:lnTo>
                      <a:pt x="2231" y="672"/>
                    </a:lnTo>
                    <a:lnTo>
                      <a:pt x="2213" y="634"/>
                    </a:lnTo>
                    <a:lnTo>
                      <a:pt x="2192" y="607"/>
                    </a:lnTo>
                    <a:lnTo>
                      <a:pt x="2186" y="584"/>
                    </a:lnTo>
                    <a:lnTo>
                      <a:pt x="2170" y="565"/>
                    </a:lnTo>
                    <a:lnTo>
                      <a:pt x="2122" y="540"/>
                    </a:lnTo>
                    <a:lnTo>
                      <a:pt x="2101" y="538"/>
                    </a:lnTo>
                    <a:lnTo>
                      <a:pt x="2100" y="549"/>
                    </a:lnTo>
                    <a:lnTo>
                      <a:pt x="2078" y="545"/>
                    </a:lnTo>
                    <a:lnTo>
                      <a:pt x="2057" y="531"/>
                    </a:lnTo>
                    <a:lnTo>
                      <a:pt x="2027" y="528"/>
                    </a:lnTo>
                    <a:lnTo>
                      <a:pt x="2045" y="476"/>
                    </a:lnTo>
                    <a:lnTo>
                      <a:pt x="2059" y="433"/>
                    </a:lnTo>
                    <a:lnTo>
                      <a:pt x="2107" y="425"/>
                    </a:lnTo>
                    <a:lnTo>
                      <a:pt x="2163" y="429"/>
                    </a:lnTo>
                    <a:lnTo>
                      <a:pt x="2172" y="419"/>
                    </a:lnTo>
                    <a:lnTo>
                      <a:pt x="2201" y="422"/>
                    </a:lnTo>
                    <a:lnTo>
                      <a:pt x="2218" y="438"/>
                    </a:lnTo>
                    <a:lnTo>
                      <a:pt x="2242" y="436"/>
                    </a:lnTo>
                    <a:lnTo>
                      <a:pt x="2273" y="430"/>
                    </a:lnTo>
                    <a:lnTo>
                      <a:pt x="2244" y="417"/>
                    </a:lnTo>
                    <a:lnTo>
                      <a:pt x="2244" y="380"/>
                    </a:lnTo>
                    <a:lnTo>
                      <a:pt x="2278" y="373"/>
                    </a:lnTo>
                    <a:lnTo>
                      <a:pt x="2324" y="399"/>
                    </a:lnTo>
                    <a:lnTo>
                      <a:pt x="2337" y="376"/>
                    </a:lnTo>
                    <a:lnTo>
                      <a:pt x="2325" y="358"/>
                    </a:lnTo>
                    <a:lnTo>
                      <a:pt x="2342" y="356"/>
                    </a:lnTo>
                    <a:lnTo>
                      <a:pt x="2367" y="386"/>
                    </a:lnTo>
                    <a:lnTo>
                      <a:pt x="2358" y="404"/>
                    </a:lnTo>
                    <a:lnTo>
                      <a:pt x="2355" y="426"/>
                    </a:lnTo>
                    <a:lnTo>
                      <a:pt x="2356" y="454"/>
                    </a:lnTo>
                    <a:lnTo>
                      <a:pt x="2335" y="459"/>
                    </a:lnTo>
                    <a:lnTo>
                      <a:pt x="2345" y="469"/>
                    </a:lnTo>
                    <a:lnTo>
                      <a:pt x="2345" y="482"/>
                    </a:lnTo>
                    <a:lnTo>
                      <a:pt x="2369" y="513"/>
                    </a:lnTo>
                    <a:lnTo>
                      <a:pt x="2428" y="564"/>
                    </a:lnTo>
                    <a:lnTo>
                      <a:pt x="2467" y="596"/>
                    </a:lnTo>
                    <a:lnTo>
                      <a:pt x="2489" y="612"/>
                    </a:lnTo>
                    <a:lnTo>
                      <a:pt x="2495" y="592"/>
                    </a:lnTo>
                    <a:lnTo>
                      <a:pt x="2478" y="568"/>
                    </a:lnTo>
                    <a:lnTo>
                      <a:pt x="2499" y="563"/>
                    </a:lnTo>
                    <a:lnTo>
                      <a:pt x="2480" y="536"/>
                    </a:lnTo>
                    <a:lnTo>
                      <a:pt x="2498" y="525"/>
                    </a:lnTo>
                    <a:lnTo>
                      <a:pt x="2481" y="515"/>
                    </a:lnTo>
                    <a:lnTo>
                      <a:pt x="2467" y="496"/>
                    </a:lnTo>
                    <a:lnTo>
                      <a:pt x="2483" y="496"/>
                    </a:lnTo>
                    <a:lnTo>
                      <a:pt x="2450" y="464"/>
                    </a:lnTo>
                    <a:lnTo>
                      <a:pt x="2425" y="459"/>
                    </a:lnTo>
                    <a:lnTo>
                      <a:pt x="2413" y="450"/>
                    </a:lnTo>
                    <a:lnTo>
                      <a:pt x="2410" y="429"/>
                    </a:lnTo>
                    <a:lnTo>
                      <a:pt x="2397" y="414"/>
                    </a:lnTo>
                    <a:lnTo>
                      <a:pt x="2424" y="417"/>
                    </a:lnTo>
                    <a:lnTo>
                      <a:pt x="2429" y="408"/>
                    </a:lnTo>
                    <a:lnTo>
                      <a:pt x="2446" y="416"/>
                    </a:lnTo>
                    <a:lnTo>
                      <a:pt x="2469" y="399"/>
                    </a:lnTo>
                    <a:lnTo>
                      <a:pt x="2511" y="414"/>
                    </a:lnTo>
                    <a:lnTo>
                      <a:pt x="2506" y="404"/>
                    </a:lnTo>
                    <a:lnTo>
                      <a:pt x="2513" y="391"/>
                    </a:lnTo>
                    <a:lnTo>
                      <a:pt x="2519" y="376"/>
                    </a:lnTo>
                    <a:lnTo>
                      <a:pt x="2530" y="373"/>
                    </a:lnTo>
                    <a:lnTo>
                      <a:pt x="2554" y="357"/>
                    </a:lnTo>
                    <a:lnTo>
                      <a:pt x="2591" y="362"/>
                    </a:lnTo>
                    <a:lnTo>
                      <a:pt x="2588" y="356"/>
                    </a:lnTo>
                    <a:lnTo>
                      <a:pt x="2573" y="347"/>
                    </a:lnTo>
                    <a:lnTo>
                      <a:pt x="2558" y="341"/>
                    </a:lnTo>
                    <a:lnTo>
                      <a:pt x="2524" y="324"/>
                    </a:lnTo>
                    <a:lnTo>
                      <a:pt x="2494" y="313"/>
                    </a:lnTo>
                    <a:lnTo>
                      <a:pt x="2517" y="314"/>
                    </a:lnTo>
                    <a:lnTo>
                      <a:pt x="2524" y="305"/>
                    </a:lnTo>
                    <a:lnTo>
                      <a:pt x="2524" y="305"/>
                    </a:lnTo>
                    <a:lnTo>
                      <a:pt x="2401" y="224"/>
                    </a:lnTo>
                    <a:lnTo>
                      <a:pt x="2366" y="214"/>
                    </a:lnTo>
                    <a:lnTo>
                      <a:pt x="2308" y="205"/>
                    </a:lnTo>
                    <a:lnTo>
                      <a:pt x="2278" y="206"/>
                    </a:lnTo>
                    <a:lnTo>
                      <a:pt x="2221" y="201"/>
                    </a:lnTo>
                    <a:lnTo>
                      <a:pt x="2228" y="210"/>
                    </a:lnTo>
                    <a:lnTo>
                      <a:pt x="2259" y="222"/>
                    </a:lnTo>
                    <a:lnTo>
                      <a:pt x="2250" y="229"/>
                    </a:lnTo>
                    <a:lnTo>
                      <a:pt x="2198" y="211"/>
                    </a:lnTo>
                    <a:lnTo>
                      <a:pt x="2172" y="213"/>
                    </a:lnTo>
                    <a:lnTo>
                      <a:pt x="2138" y="209"/>
                    </a:lnTo>
                    <a:lnTo>
                      <a:pt x="2112" y="210"/>
                    </a:lnTo>
                    <a:lnTo>
                      <a:pt x="2097" y="214"/>
                    </a:lnTo>
                    <a:lnTo>
                      <a:pt x="2070" y="208"/>
                    </a:lnTo>
                    <a:lnTo>
                      <a:pt x="2051" y="194"/>
                    </a:lnTo>
                    <a:lnTo>
                      <a:pt x="2027" y="185"/>
                    </a:lnTo>
                    <a:lnTo>
                      <a:pt x="1992" y="183"/>
                    </a:lnTo>
                    <a:lnTo>
                      <a:pt x="1937" y="186"/>
                    </a:lnTo>
                    <a:lnTo>
                      <a:pt x="1877" y="171"/>
                    </a:lnTo>
                    <a:lnTo>
                      <a:pt x="1848" y="160"/>
                    </a:lnTo>
                    <a:lnTo>
                      <a:pt x="1698" y="147"/>
                    </a:lnTo>
                    <a:lnTo>
                      <a:pt x="1691" y="155"/>
                    </a:lnTo>
                    <a:lnTo>
                      <a:pt x="1725" y="173"/>
                    </a:lnTo>
                    <a:lnTo>
                      <a:pt x="1697" y="170"/>
                    </a:lnTo>
                    <a:lnTo>
                      <a:pt x="1693" y="176"/>
                    </a:lnTo>
                    <a:lnTo>
                      <a:pt x="1657" y="170"/>
                    </a:lnTo>
                    <a:lnTo>
                      <a:pt x="1638" y="175"/>
                    </a:lnTo>
                    <a:lnTo>
                      <a:pt x="1604" y="167"/>
                    </a:lnTo>
                    <a:lnTo>
                      <a:pt x="1615" y="187"/>
                    </a:lnTo>
                    <a:lnTo>
                      <a:pt x="1581" y="179"/>
                    </a:lnTo>
                    <a:lnTo>
                      <a:pt x="1544" y="164"/>
                    </a:lnTo>
                    <a:lnTo>
                      <a:pt x="1543" y="155"/>
                    </a:lnTo>
                    <a:lnTo>
                      <a:pt x="1521" y="143"/>
                    </a:lnTo>
                    <a:lnTo>
                      <a:pt x="1484" y="134"/>
                    </a:lnTo>
                    <a:lnTo>
                      <a:pt x="1461" y="134"/>
                    </a:lnTo>
                    <a:lnTo>
                      <a:pt x="1426" y="130"/>
                    </a:lnTo>
                    <a:lnTo>
                      <a:pt x="1444" y="145"/>
                    </a:lnTo>
                    <a:lnTo>
                      <a:pt x="1380" y="141"/>
                    </a:lnTo>
                    <a:lnTo>
                      <a:pt x="1365" y="133"/>
                    </a:lnTo>
                    <a:lnTo>
                      <a:pt x="1315" y="130"/>
                    </a:lnTo>
                    <a:lnTo>
                      <a:pt x="1296" y="133"/>
                    </a:lnTo>
                    <a:lnTo>
                      <a:pt x="1296" y="138"/>
                    </a:lnTo>
                    <a:lnTo>
                      <a:pt x="1273" y="126"/>
                    </a:lnTo>
                    <a:lnTo>
                      <a:pt x="1265" y="129"/>
                    </a:lnTo>
                    <a:lnTo>
                      <a:pt x="1238" y="125"/>
                    </a:lnTo>
                    <a:lnTo>
                      <a:pt x="1217" y="122"/>
                    </a:lnTo>
                    <a:lnTo>
                      <a:pt x="1221" y="116"/>
                    </a:lnTo>
                    <a:lnTo>
                      <a:pt x="1246" y="106"/>
                    </a:lnTo>
                    <a:lnTo>
                      <a:pt x="1255" y="100"/>
                    </a:lnTo>
                    <a:lnTo>
                      <a:pt x="1245" y="91"/>
                    </a:lnTo>
                    <a:lnTo>
                      <a:pt x="1225" y="84"/>
                    </a:lnTo>
                    <a:lnTo>
                      <a:pt x="1182" y="75"/>
                    </a:lnTo>
                    <a:lnTo>
                      <a:pt x="1142" y="75"/>
                    </a:lnTo>
                    <a:lnTo>
                      <a:pt x="1135" y="80"/>
                    </a:lnTo>
                    <a:lnTo>
                      <a:pt x="1119" y="71"/>
                    </a:lnTo>
                    <a:lnTo>
                      <a:pt x="1119" y="71"/>
                    </a:lnTo>
                    <a:close/>
                    <a:moveTo>
                      <a:pt x="513" y="188"/>
                    </a:moveTo>
                    <a:lnTo>
                      <a:pt x="477" y="172"/>
                    </a:lnTo>
                    <a:lnTo>
                      <a:pt x="465" y="156"/>
                    </a:lnTo>
                    <a:lnTo>
                      <a:pt x="478" y="138"/>
                    </a:lnTo>
                    <a:lnTo>
                      <a:pt x="488" y="119"/>
                    </a:lnTo>
                    <a:lnTo>
                      <a:pt x="520" y="102"/>
                    </a:lnTo>
                    <a:lnTo>
                      <a:pt x="556" y="93"/>
                    </a:lnTo>
                    <a:lnTo>
                      <a:pt x="599" y="84"/>
                    </a:lnTo>
                    <a:lnTo>
                      <a:pt x="604" y="78"/>
                    </a:lnTo>
                    <a:lnTo>
                      <a:pt x="588" y="71"/>
                    </a:lnTo>
                    <a:lnTo>
                      <a:pt x="564" y="73"/>
                    </a:lnTo>
                    <a:lnTo>
                      <a:pt x="545" y="80"/>
                    </a:lnTo>
                    <a:lnTo>
                      <a:pt x="501" y="84"/>
                    </a:lnTo>
                    <a:lnTo>
                      <a:pt x="464" y="95"/>
                    </a:lnTo>
                    <a:lnTo>
                      <a:pt x="439" y="105"/>
                    </a:lnTo>
                    <a:lnTo>
                      <a:pt x="448" y="113"/>
                    </a:lnTo>
                    <a:lnTo>
                      <a:pt x="423" y="130"/>
                    </a:lnTo>
                    <a:lnTo>
                      <a:pt x="438" y="132"/>
                    </a:lnTo>
                    <a:lnTo>
                      <a:pt x="417" y="149"/>
                    </a:lnTo>
                    <a:lnTo>
                      <a:pt x="424" y="159"/>
                    </a:lnTo>
                    <a:lnTo>
                      <a:pt x="411" y="163"/>
                    </a:lnTo>
                    <a:lnTo>
                      <a:pt x="418" y="173"/>
                    </a:lnTo>
                    <a:lnTo>
                      <a:pt x="447" y="179"/>
                    </a:lnTo>
                    <a:lnTo>
                      <a:pt x="455" y="187"/>
                    </a:lnTo>
                    <a:lnTo>
                      <a:pt x="506" y="190"/>
                    </a:lnTo>
                    <a:lnTo>
                      <a:pt x="513" y="188"/>
                    </a:lnTo>
                    <a:lnTo>
                      <a:pt x="513" y="188"/>
                    </a:lnTo>
                    <a:close/>
                    <a:moveTo>
                      <a:pt x="1686" y="97"/>
                    </a:moveTo>
                    <a:lnTo>
                      <a:pt x="1620" y="86"/>
                    </a:lnTo>
                    <a:lnTo>
                      <a:pt x="1581" y="85"/>
                    </a:lnTo>
                    <a:lnTo>
                      <a:pt x="1568" y="89"/>
                    </a:lnTo>
                    <a:lnTo>
                      <a:pt x="1581" y="102"/>
                    </a:lnTo>
                    <a:lnTo>
                      <a:pt x="1628" y="113"/>
                    </a:lnTo>
                    <a:lnTo>
                      <a:pt x="1645" y="110"/>
                    </a:lnTo>
                    <a:lnTo>
                      <a:pt x="1697" y="110"/>
                    </a:lnTo>
                    <a:lnTo>
                      <a:pt x="1686" y="97"/>
                    </a:lnTo>
                    <a:close/>
                    <a:moveTo>
                      <a:pt x="1780" y="105"/>
                    </a:moveTo>
                    <a:lnTo>
                      <a:pt x="1736" y="100"/>
                    </a:lnTo>
                    <a:lnTo>
                      <a:pt x="1707" y="98"/>
                    </a:lnTo>
                    <a:lnTo>
                      <a:pt x="1712" y="103"/>
                    </a:lnTo>
                    <a:lnTo>
                      <a:pt x="1751" y="111"/>
                    </a:lnTo>
                    <a:lnTo>
                      <a:pt x="1777" y="113"/>
                    </a:lnTo>
                    <a:lnTo>
                      <a:pt x="1780" y="105"/>
                    </a:lnTo>
                    <a:lnTo>
                      <a:pt x="1780" y="105"/>
                    </a:lnTo>
                    <a:close/>
                    <a:moveTo>
                      <a:pt x="1734" y="141"/>
                    </a:moveTo>
                    <a:lnTo>
                      <a:pt x="1724" y="135"/>
                    </a:lnTo>
                    <a:lnTo>
                      <a:pt x="1693" y="128"/>
                    </a:lnTo>
                    <a:lnTo>
                      <a:pt x="1679" y="130"/>
                    </a:lnTo>
                    <a:lnTo>
                      <a:pt x="1675" y="138"/>
                    </a:lnTo>
                    <a:lnTo>
                      <a:pt x="1679" y="138"/>
                    </a:lnTo>
                    <a:lnTo>
                      <a:pt x="1712" y="141"/>
                    </a:lnTo>
                    <a:lnTo>
                      <a:pt x="1734" y="141"/>
                    </a:lnTo>
                    <a:close/>
                    <a:moveTo>
                      <a:pt x="2341" y="186"/>
                    </a:moveTo>
                    <a:lnTo>
                      <a:pt x="2319" y="173"/>
                    </a:lnTo>
                    <a:lnTo>
                      <a:pt x="2313" y="181"/>
                    </a:lnTo>
                    <a:lnTo>
                      <a:pt x="2327" y="187"/>
                    </a:lnTo>
                    <a:lnTo>
                      <a:pt x="2341" y="186"/>
                    </a:lnTo>
                    <a:close/>
                    <a:moveTo>
                      <a:pt x="54" y="537"/>
                    </a:moveTo>
                    <a:lnTo>
                      <a:pt x="52" y="532"/>
                    </a:lnTo>
                    <a:lnTo>
                      <a:pt x="52" y="525"/>
                    </a:lnTo>
                    <a:lnTo>
                      <a:pt x="45" y="521"/>
                    </a:lnTo>
                    <a:lnTo>
                      <a:pt x="26" y="518"/>
                    </a:lnTo>
                    <a:lnTo>
                      <a:pt x="2" y="525"/>
                    </a:lnTo>
                    <a:lnTo>
                      <a:pt x="0" y="535"/>
                    </a:lnTo>
                    <a:lnTo>
                      <a:pt x="21" y="537"/>
                    </a:lnTo>
                    <a:lnTo>
                      <a:pt x="54" y="537"/>
                    </a:lnTo>
                    <a:close/>
                    <a:moveTo>
                      <a:pt x="2256" y="619"/>
                    </a:moveTo>
                    <a:lnTo>
                      <a:pt x="2229" y="595"/>
                    </a:lnTo>
                    <a:lnTo>
                      <a:pt x="2211" y="573"/>
                    </a:lnTo>
                    <a:lnTo>
                      <a:pt x="2185" y="551"/>
                    </a:lnTo>
                    <a:lnTo>
                      <a:pt x="2167" y="536"/>
                    </a:lnTo>
                    <a:lnTo>
                      <a:pt x="2162" y="539"/>
                    </a:lnTo>
                    <a:lnTo>
                      <a:pt x="2178" y="549"/>
                    </a:lnTo>
                    <a:lnTo>
                      <a:pt x="2172" y="560"/>
                    </a:lnTo>
                    <a:lnTo>
                      <a:pt x="2197" y="592"/>
                    </a:lnTo>
                    <a:lnTo>
                      <a:pt x="2226" y="614"/>
                    </a:lnTo>
                    <a:lnTo>
                      <a:pt x="2250" y="645"/>
                    </a:lnTo>
                    <a:lnTo>
                      <a:pt x="2258" y="662"/>
                    </a:lnTo>
                    <a:lnTo>
                      <a:pt x="2279" y="687"/>
                    </a:lnTo>
                    <a:lnTo>
                      <a:pt x="2293" y="709"/>
                    </a:lnTo>
                    <a:lnTo>
                      <a:pt x="2311" y="729"/>
                    </a:lnTo>
                    <a:lnTo>
                      <a:pt x="2310" y="711"/>
                    </a:lnTo>
                    <a:lnTo>
                      <a:pt x="2334" y="725"/>
                    </a:lnTo>
                    <a:lnTo>
                      <a:pt x="2323" y="709"/>
                    </a:lnTo>
                    <a:lnTo>
                      <a:pt x="2287" y="685"/>
                    </a:lnTo>
                    <a:lnTo>
                      <a:pt x="2274" y="651"/>
                    </a:lnTo>
                    <a:lnTo>
                      <a:pt x="2307" y="659"/>
                    </a:lnTo>
                    <a:lnTo>
                      <a:pt x="2256" y="619"/>
                    </a:lnTo>
                    <a:lnTo>
                      <a:pt x="2256" y="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6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DECB81E-7D11-4872-A756-9207DEEFF3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5175" y="3270251"/>
                <a:ext cx="701675" cy="596900"/>
              </a:xfrm>
              <a:custGeom>
                <a:avLst/>
                <a:gdLst>
                  <a:gd name="T0" fmla="*/ 201 w 442"/>
                  <a:gd name="T1" fmla="*/ 71 h 376"/>
                  <a:gd name="T2" fmla="*/ 107 w 442"/>
                  <a:gd name="T3" fmla="*/ 6 h 376"/>
                  <a:gd name="T4" fmla="*/ 79 w 442"/>
                  <a:gd name="T5" fmla="*/ 3 h 376"/>
                  <a:gd name="T6" fmla="*/ 63 w 442"/>
                  <a:gd name="T7" fmla="*/ 39 h 376"/>
                  <a:gd name="T8" fmla="*/ 54 w 442"/>
                  <a:gd name="T9" fmla="*/ 51 h 376"/>
                  <a:gd name="T10" fmla="*/ 35 w 442"/>
                  <a:gd name="T11" fmla="*/ 63 h 376"/>
                  <a:gd name="T12" fmla="*/ 4 w 442"/>
                  <a:gd name="T13" fmla="*/ 67 h 376"/>
                  <a:gd name="T14" fmla="*/ 2 w 442"/>
                  <a:gd name="T15" fmla="*/ 84 h 376"/>
                  <a:gd name="T16" fmla="*/ 10 w 442"/>
                  <a:gd name="T17" fmla="*/ 97 h 376"/>
                  <a:gd name="T18" fmla="*/ 36 w 442"/>
                  <a:gd name="T19" fmla="*/ 132 h 376"/>
                  <a:gd name="T20" fmla="*/ 52 w 442"/>
                  <a:gd name="T21" fmla="*/ 156 h 376"/>
                  <a:gd name="T22" fmla="*/ 58 w 442"/>
                  <a:gd name="T23" fmla="*/ 173 h 376"/>
                  <a:gd name="T24" fmla="*/ 76 w 442"/>
                  <a:gd name="T25" fmla="*/ 192 h 376"/>
                  <a:gd name="T26" fmla="*/ 100 w 442"/>
                  <a:gd name="T27" fmla="*/ 227 h 376"/>
                  <a:gd name="T28" fmla="*/ 103 w 442"/>
                  <a:gd name="T29" fmla="*/ 258 h 376"/>
                  <a:gd name="T30" fmla="*/ 128 w 442"/>
                  <a:gd name="T31" fmla="*/ 284 h 376"/>
                  <a:gd name="T32" fmla="*/ 150 w 442"/>
                  <a:gd name="T33" fmla="*/ 321 h 376"/>
                  <a:gd name="T34" fmla="*/ 173 w 442"/>
                  <a:gd name="T35" fmla="*/ 349 h 376"/>
                  <a:gd name="T36" fmla="*/ 183 w 442"/>
                  <a:gd name="T37" fmla="*/ 366 h 376"/>
                  <a:gd name="T38" fmla="*/ 194 w 442"/>
                  <a:gd name="T39" fmla="*/ 367 h 376"/>
                  <a:gd name="T40" fmla="*/ 196 w 442"/>
                  <a:gd name="T41" fmla="*/ 346 h 376"/>
                  <a:gd name="T42" fmla="*/ 211 w 442"/>
                  <a:gd name="T43" fmla="*/ 351 h 376"/>
                  <a:gd name="T44" fmla="*/ 239 w 442"/>
                  <a:gd name="T45" fmla="*/ 353 h 376"/>
                  <a:gd name="T46" fmla="*/ 267 w 442"/>
                  <a:gd name="T47" fmla="*/ 353 h 376"/>
                  <a:gd name="T48" fmla="*/ 282 w 442"/>
                  <a:gd name="T49" fmla="*/ 357 h 376"/>
                  <a:gd name="T50" fmla="*/ 313 w 442"/>
                  <a:gd name="T51" fmla="*/ 322 h 376"/>
                  <a:gd name="T52" fmla="*/ 432 w 442"/>
                  <a:gd name="T53" fmla="*/ 289 h 376"/>
                  <a:gd name="T54" fmla="*/ 431 w 442"/>
                  <a:gd name="T55" fmla="*/ 225 h 376"/>
                  <a:gd name="T56" fmla="*/ 365 w 442"/>
                  <a:gd name="T57" fmla="*/ 217 h 376"/>
                  <a:gd name="T58" fmla="*/ 353 w 442"/>
                  <a:gd name="T59" fmla="*/ 188 h 376"/>
                  <a:gd name="T60" fmla="*/ 343 w 442"/>
                  <a:gd name="T61" fmla="*/ 181 h 376"/>
                  <a:gd name="T62" fmla="*/ 333 w 442"/>
                  <a:gd name="T63" fmla="*/ 170 h 376"/>
                  <a:gd name="T64" fmla="*/ 323 w 442"/>
                  <a:gd name="T65" fmla="*/ 156 h 376"/>
                  <a:gd name="T66" fmla="*/ 321 w 442"/>
                  <a:gd name="T67" fmla="*/ 140 h 376"/>
                  <a:gd name="T68" fmla="*/ 304 w 442"/>
                  <a:gd name="T69" fmla="*/ 120 h 376"/>
                  <a:gd name="T70" fmla="*/ 288 w 442"/>
                  <a:gd name="T71" fmla="*/ 106 h 376"/>
                  <a:gd name="T72" fmla="*/ 264 w 442"/>
                  <a:gd name="T73" fmla="*/ 86 h 376"/>
                  <a:gd name="T74" fmla="*/ 240 w 442"/>
                  <a:gd name="T75" fmla="*/ 7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2" h="376">
                    <a:moveTo>
                      <a:pt x="240" y="72"/>
                    </a:moveTo>
                    <a:lnTo>
                      <a:pt x="201" y="71"/>
                    </a:lnTo>
                    <a:lnTo>
                      <a:pt x="139" y="23"/>
                    </a:lnTo>
                    <a:lnTo>
                      <a:pt x="107" y="6"/>
                    </a:lnTo>
                    <a:lnTo>
                      <a:pt x="82" y="0"/>
                    </a:lnTo>
                    <a:lnTo>
                      <a:pt x="79" y="3"/>
                    </a:lnTo>
                    <a:lnTo>
                      <a:pt x="40" y="15"/>
                    </a:lnTo>
                    <a:lnTo>
                      <a:pt x="63" y="39"/>
                    </a:lnTo>
                    <a:lnTo>
                      <a:pt x="57" y="43"/>
                    </a:lnTo>
                    <a:lnTo>
                      <a:pt x="54" y="51"/>
                    </a:lnTo>
                    <a:lnTo>
                      <a:pt x="39" y="54"/>
                    </a:lnTo>
                    <a:lnTo>
                      <a:pt x="35" y="63"/>
                    </a:lnTo>
                    <a:lnTo>
                      <a:pt x="27" y="71"/>
                    </a:lnTo>
                    <a:lnTo>
                      <a:pt x="4" y="67"/>
                    </a:lnTo>
                    <a:lnTo>
                      <a:pt x="2" y="76"/>
                    </a:lnTo>
                    <a:lnTo>
                      <a:pt x="2" y="84"/>
                    </a:lnTo>
                    <a:lnTo>
                      <a:pt x="0" y="97"/>
                    </a:lnTo>
                    <a:lnTo>
                      <a:pt x="10" y="97"/>
                    </a:lnTo>
                    <a:lnTo>
                      <a:pt x="22" y="114"/>
                    </a:lnTo>
                    <a:lnTo>
                      <a:pt x="36" y="132"/>
                    </a:lnTo>
                    <a:lnTo>
                      <a:pt x="45" y="150"/>
                    </a:lnTo>
                    <a:lnTo>
                      <a:pt x="52" y="156"/>
                    </a:lnTo>
                    <a:lnTo>
                      <a:pt x="58" y="168"/>
                    </a:lnTo>
                    <a:lnTo>
                      <a:pt x="58" y="173"/>
                    </a:lnTo>
                    <a:lnTo>
                      <a:pt x="65" y="187"/>
                    </a:lnTo>
                    <a:lnTo>
                      <a:pt x="76" y="192"/>
                    </a:lnTo>
                    <a:lnTo>
                      <a:pt x="86" y="201"/>
                    </a:lnTo>
                    <a:lnTo>
                      <a:pt x="100" y="227"/>
                    </a:lnTo>
                    <a:lnTo>
                      <a:pt x="100" y="241"/>
                    </a:lnTo>
                    <a:lnTo>
                      <a:pt x="103" y="258"/>
                    </a:lnTo>
                    <a:lnTo>
                      <a:pt x="118" y="281"/>
                    </a:lnTo>
                    <a:lnTo>
                      <a:pt x="128" y="284"/>
                    </a:lnTo>
                    <a:lnTo>
                      <a:pt x="143" y="301"/>
                    </a:lnTo>
                    <a:lnTo>
                      <a:pt x="150" y="321"/>
                    </a:lnTo>
                    <a:lnTo>
                      <a:pt x="162" y="340"/>
                    </a:lnTo>
                    <a:lnTo>
                      <a:pt x="173" y="349"/>
                    </a:lnTo>
                    <a:lnTo>
                      <a:pt x="175" y="358"/>
                    </a:lnTo>
                    <a:lnTo>
                      <a:pt x="183" y="366"/>
                    </a:lnTo>
                    <a:lnTo>
                      <a:pt x="185" y="376"/>
                    </a:lnTo>
                    <a:lnTo>
                      <a:pt x="194" y="367"/>
                    </a:lnTo>
                    <a:lnTo>
                      <a:pt x="192" y="358"/>
                    </a:lnTo>
                    <a:lnTo>
                      <a:pt x="196" y="346"/>
                    </a:lnTo>
                    <a:lnTo>
                      <a:pt x="205" y="353"/>
                    </a:lnTo>
                    <a:lnTo>
                      <a:pt x="211" y="351"/>
                    </a:lnTo>
                    <a:lnTo>
                      <a:pt x="235" y="350"/>
                    </a:lnTo>
                    <a:lnTo>
                      <a:pt x="239" y="353"/>
                    </a:lnTo>
                    <a:lnTo>
                      <a:pt x="258" y="354"/>
                    </a:lnTo>
                    <a:lnTo>
                      <a:pt x="267" y="353"/>
                    </a:lnTo>
                    <a:lnTo>
                      <a:pt x="272" y="361"/>
                    </a:lnTo>
                    <a:lnTo>
                      <a:pt x="282" y="357"/>
                    </a:lnTo>
                    <a:lnTo>
                      <a:pt x="295" y="332"/>
                    </a:lnTo>
                    <a:lnTo>
                      <a:pt x="313" y="322"/>
                    </a:lnTo>
                    <a:lnTo>
                      <a:pt x="372" y="312"/>
                    </a:lnTo>
                    <a:lnTo>
                      <a:pt x="432" y="289"/>
                    </a:lnTo>
                    <a:lnTo>
                      <a:pt x="442" y="241"/>
                    </a:lnTo>
                    <a:lnTo>
                      <a:pt x="431" y="225"/>
                    </a:lnTo>
                    <a:lnTo>
                      <a:pt x="427" y="229"/>
                    </a:lnTo>
                    <a:lnTo>
                      <a:pt x="365" y="217"/>
                    </a:lnTo>
                    <a:lnTo>
                      <a:pt x="354" y="194"/>
                    </a:lnTo>
                    <a:lnTo>
                      <a:pt x="353" y="188"/>
                    </a:lnTo>
                    <a:lnTo>
                      <a:pt x="349" y="179"/>
                    </a:lnTo>
                    <a:lnTo>
                      <a:pt x="343" y="181"/>
                    </a:lnTo>
                    <a:lnTo>
                      <a:pt x="337" y="176"/>
                    </a:lnTo>
                    <a:lnTo>
                      <a:pt x="333" y="170"/>
                    </a:lnTo>
                    <a:lnTo>
                      <a:pt x="329" y="162"/>
                    </a:lnTo>
                    <a:lnTo>
                      <a:pt x="323" y="156"/>
                    </a:lnTo>
                    <a:lnTo>
                      <a:pt x="319" y="147"/>
                    </a:lnTo>
                    <a:lnTo>
                      <a:pt x="321" y="140"/>
                    </a:lnTo>
                    <a:lnTo>
                      <a:pt x="319" y="129"/>
                    </a:lnTo>
                    <a:lnTo>
                      <a:pt x="304" y="120"/>
                    </a:lnTo>
                    <a:lnTo>
                      <a:pt x="299" y="112"/>
                    </a:lnTo>
                    <a:lnTo>
                      <a:pt x="288" y="106"/>
                    </a:lnTo>
                    <a:lnTo>
                      <a:pt x="278" y="86"/>
                    </a:lnTo>
                    <a:lnTo>
                      <a:pt x="264" y="86"/>
                    </a:lnTo>
                    <a:lnTo>
                      <a:pt x="257" y="74"/>
                    </a:lnTo>
                    <a:lnTo>
                      <a:pt x="240" y="72"/>
                    </a:lnTo>
                    <a:lnTo>
                      <a:pt x="240" y="7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6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A36E94-EB49-4E11-BC7A-9DA28B9DA0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6287" y="3076576"/>
                <a:ext cx="192087" cy="187325"/>
              </a:xfrm>
              <a:custGeom>
                <a:avLst/>
                <a:gdLst>
                  <a:gd name="T0" fmla="*/ 64 w 121"/>
                  <a:gd name="T1" fmla="*/ 94 h 118"/>
                  <a:gd name="T2" fmla="*/ 105 w 121"/>
                  <a:gd name="T3" fmla="*/ 68 h 118"/>
                  <a:gd name="T4" fmla="*/ 108 w 121"/>
                  <a:gd name="T5" fmla="*/ 39 h 118"/>
                  <a:gd name="T6" fmla="*/ 104 w 121"/>
                  <a:gd name="T7" fmla="*/ 22 h 118"/>
                  <a:gd name="T8" fmla="*/ 114 w 121"/>
                  <a:gd name="T9" fmla="*/ 15 h 118"/>
                  <a:gd name="T10" fmla="*/ 121 w 121"/>
                  <a:gd name="T11" fmla="*/ 0 h 118"/>
                  <a:gd name="T12" fmla="*/ 99 w 121"/>
                  <a:gd name="T13" fmla="*/ 4 h 118"/>
                  <a:gd name="T14" fmla="*/ 89 w 121"/>
                  <a:gd name="T15" fmla="*/ 4 h 118"/>
                  <a:gd name="T16" fmla="*/ 67 w 121"/>
                  <a:gd name="T17" fmla="*/ 13 h 118"/>
                  <a:gd name="T18" fmla="*/ 51 w 121"/>
                  <a:gd name="T19" fmla="*/ 13 h 118"/>
                  <a:gd name="T20" fmla="*/ 40 w 121"/>
                  <a:gd name="T21" fmla="*/ 9 h 118"/>
                  <a:gd name="T22" fmla="*/ 20 w 121"/>
                  <a:gd name="T23" fmla="*/ 15 h 118"/>
                  <a:gd name="T24" fmla="*/ 13 w 121"/>
                  <a:gd name="T25" fmla="*/ 11 h 118"/>
                  <a:gd name="T26" fmla="*/ 13 w 121"/>
                  <a:gd name="T27" fmla="*/ 24 h 118"/>
                  <a:gd name="T28" fmla="*/ 8 w 121"/>
                  <a:gd name="T29" fmla="*/ 29 h 118"/>
                  <a:gd name="T30" fmla="*/ 4 w 121"/>
                  <a:gd name="T31" fmla="*/ 35 h 118"/>
                  <a:gd name="T32" fmla="*/ 0 w 121"/>
                  <a:gd name="T33" fmla="*/ 44 h 118"/>
                  <a:gd name="T34" fmla="*/ 5 w 121"/>
                  <a:gd name="T35" fmla="*/ 63 h 118"/>
                  <a:gd name="T36" fmla="*/ 13 w 121"/>
                  <a:gd name="T37" fmla="*/ 64 h 118"/>
                  <a:gd name="T38" fmla="*/ 18 w 121"/>
                  <a:gd name="T39" fmla="*/ 73 h 118"/>
                  <a:gd name="T40" fmla="*/ 8 w 121"/>
                  <a:gd name="T41" fmla="*/ 82 h 118"/>
                  <a:gd name="T42" fmla="*/ 5 w 121"/>
                  <a:gd name="T43" fmla="*/ 95 h 118"/>
                  <a:gd name="T44" fmla="*/ 6 w 121"/>
                  <a:gd name="T45" fmla="*/ 105 h 118"/>
                  <a:gd name="T46" fmla="*/ 4 w 121"/>
                  <a:gd name="T47" fmla="*/ 109 h 118"/>
                  <a:gd name="T48" fmla="*/ 4 w 121"/>
                  <a:gd name="T49" fmla="*/ 109 h 118"/>
                  <a:gd name="T50" fmla="*/ 28 w 121"/>
                  <a:gd name="T51" fmla="*/ 118 h 118"/>
                  <a:gd name="T52" fmla="*/ 64 w 121"/>
                  <a:gd name="T53" fmla="*/ 94 h 118"/>
                  <a:gd name="T54" fmla="*/ 64 w 121"/>
                  <a:gd name="T55" fmla="*/ 9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1" h="118">
                    <a:moveTo>
                      <a:pt x="64" y="94"/>
                    </a:moveTo>
                    <a:lnTo>
                      <a:pt x="105" y="68"/>
                    </a:lnTo>
                    <a:lnTo>
                      <a:pt x="108" y="39"/>
                    </a:lnTo>
                    <a:lnTo>
                      <a:pt x="104" y="22"/>
                    </a:lnTo>
                    <a:lnTo>
                      <a:pt x="114" y="15"/>
                    </a:lnTo>
                    <a:lnTo>
                      <a:pt x="121" y="0"/>
                    </a:lnTo>
                    <a:lnTo>
                      <a:pt x="99" y="4"/>
                    </a:lnTo>
                    <a:lnTo>
                      <a:pt x="89" y="4"/>
                    </a:lnTo>
                    <a:lnTo>
                      <a:pt x="67" y="13"/>
                    </a:lnTo>
                    <a:lnTo>
                      <a:pt x="51" y="13"/>
                    </a:lnTo>
                    <a:lnTo>
                      <a:pt x="40" y="9"/>
                    </a:lnTo>
                    <a:lnTo>
                      <a:pt x="20" y="15"/>
                    </a:lnTo>
                    <a:lnTo>
                      <a:pt x="13" y="11"/>
                    </a:lnTo>
                    <a:lnTo>
                      <a:pt x="13" y="24"/>
                    </a:lnTo>
                    <a:lnTo>
                      <a:pt x="8" y="29"/>
                    </a:lnTo>
                    <a:lnTo>
                      <a:pt x="4" y="35"/>
                    </a:lnTo>
                    <a:lnTo>
                      <a:pt x="0" y="44"/>
                    </a:lnTo>
                    <a:lnTo>
                      <a:pt x="5" y="63"/>
                    </a:lnTo>
                    <a:lnTo>
                      <a:pt x="13" y="64"/>
                    </a:lnTo>
                    <a:lnTo>
                      <a:pt x="18" y="73"/>
                    </a:lnTo>
                    <a:lnTo>
                      <a:pt x="8" y="82"/>
                    </a:lnTo>
                    <a:lnTo>
                      <a:pt x="5" y="95"/>
                    </a:lnTo>
                    <a:lnTo>
                      <a:pt x="6" y="105"/>
                    </a:lnTo>
                    <a:lnTo>
                      <a:pt x="4" y="109"/>
                    </a:lnTo>
                    <a:lnTo>
                      <a:pt x="4" y="109"/>
                    </a:lnTo>
                    <a:lnTo>
                      <a:pt x="28" y="118"/>
                    </a:lnTo>
                    <a:lnTo>
                      <a:pt x="64" y="94"/>
                    </a:lnTo>
                    <a:lnTo>
                      <a:pt x="64" y="9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6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DCACD85-790F-4849-9449-8CC299024F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4800" y="3713163"/>
                <a:ext cx="290512" cy="555625"/>
              </a:xfrm>
              <a:custGeom>
                <a:avLst/>
                <a:gdLst>
                  <a:gd name="T0" fmla="*/ 183 w 183"/>
                  <a:gd name="T1" fmla="*/ 135 h 350"/>
                  <a:gd name="T2" fmla="*/ 161 w 183"/>
                  <a:gd name="T3" fmla="*/ 94 h 350"/>
                  <a:gd name="T4" fmla="*/ 138 w 183"/>
                  <a:gd name="T5" fmla="*/ 51 h 350"/>
                  <a:gd name="T6" fmla="*/ 119 w 183"/>
                  <a:gd name="T7" fmla="*/ 59 h 350"/>
                  <a:gd name="T8" fmla="*/ 100 w 183"/>
                  <a:gd name="T9" fmla="*/ 55 h 350"/>
                  <a:gd name="T10" fmla="*/ 77 w 183"/>
                  <a:gd name="T11" fmla="*/ 47 h 350"/>
                  <a:gd name="T12" fmla="*/ 64 w 183"/>
                  <a:gd name="T13" fmla="*/ 21 h 350"/>
                  <a:gd name="T14" fmla="*/ 51 w 183"/>
                  <a:gd name="T15" fmla="*/ 0 h 350"/>
                  <a:gd name="T16" fmla="*/ 29 w 183"/>
                  <a:gd name="T17" fmla="*/ 16 h 350"/>
                  <a:gd name="T18" fmla="*/ 9 w 183"/>
                  <a:gd name="T19" fmla="*/ 43 h 350"/>
                  <a:gd name="T20" fmla="*/ 14 w 183"/>
                  <a:gd name="T21" fmla="*/ 68 h 350"/>
                  <a:gd name="T22" fmla="*/ 40 w 183"/>
                  <a:gd name="T23" fmla="*/ 101 h 350"/>
                  <a:gd name="T24" fmla="*/ 28 w 183"/>
                  <a:gd name="T25" fmla="*/ 126 h 350"/>
                  <a:gd name="T26" fmla="*/ 51 w 183"/>
                  <a:gd name="T27" fmla="*/ 157 h 350"/>
                  <a:gd name="T28" fmla="*/ 55 w 183"/>
                  <a:gd name="T29" fmla="*/ 181 h 350"/>
                  <a:gd name="T30" fmla="*/ 56 w 183"/>
                  <a:gd name="T31" fmla="*/ 225 h 350"/>
                  <a:gd name="T32" fmla="*/ 42 w 183"/>
                  <a:gd name="T33" fmla="*/ 271 h 350"/>
                  <a:gd name="T34" fmla="*/ 46 w 183"/>
                  <a:gd name="T35" fmla="*/ 299 h 350"/>
                  <a:gd name="T36" fmla="*/ 59 w 183"/>
                  <a:gd name="T37" fmla="*/ 298 h 350"/>
                  <a:gd name="T38" fmla="*/ 75 w 183"/>
                  <a:gd name="T39" fmla="*/ 322 h 350"/>
                  <a:gd name="T40" fmla="*/ 88 w 183"/>
                  <a:gd name="T41" fmla="*/ 328 h 350"/>
                  <a:gd name="T42" fmla="*/ 108 w 183"/>
                  <a:gd name="T43" fmla="*/ 350 h 350"/>
                  <a:gd name="T44" fmla="*/ 127 w 183"/>
                  <a:gd name="T45" fmla="*/ 337 h 350"/>
                  <a:gd name="T46" fmla="*/ 103 w 183"/>
                  <a:gd name="T47" fmla="*/ 322 h 350"/>
                  <a:gd name="T48" fmla="*/ 86 w 183"/>
                  <a:gd name="T49" fmla="*/ 288 h 350"/>
                  <a:gd name="T50" fmla="*/ 62 w 183"/>
                  <a:gd name="T51" fmla="*/ 266 h 350"/>
                  <a:gd name="T52" fmla="*/ 65 w 183"/>
                  <a:gd name="T53" fmla="*/ 228 h 350"/>
                  <a:gd name="T54" fmla="*/ 72 w 183"/>
                  <a:gd name="T55" fmla="*/ 167 h 350"/>
                  <a:gd name="T56" fmla="*/ 90 w 183"/>
                  <a:gd name="T57" fmla="*/ 185 h 350"/>
                  <a:gd name="T58" fmla="*/ 127 w 183"/>
                  <a:gd name="T59" fmla="*/ 195 h 350"/>
                  <a:gd name="T60" fmla="*/ 130 w 183"/>
                  <a:gd name="T61" fmla="*/ 147 h 350"/>
                  <a:gd name="T62" fmla="*/ 177 w 183"/>
                  <a:gd name="T63" fmla="*/ 146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3" h="350">
                    <a:moveTo>
                      <a:pt x="177" y="146"/>
                    </a:moveTo>
                    <a:lnTo>
                      <a:pt x="183" y="135"/>
                    </a:lnTo>
                    <a:lnTo>
                      <a:pt x="181" y="115"/>
                    </a:lnTo>
                    <a:lnTo>
                      <a:pt x="161" y="94"/>
                    </a:lnTo>
                    <a:lnTo>
                      <a:pt x="156" y="71"/>
                    </a:lnTo>
                    <a:lnTo>
                      <a:pt x="138" y="51"/>
                    </a:lnTo>
                    <a:lnTo>
                      <a:pt x="122" y="50"/>
                    </a:lnTo>
                    <a:lnTo>
                      <a:pt x="119" y="59"/>
                    </a:lnTo>
                    <a:lnTo>
                      <a:pt x="107" y="59"/>
                    </a:lnTo>
                    <a:lnTo>
                      <a:pt x="100" y="55"/>
                    </a:lnTo>
                    <a:lnTo>
                      <a:pt x="81" y="69"/>
                    </a:lnTo>
                    <a:lnTo>
                      <a:pt x="77" y="47"/>
                    </a:lnTo>
                    <a:lnTo>
                      <a:pt x="78" y="22"/>
                    </a:lnTo>
                    <a:lnTo>
                      <a:pt x="64" y="21"/>
                    </a:lnTo>
                    <a:lnTo>
                      <a:pt x="60" y="7"/>
                    </a:lnTo>
                    <a:lnTo>
                      <a:pt x="51" y="0"/>
                    </a:lnTo>
                    <a:lnTo>
                      <a:pt x="40" y="5"/>
                    </a:lnTo>
                    <a:lnTo>
                      <a:pt x="29" y="16"/>
                    </a:lnTo>
                    <a:lnTo>
                      <a:pt x="14" y="17"/>
                    </a:lnTo>
                    <a:lnTo>
                      <a:pt x="9" y="43"/>
                    </a:lnTo>
                    <a:lnTo>
                      <a:pt x="0" y="46"/>
                    </a:lnTo>
                    <a:lnTo>
                      <a:pt x="14" y="68"/>
                    </a:lnTo>
                    <a:lnTo>
                      <a:pt x="29" y="85"/>
                    </a:lnTo>
                    <a:lnTo>
                      <a:pt x="40" y="101"/>
                    </a:lnTo>
                    <a:lnTo>
                      <a:pt x="35" y="121"/>
                    </a:lnTo>
                    <a:lnTo>
                      <a:pt x="28" y="126"/>
                    </a:lnTo>
                    <a:lnTo>
                      <a:pt x="35" y="137"/>
                    </a:lnTo>
                    <a:lnTo>
                      <a:pt x="51" y="157"/>
                    </a:lnTo>
                    <a:lnTo>
                      <a:pt x="55" y="170"/>
                    </a:lnTo>
                    <a:lnTo>
                      <a:pt x="55" y="181"/>
                    </a:lnTo>
                    <a:lnTo>
                      <a:pt x="66" y="202"/>
                    </a:lnTo>
                    <a:lnTo>
                      <a:pt x="56" y="225"/>
                    </a:lnTo>
                    <a:lnTo>
                      <a:pt x="47" y="249"/>
                    </a:lnTo>
                    <a:lnTo>
                      <a:pt x="42" y="271"/>
                    </a:lnTo>
                    <a:lnTo>
                      <a:pt x="42" y="286"/>
                    </a:lnTo>
                    <a:lnTo>
                      <a:pt x="46" y="299"/>
                    </a:lnTo>
                    <a:lnTo>
                      <a:pt x="49" y="285"/>
                    </a:lnTo>
                    <a:lnTo>
                      <a:pt x="59" y="298"/>
                    </a:lnTo>
                    <a:lnTo>
                      <a:pt x="71" y="311"/>
                    </a:lnTo>
                    <a:lnTo>
                      <a:pt x="75" y="322"/>
                    </a:lnTo>
                    <a:lnTo>
                      <a:pt x="85" y="331"/>
                    </a:lnTo>
                    <a:lnTo>
                      <a:pt x="88" y="328"/>
                    </a:lnTo>
                    <a:lnTo>
                      <a:pt x="105" y="338"/>
                    </a:lnTo>
                    <a:lnTo>
                      <a:pt x="108" y="350"/>
                    </a:lnTo>
                    <a:lnTo>
                      <a:pt x="122" y="347"/>
                    </a:lnTo>
                    <a:lnTo>
                      <a:pt x="127" y="337"/>
                    </a:lnTo>
                    <a:lnTo>
                      <a:pt x="116" y="325"/>
                    </a:lnTo>
                    <a:lnTo>
                      <a:pt x="103" y="322"/>
                    </a:lnTo>
                    <a:lnTo>
                      <a:pt x="91" y="309"/>
                    </a:lnTo>
                    <a:lnTo>
                      <a:pt x="86" y="288"/>
                    </a:lnTo>
                    <a:lnTo>
                      <a:pt x="76" y="266"/>
                    </a:lnTo>
                    <a:lnTo>
                      <a:pt x="62" y="266"/>
                    </a:lnTo>
                    <a:lnTo>
                      <a:pt x="60" y="248"/>
                    </a:lnTo>
                    <a:lnTo>
                      <a:pt x="65" y="228"/>
                    </a:lnTo>
                    <a:lnTo>
                      <a:pt x="73" y="193"/>
                    </a:lnTo>
                    <a:lnTo>
                      <a:pt x="72" y="167"/>
                    </a:lnTo>
                    <a:lnTo>
                      <a:pt x="91" y="166"/>
                    </a:lnTo>
                    <a:lnTo>
                      <a:pt x="90" y="185"/>
                    </a:lnTo>
                    <a:lnTo>
                      <a:pt x="107" y="185"/>
                    </a:lnTo>
                    <a:lnTo>
                      <a:pt x="127" y="195"/>
                    </a:lnTo>
                    <a:lnTo>
                      <a:pt x="119" y="167"/>
                    </a:lnTo>
                    <a:lnTo>
                      <a:pt x="130" y="147"/>
                    </a:lnTo>
                    <a:lnTo>
                      <a:pt x="157" y="143"/>
                    </a:lnTo>
                    <a:lnTo>
                      <a:pt x="177" y="146"/>
                    </a:lnTo>
                    <a:lnTo>
                      <a:pt x="177" y="1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7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33A47B-9D0B-46FF-8CC2-CBCB7E5C5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0375" y="2936876"/>
                <a:ext cx="252412" cy="158750"/>
              </a:xfrm>
              <a:custGeom>
                <a:avLst/>
                <a:gdLst>
                  <a:gd name="T0" fmla="*/ 62 w 159"/>
                  <a:gd name="T1" fmla="*/ 16 h 100"/>
                  <a:gd name="T2" fmla="*/ 55 w 159"/>
                  <a:gd name="T3" fmla="*/ 17 h 100"/>
                  <a:gd name="T4" fmla="*/ 50 w 159"/>
                  <a:gd name="T5" fmla="*/ 10 h 100"/>
                  <a:gd name="T6" fmla="*/ 51 w 159"/>
                  <a:gd name="T7" fmla="*/ 0 h 100"/>
                  <a:gd name="T8" fmla="*/ 27 w 159"/>
                  <a:gd name="T9" fmla="*/ 5 h 100"/>
                  <a:gd name="T10" fmla="*/ 25 w 159"/>
                  <a:gd name="T11" fmla="*/ 20 h 100"/>
                  <a:gd name="T12" fmla="*/ 19 w 159"/>
                  <a:gd name="T13" fmla="*/ 33 h 100"/>
                  <a:gd name="T14" fmla="*/ 2 w 159"/>
                  <a:gd name="T15" fmla="*/ 32 h 100"/>
                  <a:gd name="T16" fmla="*/ 0 w 159"/>
                  <a:gd name="T17" fmla="*/ 42 h 100"/>
                  <a:gd name="T18" fmla="*/ 16 w 159"/>
                  <a:gd name="T19" fmla="*/ 48 h 100"/>
                  <a:gd name="T20" fmla="*/ 25 w 159"/>
                  <a:gd name="T21" fmla="*/ 66 h 100"/>
                  <a:gd name="T22" fmla="*/ 20 w 159"/>
                  <a:gd name="T23" fmla="*/ 90 h 100"/>
                  <a:gd name="T24" fmla="*/ 27 w 159"/>
                  <a:gd name="T25" fmla="*/ 94 h 100"/>
                  <a:gd name="T26" fmla="*/ 40 w 159"/>
                  <a:gd name="T27" fmla="*/ 85 h 100"/>
                  <a:gd name="T28" fmla="*/ 47 w 159"/>
                  <a:gd name="T29" fmla="*/ 90 h 100"/>
                  <a:gd name="T30" fmla="*/ 51 w 159"/>
                  <a:gd name="T31" fmla="*/ 79 h 100"/>
                  <a:gd name="T32" fmla="*/ 62 w 159"/>
                  <a:gd name="T33" fmla="*/ 80 h 100"/>
                  <a:gd name="T34" fmla="*/ 65 w 159"/>
                  <a:gd name="T35" fmla="*/ 76 h 100"/>
                  <a:gd name="T36" fmla="*/ 64 w 159"/>
                  <a:gd name="T37" fmla="*/ 67 h 100"/>
                  <a:gd name="T38" fmla="*/ 70 w 159"/>
                  <a:gd name="T39" fmla="*/ 58 h 100"/>
                  <a:gd name="T40" fmla="*/ 83 w 159"/>
                  <a:gd name="T41" fmla="*/ 64 h 100"/>
                  <a:gd name="T42" fmla="*/ 83 w 159"/>
                  <a:gd name="T43" fmla="*/ 71 h 100"/>
                  <a:gd name="T44" fmla="*/ 88 w 159"/>
                  <a:gd name="T45" fmla="*/ 72 h 100"/>
                  <a:gd name="T46" fmla="*/ 92 w 159"/>
                  <a:gd name="T47" fmla="*/ 92 h 100"/>
                  <a:gd name="T48" fmla="*/ 101 w 159"/>
                  <a:gd name="T49" fmla="*/ 100 h 100"/>
                  <a:gd name="T50" fmla="*/ 107 w 159"/>
                  <a:gd name="T51" fmla="*/ 96 h 100"/>
                  <a:gd name="T52" fmla="*/ 115 w 159"/>
                  <a:gd name="T53" fmla="*/ 93 h 100"/>
                  <a:gd name="T54" fmla="*/ 125 w 159"/>
                  <a:gd name="T55" fmla="*/ 82 h 100"/>
                  <a:gd name="T56" fmla="*/ 139 w 159"/>
                  <a:gd name="T57" fmla="*/ 84 h 100"/>
                  <a:gd name="T58" fmla="*/ 159 w 159"/>
                  <a:gd name="T59" fmla="*/ 84 h 100"/>
                  <a:gd name="T60" fmla="*/ 152 w 159"/>
                  <a:gd name="T61" fmla="*/ 70 h 100"/>
                  <a:gd name="T62" fmla="*/ 150 w 159"/>
                  <a:gd name="T63" fmla="*/ 60 h 100"/>
                  <a:gd name="T64" fmla="*/ 137 w 159"/>
                  <a:gd name="T65" fmla="*/ 56 h 100"/>
                  <a:gd name="T66" fmla="*/ 131 w 159"/>
                  <a:gd name="T67" fmla="*/ 57 h 100"/>
                  <a:gd name="T68" fmla="*/ 120 w 159"/>
                  <a:gd name="T69" fmla="*/ 36 h 100"/>
                  <a:gd name="T70" fmla="*/ 84 w 159"/>
                  <a:gd name="T71" fmla="*/ 39 h 100"/>
                  <a:gd name="T72" fmla="*/ 57 w 159"/>
                  <a:gd name="T73" fmla="*/ 31 h 100"/>
                  <a:gd name="T74" fmla="*/ 38 w 159"/>
                  <a:gd name="T75" fmla="*/ 33 h 100"/>
                  <a:gd name="T76" fmla="*/ 35 w 159"/>
                  <a:gd name="T77" fmla="*/ 19 h 100"/>
                  <a:gd name="T78" fmla="*/ 57 w 159"/>
                  <a:gd name="T79" fmla="*/ 24 h 100"/>
                  <a:gd name="T80" fmla="*/ 62 w 159"/>
                  <a:gd name="T81" fmla="*/ 16 h 100"/>
                  <a:gd name="T82" fmla="*/ 62 w 159"/>
                  <a:gd name="T83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9" h="100">
                    <a:moveTo>
                      <a:pt x="62" y="16"/>
                    </a:moveTo>
                    <a:lnTo>
                      <a:pt x="55" y="17"/>
                    </a:lnTo>
                    <a:lnTo>
                      <a:pt x="50" y="10"/>
                    </a:lnTo>
                    <a:lnTo>
                      <a:pt x="51" y="0"/>
                    </a:lnTo>
                    <a:lnTo>
                      <a:pt x="27" y="5"/>
                    </a:lnTo>
                    <a:lnTo>
                      <a:pt x="25" y="20"/>
                    </a:lnTo>
                    <a:lnTo>
                      <a:pt x="19" y="33"/>
                    </a:lnTo>
                    <a:lnTo>
                      <a:pt x="2" y="32"/>
                    </a:lnTo>
                    <a:lnTo>
                      <a:pt x="0" y="42"/>
                    </a:lnTo>
                    <a:lnTo>
                      <a:pt x="16" y="48"/>
                    </a:lnTo>
                    <a:lnTo>
                      <a:pt x="25" y="66"/>
                    </a:lnTo>
                    <a:lnTo>
                      <a:pt x="20" y="90"/>
                    </a:lnTo>
                    <a:lnTo>
                      <a:pt x="27" y="94"/>
                    </a:lnTo>
                    <a:lnTo>
                      <a:pt x="40" y="85"/>
                    </a:lnTo>
                    <a:lnTo>
                      <a:pt x="47" y="90"/>
                    </a:lnTo>
                    <a:lnTo>
                      <a:pt x="51" y="79"/>
                    </a:lnTo>
                    <a:lnTo>
                      <a:pt x="62" y="80"/>
                    </a:lnTo>
                    <a:lnTo>
                      <a:pt x="65" y="76"/>
                    </a:lnTo>
                    <a:lnTo>
                      <a:pt x="64" y="67"/>
                    </a:lnTo>
                    <a:lnTo>
                      <a:pt x="70" y="58"/>
                    </a:lnTo>
                    <a:lnTo>
                      <a:pt x="83" y="64"/>
                    </a:lnTo>
                    <a:lnTo>
                      <a:pt x="83" y="71"/>
                    </a:lnTo>
                    <a:lnTo>
                      <a:pt x="88" y="72"/>
                    </a:lnTo>
                    <a:lnTo>
                      <a:pt x="92" y="92"/>
                    </a:lnTo>
                    <a:lnTo>
                      <a:pt x="101" y="100"/>
                    </a:lnTo>
                    <a:lnTo>
                      <a:pt x="107" y="96"/>
                    </a:lnTo>
                    <a:lnTo>
                      <a:pt x="115" y="93"/>
                    </a:lnTo>
                    <a:lnTo>
                      <a:pt x="125" y="82"/>
                    </a:lnTo>
                    <a:lnTo>
                      <a:pt x="139" y="84"/>
                    </a:lnTo>
                    <a:lnTo>
                      <a:pt x="159" y="84"/>
                    </a:lnTo>
                    <a:lnTo>
                      <a:pt x="152" y="70"/>
                    </a:lnTo>
                    <a:lnTo>
                      <a:pt x="150" y="60"/>
                    </a:lnTo>
                    <a:lnTo>
                      <a:pt x="137" y="56"/>
                    </a:lnTo>
                    <a:lnTo>
                      <a:pt x="131" y="57"/>
                    </a:lnTo>
                    <a:lnTo>
                      <a:pt x="120" y="36"/>
                    </a:lnTo>
                    <a:lnTo>
                      <a:pt x="84" y="39"/>
                    </a:lnTo>
                    <a:lnTo>
                      <a:pt x="57" y="31"/>
                    </a:lnTo>
                    <a:lnTo>
                      <a:pt x="38" y="33"/>
                    </a:lnTo>
                    <a:lnTo>
                      <a:pt x="35" y="19"/>
                    </a:lnTo>
                    <a:lnTo>
                      <a:pt x="57" y="24"/>
                    </a:lnTo>
                    <a:lnTo>
                      <a:pt x="62" y="16"/>
                    </a:lnTo>
                    <a:lnTo>
                      <a:pt x="62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7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CE5A4E2-2B32-408F-BBEA-F9C2582EAD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775" y="2870201"/>
                <a:ext cx="471487" cy="282575"/>
              </a:xfrm>
              <a:custGeom>
                <a:avLst/>
                <a:gdLst>
                  <a:gd name="T0" fmla="*/ 297 w 297"/>
                  <a:gd name="T1" fmla="*/ 127 h 178"/>
                  <a:gd name="T2" fmla="*/ 294 w 297"/>
                  <a:gd name="T3" fmla="*/ 112 h 178"/>
                  <a:gd name="T4" fmla="*/ 265 w 297"/>
                  <a:gd name="T5" fmla="*/ 102 h 178"/>
                  <a:gd name="T6" fmla="*/ 243 w 297"/>
                  <a:gd name="T7" fmla="*/ 90 h 178"/>
                  <a:gd name="T8" fmla="*/ 227 w 297"/>
                  <a:gd name="T9" fmla="*/ 79 h 178"/>
                  <a:gd name="T10" fmla="*/ 201 w 297"/>
                  <a:gd name="T11" fmla="*/ 63 h 178"/>
                  <a:gd name="T12" fmla="*/ 185 w 297"/>
                  <a:gd name="T13" fmla="*/ 39 h 178"/>
                  <a:gd name="T14" fmla="*/ 177 w 297"/>
                  <a:gd name="T15" fmla="*/ 34 h 178"/>
                  <a:gd name="T16" fmla="*/ 157 w 297"/>
                  <a:gd name="T17" fmla="*/ 35 h 178"/>
                  <a:gd name="T18" fmla="*/ 148 w 297"/>
                  <a:gd name="T19" fmla="*/ 30 h 178"/>
                  <a:gd name="T20" fmla="*/ 141 w 297"/>
                  <a:gd name="T21" fmla="*/ 13 h 178"/>
                  <a:gd name="T22" fmla="*/ 112 w 297"/>
                  <a:gd name="T23" fmla="*/ 0 h 178"/>
                  <a:gd name="T24" fmla="*/ 99 w 297"/>
                  <a:gd name="T25" fmla="*/ 14 h 178"/>
                  <a:gd name="T26" fmla="*/ 85 w 297"/>
                  <a:gd name="T27" fmla="*/ 22 h 178"/>
                  <a:gd name="T28" fmla="*/ 91 w 297"/>
                  <a:gd name="T29" fmla="*/ 33 h 178"/>
                  <a:gd name="T30" fmla="*/ 69 w 297"/>
                  <a:gd name="T31" fmla="*/ 33 h 178"/>
                  <a:gd name="T32" fmla="*/ 60 w 297"/>
                  <a:gd name="T33" fmla="*/ 35 h 178"/>
                  <a:gd name="T34" fmla="*/ 42 w 297"/>
                  <a:gd name="T35" fmla="*/ 16 h 178"/>
                  <a:gd name="T36" fmla="*/ 28 w 297"/>
                  <a:gd name="T37" fmla="*/ 10 h 178"/>
                  <a:gd name="T38" fmla="*/ 7 w 297"/>
                  <a:gd name="T39" fmla="*/ 14 h 178"/>
                  <a:gd name="T40" fmla="*/ 0 w 297"/>
                  <a:gd name="T41" fmla="*/ 22 h 178"/>
                  <a:gd name="T42" fmla="*/ 9 w 297"/>
                  <a:gd name="T43" fmla="*/ 37 h 178"/>
                  <a:gd name="T44" fmla="*/ 7 w 297"/>
                  <a:gd name="T45" fmla="*/ 20 h 178"/>
                  <a:gd name="T46" fmla="*/ 21 w 297"/>
                  <a:gd name="T47" fmla="*/ 14 h 178"/>
                  <a:gd name="T48" fmla="*/ 31 w 297"/>
                  <a:gd name="T49" fmla="*/ 28 h 178"/>
                  <a:gd name="T50" fmla="*/ 48 w 297"/>
                  <a:gd name="T51" fmla="*/ 42 h 178"/>
                  <a:gd name="T52" fmla="*/ 33 w 297"/>
                  <a:gd name="T53" fmla="*/ 49 h 178"/>
                  <a:gd name="T54" fmla="*/ 13 w 297"/>
                  <a:gd name="T55" fmla="*/ 43 h 178"/>
                  <a:gd name="T56" fmla="*/ 13 w 297"/>
                  <a:gd name="T57" fmla="*/ 63 h 178"/>
                  <a:gd name="T58" fmla="*/ 26 w 297"/>
                  <a:gd name="T59" fmla="*/ 65 h 178"/>
                  <a:gd name="T60" fmla="*/ 25 w 297"/>
                  <a:gd name="T61" fmla="*/ 81 h 178"/>
                  <a:gd name="T62" fmla="*/ 42 w 297"/>
                  <a:gd name="T63" fmla="*/ 89 h 178"/>
                  <a:gd name="T64" fmla="*/ 45 w 297"/>
                  <a:gd name="T65" fmla="*/ 114 h 178"/>
                  <a:gd name="T66" fmla="*/ 51 w 297"/>
                  <a:gd name="T67" fmla="*/ 131 h 178"/>
                  <a:gd name="T68" fmla="*/ 67 w 297"/>
                  <a:gd name="T69" fmla="*/ 127 h 178"/>
                  <a:gd name="T70" fmla="*/ 78 w 297"/>
                  <a:gd name="T71" fmla="*/ 112 h 178"/>
                  <a:gd name="T72" fmla="*/ 91 w 297"/>
                  <a:gd name="T73" fmla="*/ 113 h 178"/>
                  <a:gd name="T74" fmla="*/ 100 w 297"/>
                  <a:gd name="T75" fmla="*/ 109 h 178"/>
                  <a:gd name="T76" fmla="*/ 114 w 297"/>
                  <a:gd name="T77" fmla="*/ 112 h 178"/>
                  <a:gd name="T78" fmla="*/ 138 w 297"/>
                  <a:gd name="T79" fmla="*/ 124 h 178"/>
                  <a:gd name="T80" fmla="*/ 154 w 297"/>
                  <a:gd name="T81" fmla="*/ 127 h 178"/>
                  <a:gd name="T82" fmla="*/ 181 w 297"/>
                  <a:gd name="T83" fmla="*/ 147 h 178"/>
                  <a:gd name="T84" fmla="*/ 196 w 297"/>
                  <a:gd name="T85" fmla="*/ 148 h 178"/>
                  <a:gd name="T86" fmla="*/ 202 w 297"/>
                  <a:gd name="T87" fmla="*/ 169 h 178"/>
                  <a:gd name="T88" fmla="*/ 224 w 297"/>
                  <a:gd name="T89" fmla="*/ 178 h 178"/>
                  <a:gd name="T90" fmla="*/ 239 w 297"/>
                  <a:gd name="T91" fmla="*/ 175 h 178"/>
                  <a:gd name="T92" fmla="*/ 240 w 297"/>
                  <a:gd name="T93" fmla="*/ 164 h 178"/>
                  <a:gd name="T94" fmla="*/ 255 w 297"/>
                  <a:gd name="T95" fmla="*/ 160 h 178"/>
                  <a:gd name="T96" fmla="*/ 264 w 297"/>
                  <a:gd name="T97" fmla="*/ 153 h 178"/>
                  <a:gd name="T98" fmla="*/ 264 w 297"/>
                  <a:gd name="T99" fmla="*/ 133 h 178"/>
                  <a:gd name="T100" fmla="*/ 279 w 297"/>
                  <a:gd name="T101" fmla="*/ 128 h 178"/>
                  <a:gd name="T102" fmla="*/ 280 w 297"/>
                  <a:gd name="T103" fmla="*/ 120 h 178"/>
                  <a:gd name="T104" fmla="*/ 291 w 297"/>
                  <a:gd name="T105" fmla="*/ 127 h 178"/>
                  <a:gd name="T106" fmla="*/ 297 w 297"/>
                  <a:gd name="T107" fmla="*/ 127 h 178"/>
                  <a:gd name="T108" fmla="*/ 297 w 297"/>
                  <a:gd name="T109" fmla="*/ 12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7" h="178">
                    <a:moveTo>
                      <a:pt x="297" y="127"/>
                    </a:moveTo>
                    <a:lnTo>
                      <a:pt x="294" y="112"/>
                    </a:lnTo>
                    <a:lnTo>
                      <a:pt x="265" y="102"/>
                    </a:lnTo>
                    <a:lnTo>
                      <a:pt x="243" y="90"/>
                    </a:lnTo>
                    <a:lnTo>
                      <a:pt x="227" y="79"/>
                    </a:lnTo>
                    <a:lnTo>
                      <a:pt x="201" y="63"/>
                    </a:lnTo>
                    <a:lnTo>
                      <a:pt x="185" y="39"/>
                    </a:lnTo>
                    <a:lnTo>
                      <a:pt x="177" y="34"/>
                    </a:lnTo>
                    <a:lnTo>
                      <a:pt x="157" y="35"/>
                    </a:lnTo>
                    <a:lnTo>
                      <a:pt x="148" y="30"/>
                    </a:lnTo>
                    <a:lnTo>
                      <a:pt x="141" y="13"/>
                    </a:lnTo>
                    <a:lnTo>
                      <a:pt x="112" y="0"/>
                    </a:lnTo>
                    <a:lnTo>
                      <a:pt x="99" y="14"/>
                    </a:lnTo>
                    <a:lnTo>
                      <a:pt x="85" y="22"/>
                    </a:lnTo>
                    <a:lnTo>
                      <a:pt x="91" y="33"/>
                    </a:lnTo>
                    <a:lnTo>
                      <a:pt x="69" y="33"/>
                    </a:lnTo>
                    <a:lnTo>
                      <a:pt x="60" y="35"/>
                    </a:lnTo>
                    <a:lnTo>
                      <a:pt x="42" y="16"/>
                    </a:lnTo>
                    <a:lnTo>
                      <a:pt x="28" y="10"/>
                    </a:lnTo>
                    <a:lnTo>
                      <a:pt x="7" y="14"/>
                    </a:lnTo>
                    <a:lnTo>
                      <a:pt x="0" y="22"/>
                    </a:lnTo>
                    <a:lnTo>
                      <a:pt x="9" y="37"/>
                    </a:lnTo>
                    <a:lnTo>
                      <a:pt x="7" y="20"/>
                    </a:lnTo>
                    <a:lnTo>
                      <a:pt x="21" y="14"/>
                    </a:lnTo>
                    <a:lnTo>
                      <a:pt x="31" y="28"/>
                    </a:lnTo>
                    <a:lnTo>
                      <a:pt x="48" y="42"/>
                    </a:lnTo>
                    <a:lnTo>
                      <a:pt x="33" y="49"/>
                    </a:lnTo>
                    <a:lnTo>
                      <a:pt x="13" y="43"/>
                    </a:lnTo>
                    <a:lnTo>
                      <a:pt x="13" y="63"/>
                    </a:lnTo>
                    <a:lnTo>
                      <a:pt x="26" y="65"/>
                    </a:lnTo>
                    <a:lnTo>
                      <a:pt x="25" y="81"/>
                    </a:lnTo>
                    <a:lnTo>
                      <a:pt x="42" y="89"/>
                    </a:lnTo>
                    <a:lnTo>
                      <a:pt x="45" y="114"/>
                    </a:lnTo>
                    <a:lnTo>
                      <a:pt x="51" y="131"/>
                    </a:lnTo>
                    <a:lnTo>
                      <a:pt x="67" y="127"/>
                    </a:lnTo>
                    <a:lnTo>
                      <a:pt x="78" y="112"/>
                    </a:lnTo>
                    <a:lnTo>
                      <a:pt x="91" y="113"/>
                    </a:lnTo>
                    <a:lnTo>
                      <a:pt x="100" y="109"/>
                    </a:lnTo>
                    <a:lnTo>
                      <a:pt x="114" y="112"/>
                    </a:lnTo>
                    <a:lnTo>
                      <a:pt x="138" y="124"/>
                    </a:lnTo>
                    <a:lnTo>
                      <a:pt x="154" y="127"/>
                    </a:lnTo>
                    <a:lnTo>
                      <a:pt x="181" y="147"/>
                    </a:lnTo>
                    <a:lnTo>
                      <a:pt x="196" y="148"/>
                    </a:lnTo>
                    <a:lnTo>
                      <a:pt x="202" y="169"/>
                    </a:lnTo>
                    <a:lnTo>
                      <a:pt x="224" y="178"/>
                    </a:lnTo>
                    <a:lnTo>
                      <a:pt x="239" y="175"/>
                    </a:lnTo>
                    <a:lnTo>
                      <a:pt x="240" y="164"/>
                    </a:lnTo>
                    <a:lnTo>
                      <a:pt x="255" y="160"/>
                    </a:lnTo>
                    <a:lnTo>
                      <a:pt x="264" y="153"/>
                    </a:lnTo>
                    <a:lnTo>
                      <a:pt x="264" y="133"/>
                    </a:lnTo>
                    <a:lnTo>
                      <a:pt x="279" y="128"/>
                    </a:lnTo>
                    <a:lnTo>
                      <a:pt x="280" y="120"/>
                    </a:lnTo>
                    <a:lnTo>
                      <a:pt x="291" y="127"/>
                    </a:lnTo>
                    <a:lnTo>
                      <a:pt x="297" y="127"/>
                    </a:lnTo>
                    <a:lnTo>
                      <a:pt x="297" y="1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7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0790B1-736D-49BE-A9D3-F419ACB641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0475" y="4794251"/>
                <a:ext cx="79375" cy="42863"/>
              </a:xfrm>
              <a:custGeom>
                <a:avLst/>
                <a:gdLst>
                  <a:gd name="T0" fmla="*/ 1 w 50"/>
                  <a:gd name="T1" fmla="*/ 27 h 27"/>
                  <a:gd name="T2" fmla="*/ 19 w 50"/>
                  <a:gd name="T3" fmla="*/ 20 h 27"/>
                  <a:gd name="T4" fmla="*/ 42 w 50"/>
                  <a:gd name="T5" fmla="*/ 10 h 27"/>
                  <a:gd name="T6" fmla="*/ 50 w 50"/>
                  <a:gd name="T7" fmla="*/ 3 h 27"/>
                  <a:gd name="T8" fmla="*/ 43 w 50"/>
                  <a:gd name="T9" fmla="*/ 0 h 27"/>
                  <a:gd name="T10" fmla="*/ 35 w 50"/>
                  <a:gd name="T11" fmla="*/ 3 h 27"/>
                  <a:gd name="T12" fmla="*/ 20 w 50"/>
                  <a:gd name="T13" fmla="*/ 4 h 27"/>
                  <a:gd name="T14" fmla="*/ 3 w 50"/>
                  <a:gd name="T15" fmla="*/ 10 h 27"/>
                  <a:gd name="T16" fmla="*/ 0 w 50"/>
                  <a:gd name="T17" fmla="*/ 15 h 27"/>
                  <a:gd name="T18" fmla="*/ 2 w 50"/>
                  <a:gd name="T19" fmla="*/ 20 h 27"/>
                  <a:gd name="T20" fmla="*/ 1 w 50"/>
                  <a:gd name="T21" fmla="*/ 27 h 27"/>
                  <a:gd name="T22" fmla="*/ 1 w 50"/>
                  <a:gd name="T2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7">
                    <a:moveTo>
                      <a:pt x="1" y="27"/>
                    </a:moveTo>
                    <a:lnTo>
                      <a:pt x="19" y="20"/>
                    </a:lnTo>
                    <a:lnTo>
                      <a:pt x="42" y="10"/>
                    </a:lnTo>
                    <a:lnTo>
                      <a:pt x="50" y="3"/>
                    </a:lnTo>
                    <a:lnTo>
                      <a:pt x="43" y="0"/>
                    </a:lnTo>
                    <a:lnTo>
                      <a:pt x="35" y="3"/>
                    </a:lnTo>
                    <a:lnTo>
                      <a:pt x="20" y="4"/>
                    </a:lnTo>
                    <a:lnTo>
                      <a:pt x="3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1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7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F6FDE60-37CA-4676-8519-BE5DBFAFFD5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6087" y="2892426"/>
                <a:ext cx="598487" cy="239713"/>
              </a:xfrm>
              <a:custGeom>
                <a:avLst/>
                <a:gdLst>
                  <a:gd name="T0" fmla="*/ 173 w 377"/>
                  <a:gd name="T1" fmla="*/ 2 h 151"/>
                  <a:gd name="T2" fmla="*/ 119 w 377"/>
                  <a:gd name="T3" fmla="*/ 10 h 151"/>
                  <a:gd name="T4" fmla="*/ 62 w 377"/>
                  <a:gd name="T5" fmla="*/ 21 h 151"/>
                  <a:gd name="T6" fmla="*/ 26 w 377"/>
                  <a:gd name="T7" fmla="*/ 40 h 151"/>
                  <a:gd name="T8" fmla="*/ 20 w 377"/>
                  <a:gd name="T9" fmla="*/ 74 h 151"/>
                  <a:gd name="T10" fmla="*/ 29 w 377"/>
                  <a:gd name="T11" fmla="*/ 106 h 151"/>
                  <a:gd name="T12" fmla="*/ 64 w 377"/>
                  <a:gd name="T13" fmla="*/ 129 h 151"/>
                  <a:gd name="T14" fmla="*/ 98 w 377"/>
                  <a:gd name="T15" fmla="*/ 140 h 151"/>
                  <a:gd name="T16" fmla="*/ 122 w 377"/>
                  <a:gd name="T17" fmla="*/ 130 h 151"/>
                  <a:gd name="T18" fmla="*/ 169 w 377"/>
                  <a:gd name="T19" fmla="*/ 141 h 151"/>
                  <a:gd name="T20" fmla="*/ 198 w 377"/>
                  <a:gd name="T21" fmla="*/ 133 h 151"/>
                  <a:gd name="T22" fmla="*/ 203 w 377"/>
                  <a:gd name="T23" fmla="*/ 140 h 151"/>
                  <a:gd name="T24" fmla="*/ 216 w 377"/>
                  <a:gd name="T25" fmla="*/ 145 h 151"/>
                  <a:gd name="T26" fmla="*/ 221 w 377"/>
                  <a:gd name="T27" fmla="*/ 127 h 151"/>
                  <a:gd name="T28" fmla="*/ 248 w 377"/>
                  <a:gd name="T29" fmla="*/ 125 h 151"/>
                  <a:gd name="T30" fmla="*/ 275 w 377"/>
                  <a:gd name="T31" fmla="*/ 129 h 151"/>
                  <a:gd name="T32" fmla="*/ 307 w 377"/>
                  <a:gd name="T33" fmla="*/ 120 h 151"/>
                  <a:gd name="T34" fmla="*/ 337 w 377"/>
                  <a:gd name="T35" fmla="*/ 113 h 151"/>
                  <a:gd name="T36" fmla="*/ 369 w 377"/>
                  <a:gd name="T37" fmla="*/ 122 h 151"/>
                  <a:gd name="T38" fmla="*/ 377 w 377"/>
                  <a:gd name="T39" fmla="*/ 118 h 151"/>
                  <a:gd name="T40" fmla="*/ 366 w 377"/>
                  <a:gd name="T41" fmla="*/ 91 h 151"/>
                  <a:gd name="T42" fmla="*/ 367 w 377"/>
                  <a:gd name="T43" fmla="*/ 56 h 151"/>
                  <a:gd name="T44" fmla="*/ 343 w 377"/>
                  <a:gd name="T45" fmla="*/ 44 h 151"/>
                  <a:gd name="T46" fmla="*/ 338 w 377"/>
                  <a:gd name="T47" fmla="*/ 25 h 151"/>
                  <a:gd name="T48" fmla="*/ 297 w 377"/>
                  <a:gd name="T49" fmla="*/ 14 h 151"/>
                  <a:gd name="T50" fmla="*/ 259 w 377"/>
                  <a:gd name="T51" fmla="*/ 24 h 151"/>
                  <a:gd name="T52" fmla="*/ 208 w 377"/>
                  <a:gd name="T53" fmla="*/ 19 h 151"/>
                  <a:gd name="T54" fmla="*/ 23 w 377"/>
                  <a:gd name="T55" fmla="*/ 34 h 151"/>
                  <a:gd name="T56" fmla="*/ 53 w 377"/>
                  <a:gd name="T57" fmla="*/ 25 h 151"/>
                  <a:gd name="T58" fmla="*/ 38 w 377"/>
                  <a:gd name="T59" fmla="*/ 12 h 151"/>
                  <a:gd name="T60" fmla="*/ 19 w 377"/>
                  <a:gd name="T61" fmla="*/ 0 h 151"/>
                  <a:gd name="T62" fmla="*/ 10 w 377"/>
                  <a:gd name="T63" fmla="*/ 14 h 151"/>
                  <a:gd name="T64" fmla="*/ 1 w 377"/>
                  <a:gd name="T65" fmla="*/ 30 h 151"/>
                  <a:gd name="T66" fmla="*/ 8 w 377"/>
                  <a:gd name="T67" fmla="*/ 46 h 151"/>
                  <a:gd name="T68" fmla="*/ 23 w 377"/>
                  <a:gd name="T69" fmla="*/ 3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7" h="151">
                    <a:moveTo>
                      <a:pt x="208" y="19"/>
                    </a:moveTo>
                    <a:lnTo>
                      <a:pt x="173" y="2"/>
                    </a:lnTo>
                    <a:lnTo>
                      <a:pt x="141" y="3"/>
                    </a:lnTo>
                    <a:lnTo>
                      <a:pt x="119" y="10"/>
                    </a:lnTo>
                    <a:lnTo>
                      <a:pt x="98" y="25"/>
                    </a:lnTo>
                    <a:lnTo>
                      <a:pt x="62" y="21"/>
                    </a:lnTo>
                    <a:lnTo>
                      <a:pt x="55" y="40"/>
                    </a:lnTo>
                    <a:lnTo>
                      <a:pt x="26" y="40"/>
                    </a:lnTo>
                    <a:lnTo>
                      <a:pt x="6" y="63"/>
                    </a:lnTo>
                    <a:lnTo>
                      <a:pt x="20" y="74"/>
                    </a:lnTo>
                    <a:lnTo>
                      <a:pt x="13" y="93"/>
                    </a:lnTo>
                    <a:lnTo>
                      <a:pt x="29" y="106"/>
                    </a:lnTo>
                    <a:lnTo>
                      <a:pt x="42" y="130"/>
                    </a:lnTo>
                    <a:lnTo>
                      <a:pt x="64" y="129"/>
                    </a:lnTo>
                    <a:lnTo>
                      <a:pt x="84" y="142"/>
                    </a:lnTo>
                    <a:lnTo>
                      <a:pt x="98" y="140"/>
                    </a:lnTo>
                    <a:lnTo>
                      <a:pt x="101" y="129"/>
                    </a:lnTo>
                    <a:lnTo>
                      <a:pt x="122" y="130"/>
                    </a:lnTo>
                    <a:lnTo>
                      <a:pt x="139" y="143"/>
                    </a:lnTo>
                    <a:lnTo>
                      <a:pt x="169" y="141"/>
                    </a:lnTo>
                    <a:lnTo>
                      <a:pt x="181" y="127"/>
                    </a:lnTo>
                    <a:lnTo>
                      <a:pt x="198" y="133"/>
                    </a:lnTo>
                    <a:lnTo>
                      <a:pt x="210" y="130"/>
                    </a:lnTo>
                    <a:lnTo>
                      <a:pt x="203" y="140"/>
                    </a:lnTo>
                    <a:lnTo>
                      <a:pt x="212" y="151"/>
                    </a:lnTo>
                    <a:lnTo>
                      <a:pt x="216" y="145"/>
                    </a:lnTo>
                    <a:lnTo>
                      <a:pt x="221" y="140"/>
                    </a:lnTo>
                    <a:lnTo>
                      <a:pt x="221" y="127"/>
                    </a:lnTo>
                    <a:lnTo>
                      <a:pt x="228" y="131"/>
                    </a:lnTo>
                    <a:lnTo>
                      <a:pt x="248" y="125"/>
                    </a:lnTo>
                    <a:lnTo>
                      <a:pt x="259" y="129"/>
                    </a:lnTo>
                    <a:lnTo>
                      <a:pt x="275" y="129"/>
                    </a:lnTo>
                    <a:lnTo>
                      <a:pt x="297" y="120"/>
                    </a:lnTo>
                    <a:lnTo>
                      <a:pt x="307" y="120"/>
                    </a:lnTo>
                    <a:lnTo>
                      <a:pt x="329" y="116"/>
                    </a:lnTo>
                    <a:lnTo>
                      <a:pt x="337" y="113"/>
                    </a:lnTo>
                    <a:lnTo>
                      <a:pt x="360" y="116"/>
                    </a:lnTo>
                    <a:lnTo>
                      <a:pt x="369" y="122"/>
                    </a:lnTo>
                    <a:lnTo>
                      <a:pt x="377" y="118"/>
                    </a:lnTo>
                    <a:lnTo>
                      <a:pt x="377" y="118"/>
                    </a:lnTo>
                    <a:lnTo>
                      <a:pt x="363" y="98"/>
                    </a:lnTo>
                    <a:lnTo>
                      <a:pt x="366" y="91"/>
                    </a:lnTo>
                    <a:lnTo>
                      <a:pt x="355" y="64"/>
                    </a:lnTo>
                    <a:lnTo>
                      <a:pt x="367" y="56"/>
                    </a:lnTo>
                    <a:lnTo>
                      <a:pt x="358" y="50"/>
                    </a:lnTo>
                    <a:lnTo>
                      <a:pt x="343" y="44"/>
                    </a:lnTo>
                    <a:lnTo>
                      <a:pt x="343" y="32"/>
                    </a:lnTo>
                    <a:lnTo>
                      <a:pt x="338" y="25"/>
                    </a:lnTo>
                    <a:lnTo>
                      <a:pt x="316" y="14"/>
                    </a:lnTo>
                    <a:lnTo>
                      <a:pt x="297" y="14"/>
                    </a:lnTo>
                    <a:lnTo>
                      <a:pt x="276" y="27"/>
                    </a:lnTo>
                    <a:lnTo>
                      <a:pt x="259" y="24"/>
                    </a:lnTo>
                    <a:lnTo>
                      <a:pt x="238" y="28"/>
                    </a:lnTo>
                    <a:lnTo>
                      <a:pt x="208" y="19"/>
                    </a:lnTo>
                    <a:lnTo>
                      <a:pt x="208" y="19"/>
                    </a:lnTo>
                    <a:close/>
                    <a:moveTo>
                      <a:pt x="23" y="34"/>
                    </a:moveTo>
                    <a:lnTo>
                      <a:pt x="31" y="27"/>
                    </a:lnTo>
                    <a:lnTo>
                      <a:pt x="53" y="25"/>
                    </a:lnTo>
                    <a:lnTo>
                      <a:pt x="56" y="19"/>
                    </a:lnTo>
                    <a:lnTo>
                      <a:pt x="38" y="12"/>
                    </a:lnTo>
                    <a:lnTo>
                      <a:pt x="35" y="3"/>
                    </a:lnTo>
                    <a:lnTo>
                      <a:pt x="19" y="0"/>
                    </a:lnTo>
                    <a:lnTo>
                      <a:pt x="0" y="8"/>
                    </a:lnTo>
                    <a:lnTo>
                      <a:pt x="10" y="14"/>
                    </a:lnTo>
                    <a:lnTo>
                      <a:pt x="5" y="28"/>
                    </a:lnTo>
                    <a:lnTo>
                      <a:pt x="1" y="30"/>
                    </a:lnTo>
                    <a:lnTo>
                      <a:pt x="2" y="36"/>
                    </a:lnTo>
                    <a:lnTo>
                      <a:pt x="8" y="46"/>
                    </a:lnTo>
                    <a:lnTo>
                      <a:pt x="23" y="34"/>
                    </a:lnTo>
                    <a:lnTo>
                      <a:pt x="23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7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522AFB1-BF7A-4C8A-9E5E-6BB683D07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7587" y="3529013"/>
                <a:ext cx="47625" cy="125413"/>
              </a:xfrm>
              <a:custGeom>
                <a:avLst/>
                <a:gdLst>
                  <a:gd name="T0" fmla="*/ 25 w 30"/>
                  <a:gd name="T1" fmla="*/ 60 h 79"/>
                  <a:gd name="T2" fmla="*/ 30 w 30"/>
                  <a:gd name="T3" fmla="*/ 21 h 79"/>
                  <a:gd name="T4" fmla="*/ 30 w 30"/>
                  <a:gd name="T5" fmla="*/ 7 h 79"/>
                  <a:gd name="T6" fmla="*/ 19 w 30"/>
                  <a:gd name="T7" fmla="*/ 0 h 79"/>
                  <a:gd name="T8" fmla="*/ 7 w 30"/>
                  <a:gd name="T9" fmla="*/ 18 h 79"/>
                  <a:gd name="T10" fmla="*/ 0 w 30"/>
                  <a:gd name="T11" fmla="*/ 41 h 79"/>
                  <a:gd name="T12" fmla="*/ 5 w 30"/>
                  <a:gd name="T13" fmla="*/ 59 h 79"/>
                  <a:gd name="T14" fmla="*/ 20 w 30"/>
                  <a:gd name="T15" fmla="*/ 79 h 79"/>
                  <a:gd name="T16" fmla="*/ 25 w 30"/>
                  <a:gd name="T17" fmla="*/ 60 h 79"/>
                  <a:gd name="T18" fmla="*/ 25 w 30"/>
                  <a:gd name="T19" fmla="*/ 6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79">
                    <a:moveTo>
                      <a:pt x="25" y="60"/>
                    </a:moveTo>
                    <a:lnTo>
                      <a:pt x="30" y="21"/>
                    </a:lnTo>
                    <a:lnTo>
                      <a:pt x="30" y="7"/>
                    </a:lnTo>
                    <a:lnTo>
                      <a:pt x="19" y="0"/>
                    </a:lnTo>
                    <a:lnTo>
                      <a:pt x="7" y="18"/>
                    </a:lnTo>
                    <a:lnTo>
                      <a:pt x="0" y="41"/>
                    </a:lnTo>
                    <a:lnTo>
                      <a:pt x="5" y="59"/>
                    </a:lnTo>
                    <a:lnTo>
                      <a:pt x="20" y="79"/>
                    </a:lnTo>
                    <a:lnTo>
                      <a:pt x="25" y="60"/>
                    </a:lnTo>
                    <a:lnTo>
                      <a:pt x="25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7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2162289-5144-4C4E-88D9-D46EF9C9CB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7" y="2767013"/>
                <a:ext cx="561975" cy="312738"/>
              </a:xfrm>
              <a:custGeom>
                <a:avLst/>
                <a:gdLst>
                  <a:gd name="T0" fmla="*/ 303 w 354"/>
                  <a:gd name="T1" fmla="*/ 76 h 197"/>
                  <a:gd name="T2" fmla="*/ 294 w 354"/>
                  <a:gd name="T3" fmla="*/ 80 h 197"/>
                  <a:gd name="T4" fmla="*/ 274 w 354"/>
                  <a:gd name="T5" fmla="*/ 96 h 197"/>
                  <a:gd name="T6" fmla="*/ 270 w 354"/>
                  <a:gd name="T7" fmla="*/ 113 h 197"/>
                  <a:gd name="T8" fmla="*/ 263 w 354"/>
                  <a:gd name="T9" fmla="*/ 113 h 197"/>
                  <a:gd name="T10" fmla="*/ 255 w 354"/>
                  <a:gd name="T11" fmla="*/ 102 h 197"/>
                  <a:gd name="T12" fmla="*/ 230 w 354"/>
                  <a:gd name="T13" fmla="*/ 102 h 197"/>
                  <a:gd name="T14" fmla="*/ 220 w 354"/>
                  <a:gd name="T15" fmla="*/ 83 h 197"/>
                  <a:gd name="T16" fmla="*/ 211 w 354"/>
                  <a:gd name="T17" fmla="*/ 82 h 197"/>
                  <a:gd name="T18" fmla="*/ 205 w 354"/>
                  <a:gd name="T19" fmla="*/ 59 h 197"/>
                  <a:gd name="T20" fmla="*/ 177 w 354"/>
                  <a:gd name="T21" fmla="*/ 42 h 197"/>
                  <a:gd name="T22" fmla="*/ 145 w 354"/>
                  <a:gd name="T23" fmla="*/ 44 h 197"/>
                  <a:gd name="T24" fmla="*/ 124 w 354"/>
                  <a:gd name="T25" fmla="*/ 48 h 197"/>
                  <a:gd name="T26" fmla="*/ 100 w 354"/>
                  <a:gd name="T27" fmla="*/ 27 h 197"/>
                  <a:gd name="T28" fmla="*/ 82 w 354"/>
                  <a:gd name="T29" fmla="*/ 19 h 197"/>
                  <a:gd name="T30" fmla="*/ 48 w 354"/>
                  <a:gd name="T31" fmla="*/ 2 h 197"/>
                  <a:gd name="T32" fmla="*/ 44 w 354"/>
                  <a:gd name="T33" fmla="*/ 0 h 197"/>
                  <a:gd name="T34" fmla="*/ 0 w 354"/>
                  <a:gd name="T35" fmla="*/ 13 h 197"/>
                  <a:gd name="T36" fmla="*/ 22 w 354"/>
                  <a:gd name="T37" fmla="*/ 98 h 197"/>
                  <a:gd name="T38" fmla="*/ 44 w 354"/>
                  <a:gd name="T39" fmla="*/ 98 h 197"/>
                  <a:gd name="T40" fmla="*/ 38 w 354"/>
                  <a:gd name="T41" fmla="*/ 87 h 197"/>
                  <a:gd name="T42" fmla="*/ 52 w 354"/>
                  <a:gd name="T43" fmla="*/ 79 h 197"/>
                  <a:gd name="T44" fmla="*/ 65 w 354"/>
                  <a:gd name="T45" fmla="*/ 65 h 197"/>
                  <a:gd name="T46" fmla="*/ 94 w 354"/>
                  <a:gd name="T47" fmla="*/ 78 h 197"/>
                  <a:gd name="T48" fmla="*/ 101 w 354"/>
                  <a:gd name="T49" fmla="*/ 95 h 197"/>
                  <a:gd name="T50" fmla="*/ 110 w 354"/>
                  <a:gd name="T51" fmla="*/ 100 h 197"/>
                  <a:gd name="T52" fmla="*/ 130 w 354"/>
                  <a:gd name="T53" fmla="*/ 99 h 197"/>
                  <a:gd name="T54" fmla="*/ 138 w 354"/>
                  <a:gd name="T55" fmla="*/ 104 h 197"/>
                  <a:gd name="T56" fmla="*/ 154 w 354"/>
                  <a:gd name="T57" fmla="*/ 128 h 197"/>
                  <a:gd name="T58" fmla="*/ 180 w 354"/>
                  <a:gd name="T59" fmla="*/ 144 h 197"/>
                  <a:gd name="T60" fmla="*/ 196 w 354"/>
                  <a:gd name="T61" fmla="*/ 155 h 197"/>
                  <a:gd name="T62" fmla="*/ 218 w 354"/>
                  <a:gd name="T63" fmla="*/ 167 h 197"/>
                  <a:gd name="T64" fmla="*/ 247 w 354"/>
                  <a:gd name="T65" fmla="*/ 177 h 197"/>
                  <a:gd name="T66" fmla="*/ 250 w 354"/>
                  <a:gd name="T67" fmla="*/ 192 h 197"/>
                  <a:gd name="T68" fmla="*/ 261 w 354"/>
                  <a:gd name="T69" fmla="*/ 192 h 197"/>
                  <a:gd name="T70" fmla="*/ 277 w 354"/>
                  <a:gd name="T71" fmla="*/ 197 h 197"/>
                  <a:gd name="T72" fmla="*/ 282 w 354"/>
                  <a:gd name="T73" fmla="*/ 173 h 197"/>
                  <a:gd name="T74" fmla="*/ 273 w 354"/>
                  <a:gd name="T75" fmla="*/ 155 h 197"/>
                  <a:gd name="T76" fmla="*/ 257 w 354"/>
                  <a:gd name="T77" fmla="*/ 149 h 197"/>
                  <a:gd name="T78" fmla="*/ 259 w 354"/>
                  <a:gd name="T79" fmla="*/ 139 h 197"/>
                  <a:gd name="T80" fmla="*/ 276 w 354"/>
                  <a:gd name="T81" fmla="*/ 140 h 197"/>
                  <a:gd name="T82" fmla="*/ 282 w 354"/>
                  <a:gd name="T83" fmla="*/ 127 h 197"/>
                  <a:gd name="T84" fmla="*/ 284 w 354"/>
                  <a:gd name="T85" fmla="*/ 112 h 197"/>
                  <a:gd name="T86" fmla="*/ 308 w 354"/>
                  <a:gd name="T87" fmla="*/ 107 h 197"/>
                  <a:gd name="T88" fmla="*/ 307 w 354"/>
                  <a:gd name="T89" fmla="*/ 117 h 197"/>
                  <a:gd name="T90" fmla="*/ 312 w 354"/>
                  <a:gd name="T91" fmla="*/ 124 h 197"/>
                  <a:gd name="T92" fmla="*/ 319 w 354"/>
                  <a:gd name="T93" fmla="*/ 123 h 197"/>
                  <a:gd name="T94" fmla="*/ 335 w 354"/>
                  <a:gd name="T95" fmla="*/ 125 h 197"/>
                  <a:gd name="T96" fmla="*/ 354 w 354"/>
                  <a:gd name="T97" fmla="*/ 108 h 197"/>
                  <a:gd name="T98" fmla="*/ 327 w 354"/>
                  <a:gd name="T99" fmla="*/ 96 h 197"/>
                  <a:gd name="T100" fmla="*/ 315 w 354"/>
                  <a:gd name="T101" fmla="*/ 102 h 197"/>
                  <a:gd name="T102" fmla="*/ 298 w 354"/>
                  <a:gd name="T103" fmla="*/ 93 h 197"/>
                  <a:gd name="T104" fmla="*/ 310 w 354"/>
                  <a:gd name="T105" fmla="*/ 79 h 197"/>
                  <a:gd name="T106" fmla="*/ 303 w 354"/>
                  <a:gd name="T107" fmla="*/ 76 h 197"/>
                  <a:gd name="T108" fmla="*/ 303 w 354"/>
                  <a:gd name="T109" fmla="*/ 7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4" h="197">
                    <a:moveTo>
                      <a:pt x="303" y="76"/>
                    </a:moveTo>
                    <a:lnTo>
                      <a:pt x="294" y="80"/>
                    </a:lnTo>
                    <a:lnTo>
                      <a:pt x="274" y="96"/>
                    </a:lnTo>
                    <a:lnTo>
                      <a:pt x="270" y="113"/>
                    </a:lnTo>
                    <a:lnTo>
                      <a:pt x="263" y="113"/>
                    </a:lnTo>
                    <a:lnTo>
                      <a:pt x="255" y="102"/>
                    </a:lnTo>
                    <a:lnTo>
                      <a:pt x="230" y="102"/>
                    </a:lnTo>
                    <a:lnTo>
                      <a:pt x="220" y="83"/>
                    </a:lnTo>
                    <a:lnTo>
                      <a:pt x="211" y="82"/>
                    </a:lnTo>
                    <a:lnTo>
                      <a:pt x="205" y="59"/>
                    </a:lnTo>
                    <a:lnTo>
                      <a:pt x="177" y="42"/>
                    </a:lnTo>
                    <a:lnTo>
                      <a:pt x="145" y="44"/>
                    </a:lnTo>
                    <a:lnTo>
                      <a:pt x="124" y="48"/>
                    </a:lnTo>
                    <a:lnTo>
                      <a:pt x="100" y="27"/>
                    </a:lnTo>
                    <a:lnTo>
                      <a:pt x="82" y="19"/>
                    </a:lnTo>
                    <a:lnTo>
                      <a:pt x="48" y="2"/>
                    </a:lnTo>
                    <a:lnTo>
                      <a:pt x="44" y="0"/>
                    </a:lnTo>
                    <a:lnTo>
                      <a:pt x="0" y="13"/>
                    </a:lnTo>
                    <a:lnTo>
                      <a:pt x="22" y="98"/>
                    </a:lnTo>
                    <a:lnTo>
                      <a:pt x="44" y="98"/>
                    </a:lnTo>
                    <a:lnTo>
                      <a:pt x="38" y="87"/>
                    </a:lnTo>
                    <a:lnTo>
                      <a:pt x="52" y="79"/>
                    </a:lnTo>
                    <a:lnTo>
                      <a:pt x="65" y="65"/>
                    </a:lnTo>
                    <a:lnTo>
                      <a:pt x="94" y="78"/>
                    </a:lnTo>
                    <a:lnTo>
                      <a:pt x="101" y="95"/>
                    </a:lnTo>
                    <a:lnTo>
                      <a:pt x="110" y="100"/>
                    </a:lnTo>
                    <a:lnTo>
                      <a:pt x="130" y="99"/>
                    </a:lnTo>
                    <a:lnTo>
                      <a:pt x="138" y="104"/>
                    </a:lnTo>
                    <a:lnTo>
                      <a:pt x="154" y="128"/>
                    </a:lnTo>
                    <a:lnTo>
                      <a:pt x="180" y="144"/>
                    </a:lnTo>
                    <a:lnTo>
                      <a:pt x="196" y="155"/>
                    </a:lnTo>
                    <a:lnTo>
                      <a:pt x="218" y="167"/>
                    </a:lnTo>
                    <a:lnTo>
                      <a:pt x="247" y="177"/>
                    </a:lnTo>
                    <a:lnTo>
                      <a:pt x="250" y="192"/>
                    </a:lnTo>
                    <a:lnTo>
                      <a:pt x="261" y="192"/>
                    </a:lnTo>
                    <a:lnTo>
                      <a:pt x="277" y="197"/>
                    </a:lnTo>
                    <a:lnTo>
                      <a:pt x="282" y="173"/>
                    </a:lnTo>
                    <a:lnTo>
                      <a:pt x="273" y="155"/>
                    </a:lnTo>
                    <a:lnTo>
                      <a:pt x="257" y="149"/>
                    </a:lnTo>
                    <a:lnTo>
                      <a:pt x="259" y="139"/>
                    </a:lnTo>
                    <a:lnTo>
                      <a:pt x="276" y="140"/>
                    </a:lnTo>
                    <a:lnTo>
                      <a:pt x="282" y="127"/>
                    </a:lnTo>
                    <a:lnTo>
                      <a:pt x="284" y="112"/>
                    </a:lnTo>
                    <a:lnTo>
                      <a:pt x="308" y="107"/>
                    </a:lnTo>
                    <a:lnTo>
                      <a:pt x="307" y="117"/>
                    </a:lnTo>
                    <a:lnTo>
                      <a:pt x="312" y="124"/>
                    </a:lnTo>
                    <a:lnTo>
                      <a:pt x="319" y="123"/>
                    </a:lnTo>
                    <a:lnTo>
                      <a:pt x="335" y="125"/>
                    </a:lnTo>
                    <a:lnTo>
                      <a:pt x="354" y="108"/>
                    </a:lnTo>
                    <a:lnTo>
                      <a:pt x="327" y="96"/>
                    </a:lnTo>
                    <a:lnTo>
                      <a:pt x="315" y="102"/>
                    </a:lnTo>
                    <a:lnTo>
                      <a:pt x="298" y="93"/>
                    </a:lnTo>
                    <a:lnTo>
                      <a:pt x="310" y="79"/>
                    </a:lnTo>
                    <a:lnTo>
                      <a:pt x="303" y="76"/>
                    </a:lnTo>
                    <a:lnTo>
                      <a:pt x="303" y="7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7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6A6434-484C-40C5-830F-FFF09DACC7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9737" y="3602038"/>
                <a:ext cx="288925" cy="557213"/>
              </a:xfrm>
              <a:custGeom>
                <a:avLst/>
                <a:gdLst>
                  <a:gd name="T0" fmla="*/ 125 w 182"/>
                  <a:gd name="T1" fmla="*/ 43 h 351"/>
                  <a:gd name="T2" fmla="*/ 103 w 182"/>
                  <a:gd name="T3" fmla="*/ 37 h 351"/>
                  <a:gd name="T4" fmla="*/ 92 w 182"/>
                  <a:gd name="T5" fmla="*/ 27 h 351"/>
                  <a:gd name="T6" fmla="*/ 93 w 182"/>
                  <a:gd name="T7" fmla="*/ 13 h 351"/>
                  <a:gd name="T8" fmla="*/ 73 w 182"/>
                  <a:gd name="T9" fmla="*/ 9 h 351"/>
                  <a:gd name="T10" fmla="*/ 62 w 182"/>
                  <a:gd name="T11" fmla="*/ 0 h 351"/>
                  <a:gd name="T12" fmla="*/ 46 w 182"/>
                  <a:gd name="T13" fmla="*/ 13 h 351"/>
                  <a:gd name="T14" fmla="*/ 27 w 182"/>
                  <a:gd name="T15" fmla="*/ 16 h 351"/>
                  <a:gd name="T16" fmla="*/ 11 w 182"/>
                  <a:gd name="T17" fmla="*/ 16 h 351"/>
                  <a:gd name="T18" fmla="*/ 0 w 182"/>
                  <a:gd name="T19" fmla="*/ 21 h 351"/>
                  <a:gd name="T20" fmla="*/ 15 w 182"/>
                  <a:gd name="T21" fmla="*/ 40 h 351"/>
                  <a:gd name="T22" fmla="*/ 28 w 182"/>
                  <a:gd name="T23" fmla="*/ 61 h 351"/>
                  <a:gd name="T24" fmla="*/ 54 w 182"/>
                  <a:gd name="T25" fmla="*/ 61 h 351"/>
                  <a:gd name="T26" fmla="*/ 65 w 182"/>
                  <a:gd name="T27" fmla="*/ 82 h 351"/>
                  <a:gd name="T28" fmla="*/ 53 w 182"/>
                  <a:gd name="T29" fmla="*/ 88 h 351"/>
                  <a:gd name="T30" fmla="*/ 48 w 182"/>
                  <a:gd name="T31" fmla="*/ 97 h 351"/>
                  <a:gd name="T32" fmla="*/ 75 w 182"/>
                  <a:gd name="T33" fmla="*/ 112 h 351"/>
                  <a:gd name="T34" fmla="*/ 97 w 182"/>
                  <a:gd name="T35" fmla="*/ 140 h 351"/>
                  <a:gd name="T36" fmla="*/ 112 w 182"/>
                  <a:gd name="T37" fmla="*/ 160 h 351"/>
                  <a:gd name="T38" fmla="*/ 130 w 182"/>
                  <a:gd name="T39" fmla="*/ 177 h 351"/>
                  <a:gd name="T40" fmla="*/ 138 w 182"/>
                  <a:gd name="T41" fmla="*/ 194 h 351"/>
                  <a:gd name="T42" fmla="*/ 137 w 182"/>
                  <a:gd name="T43" fmla="*/ 217 h 351"/>
                  <a:gd name="T44" fmla="*/ 143 w 182"/>
                  <a:gd name="T45" fmla="*/ 233 h 351"/>
                  <a:gd name="T46" fmla="*/ 144 w 182"/>
                  <a:gd name="T47" fmla="*/ 262 h 351"/>
                  <a:gd name="T48" fmla="*/ 111 w 182"/>
                  <a:gd name="T49" fmla="*/ 280 h 351"/>
                  <a:gd name="T50" fmla="*/ 121 w 182"/>
                  <a:gd name="T51" fmla="*/ 295 h 351"/>
                  <a:gd name="T52" fmla="*/ 99 w 182"/>
                  <a:gd name="T53" fmla="*/ 297 h 351"/>
                  <a:gd name="T54" fmla="*/ 82 w 182"/>
                  <a:gd name="T55" fmla="*/ 306 h 351"/>
                  <a:gd name="T56" fmla="*/ 98 w 182"/>
                  <a:gd name="T57" fmla="*/ 319 h 351"/>
                  <a:gd name="T58" fmla="*/ 94 w 182"/>
                  <a:gd name="T59" fmla="*/ 336 h 351"/>
                  <a:gd name="T60" fmla="*/ 102 w 182"/>
                  <a:gd name="T61" fmla="*/ 351 h 351"/>
                  <a:gd name="T62" fmla="*/ 127 w 182"/>
                  <a:gd name="T63" fmla="*/ 328 h 351"/>
                  <a:gd name="T64" fmla="*/ 142 w 182"/>
                  <a:gd name="T65" fmla="*/ 309 h 351"/>
                  <a:gd name="T66" fmla="*/ 166 w 182"/>
                  <a:gd name="T67" fmla="*/ 293 h 351"/>
                  <a:gd name="T68" fmla="*/ 182 w 182"/>
                  <a:gd name="T69" fmla="*/ 278 h 351"/>
                  <a:gd name="T70" fmla="*/ 180 w 182"/>
                  <a:gd name="T71" fmla="*/ 236 h 351"/>
                  <a:gd name="T72" fmla="*/ 165 w 182"/>
                  <a:gd name="T73" fmla="*/ 192 h 351"/>
                  <a:gd name="T74" fmla="*/ 150 w 182"/>
                  <a:gd name="T75" fmla="*/ 173 h 351"/>
                  <a:gd name="T76" fmla="*/ 128 w 182"/>
                  <a:gd name="T77" fmla="*/ 158 h 351"/>
                  <a:gd name="T78" fmla="*/ 105 w 182"/>
                  <a:gd name="T79" fmla="*/ 127 h 351"/>
                  <a:gd name="T80" fmla="*/ 85 w 182"/>
                  <a:gd name="T81" fmla="*/ 102 h 351"/>
                  <a:gd name="T82" fmla="*/ 87 w 182"/>
                  <a:gd name="T83" fmla="*/ 86 h 351"/>
                  <a:gd name="T84" fmla="*/ 100 w 182"/>
                  <a:gd name="T85" fmla="*/ 63 h 351"/>
                  <a:gd name="T86" fmla="*/ 125 w 182"/>
                  <a:gd name="T87" fmla="*/ 43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2" h="351">
                    <a:moveTo>
                      <a:pt x="125" y="43"/>
                    </a:moveTo>
                    <a:lnTo>
                      <a:pt x="103" y="37"/>
                    </a:lnTo>
                    <a:lnTo>
                      <a:pt x="92" y="27"/>
                    </a:lnTo>
                    <a:lnTo>
                      <a:pt x="93" y="13"/>
                    </a:lnTo>
                    <a:lnTo>
                      <a:pt x="73" y="9"/>
                    </a:lnTo>
                    <a:lnTo>
                      <a:pt x="62" y="0"/>
                    </a:lnTo>
                    <a:lnTo>
                      <a:pt x="46" y="13"/>
                    </a:lnTo>
                    <a:lnTo>
                      <a:pt x="27" y="16"/>
                    </a:lnTo>
                    <a:lnTo>
                      <a:pt x="11" y="16"/>
                    </a:lnTo>
                    <a:lnTo>
                      <a:pt x="0" y="21"/>
                    </a:lnTo>
                    <a:lnTo>
                      <a:pt x="15" y="40"/>
                    </a:lnTo>
                    <a:lnTo>
                      <a:pt x="28" y="61"/>
                    </a:lnTo>
                    <a:lnTo>
                      <a:pt x="54" y="61"/>
                    </a:lnTo>
                    <a:lnTo>
                      <a:pt x="65" y="82"/>
                    </a:lnTo>
                    <a:lnTo>
                      <a:pt x="53" y="88"/>
                    </a:lnTo>
                    <a:lnTo>
                      <a:pt x="48" y="97"/>
                    </a:lnTo>
                    <a:lnTo>
                      <a:pt x="75" y="112"/>
                    </a:lnTo>
                    <a:lnTo>
                      <a:pt x="97" y="140"/>
                    </a:lnTo>
                    <a:lnTo>
                      <a:pt x="112" y="160"/>
                    </a:lnTo>
                    <a:lnTo>
                      <a:pt x="130" y="177"/>
                    </a:lnTo>
                    <a:lnTo>
                      <a:pt x="138" y="194"/>
                    </a:lnTo>
                    <a:lnTo>
                      <a:pt x="137" y="217"/>
                    </a:lnTo>
                    <a:lnTo>
                      <a:pt x="143" y="233"/>
                    </a:lnTo>
                    <a:lnTo>
                      <a:pt x="144" y="262"/>
                    </a:lnTo>
                    <a:lnTo>
                      <a:pt x="111" y="280"/>
                    </a:lnTo>
                    <a:lnTo>
                      <a:pt x="121" y="295"/>
                    </a:lnTo>
                    <a:lnTo>
                      <a:pt x="99" y="297"/>
                    </a:lnTo>
                    <a:lnTo>
                      <a:pt x="82" y="306"/>
                    </a:lnTo>
                    <a:lnTo>
                      <a:pt x="98" y="319"/>
                    </a:lnTo>
                    <a:lnTo>
                      <a:pt x="94" y="336"/>
                    </a:lnTo>
                    <a:lnTo>
                      <a:pt x="102" y="351"/>
                    </a:lnTo>
                    <a:lnTo>
                      <a:pt x="127" y="328"/>
                    </a:lnTo>
                    <a:lnTo>
                      <a:pt x="142" y="309"/>
                    </a:lnTo>
                    <a:lnTo>
                      <a:pt x="166" y="293"/>
                    </a:lnTo>
                    <a:lnTo>
                      <a:pt x="182" y="278"/>
                    </a:lnTo>
                    <a:lnTo>
                      <a:pt x="180" y="236"/>
                    </a:lnTo>
                    <a:lnTo>
                      <a:pt x="165" y="192"/>
                    </a:lnTo>
                    <a:lnTo>
                      <a:pt x="150" y="173"/>
                    </a:lnTo>
                    <a:lnTo>
                      <a:pt x="128" y="158"/>
                    </a:lnTo>
                    <a:lnTo>
                      <a:pt x="105" y="127"/>
                    </a:lnTo>
                    <a:lnTo>
                      <a:pt x="85" y="102"/>
                    </a:lnTo>
                    <a:lnTo>
                      <a:pt x="87" y="86"/>
                    </a:lnTo>
                    <a:lnTo>
                      <a:pt x="100" y="63"/>
                    </a:lnTo>
                    <a:lnTo>
                      <a:pt x="125" y="4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7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0DCED8-374D-4E91-9E65-827EF8AD48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7275" y="3765551"/>
                <a:ext cx="341312" cy="242888"/>
              </a:xfrm>
              <a:custGeom>
                <a:avLst/>
                <a:gdLst>
                  <a:gd name="T0" fmla="*/ 215 w 215"/>
                  <a:gd name="T1" fmla="*/ 56 h 153"/>
                  <a:gd name="T2" fmla="*/ 208 w 215"/>
                  <a:gd name="T3" fmla="*/ 40 h 153"/>
                  <a:gd name="T4" fmla="*/ 188 w 215"/>
                  <a:gd name="T5" fmla="*/ 0 h 153"/>
                  <a:gd name="T6" fmla="*/ 129 w 215"/>
                  <a:gd name="T7" fmla="*/ 10 h 153"/>
                  <a:gd name="T8" fmla="*/ 111 w 215"/>
                  <a:gd name="T9" fmla="*/ 20 h 153"/>
                  <a:gd name="T10" fmla="*/ 98 w 215"/>
                  <a:gd name="T11" fmla="*/ 45 h 153"/>
                  <a:gd name="T12" fmla="*/ 88 w 215"/>
                  <a:gd name="T13" fmla="*/ 49 h 153"/>
                  <a:gd name="T14" fmla="*/ 83 w 215"/>
                  <a:gd name="T15" fmla="*/ 41 h 153"/>
                  <a:gd name="T16" fmla="*/ 74 w 215"/>
                  <a:gd name="T17" fmla="*/ 42 h 153"/>
                  <a:gd name="T18" fmla="*/ 55 w 215"/>
                  <a:gd name="T19" fmla="*/ 41 h 153"/>
                  <a:gd name="T20" fmla="*/ 51 w 215"/>
                  <a:gd name="T21" fmla="*/ 38 h 153"/>
                  <a:gd name="T22" fmla="*/ 27 w 215"/>
                  <a:gd name="T23" fmla="*/ 39 h 153"/>
                  <a:gd name="T24" fmla="*/ 21 w 215"/>
                  <a:gd name="T25" fmla="*/ 41 h 153"/>
                  <a:gd name="T26" fmla="*/ 12 w 215"/>
                  <a:gd name="T27" fmla="*/ 34 h 153"/>
                  <a:gd name="T28" fmla="*/ 8 w 215"/>
                  <a:gd name="T29" fmla="*/ 46 h 153"/>
                  <a:gd name="T30" fmla="*/ 10 w 215"/>
                  <a:gd name="T31" fmla="*/ 55 h 153"/>
                  <a:gd name="T32" fmla="*/ 1 w 215"/>
                  <a:gd name="T33" fmla="*/ 64 h 153"/>
                  <a:gd name="T34" fmla="*/ 3 w 215"/>
                  <a:gd name="T35" fmla="*/ 74 h 153"/>
                  <a:gd name="T36" fmla="*/ 0 w 215"/>
                  <a:gd name="T37" fmla="*/ 79 h 153"/>
                  <a:gd name="T38" fmla="*/ 3 w 215"/>
                  <a:gd name="T39" fmla="*/ 89 h 153"/>
                  <a:gd name="T40" fmla="*/ 0 w 215"/>
                  <a:gd name="T41" fmla="*/ 91 h 153"/>
                  <a:gd name="T42" fmla="*/ 6 w 215"/>
                  <a:gd name="T43" fmla="*/ 100 h 153"/>
                  <a:gd name="T44" fmla="*/ 11 w 215"/>
                  <a:gd name="T45" fmla="*/ 118 h 153"/>
                  <a:gd name="T46" fmla="*/ 14 w 215"/>
                  <a:gd name="T47" fmla="*/ 125 h 153"/>
                  <a:gd name="T48" fmla="*/ 14 w 215"/>
                  <a:gd name="T49" fmla="*/ 138 h 153"/>
                  <a:gd name="T50" fmla="*/ 20 w 215"/>
                  <a:gd name="T51" fmla="*/ 152 h 153"/>
                  <a:gd name="T52" fmla="*/ 35 w 215"/>
                  <a:gd name="T53" fmla="*/ 153 h 153"/>
                  <a:gd name="T54" fmla="*/ 42 w 215"/>
                  <a:gd name="T55" fmla="*/ 150 h 153"/>
                  <a:gd name="T56" fmla="*/ 52 w 215"/>
                  <a:gd name="T57" fmla="*/ 151 h 153"/>
                  <a:gd name="T58" fmla="*/ 55 w 215"/>
                  <a:gd name="T59" fmla="*/ 144 h 153"/>
                  <a:gd name="T60" fmla="*/ 60 w 215"/>
                  <a:gd name="T61" fmla="*/ 142 h 153"/>
                  <a:gd name="T62" fmla="*/ 64 w 215"/>
                  <a:gd name="T63" fmla="*/ 136 h 153"/>
                  <a:gd name="T64" fmla="*/ 70 w 215"/>
                  <a:gd name="T65" fmla="*/ 135 h 153"/>
                  <a:gd name="T66" fmla="*/ 87 w 215"/>
                  <a:gd name="T67" fmla="*/ 134 h 153"/>
                  <a:gd name="T68" fmla="*/ 100 w 215"/>
                  <a:gd name="T69" fmla="*/ 129 h 153"/>
                  <a:gd name="T70" fmla="*/ 112 w 215"/>
                  <a:gd name="T71" fmla="*/ 119 h 153"/>
                  <a:gd name="T72" fmla="*/ 118 w 215"/>
                  <a:gd name="T73" fmla="*/ 121 h 153"/>
                  <a:gd name="T74" fmla="*/ 127 w 215"/>
                  <a:gd name="T75" fmla="*/ 119 h 153"/>
                  <a:gd name="T76" fmla="*/ 144 w 215"/>
                  <a:gd name="T77" fmla="*/ 102 h 153"/>
                  <a:gd name="T78" fmla="*/ 178 w 215"/>
                  <a:gd name="T79" fmla="*/ 91 h 153"/>
                  <a:gd name="T80" fmla="*/ 197 w 215"/>
                  <a:gd name="T81" fmla="*/ 82 h 153"/>
                  <a:gd name="T82" fmla="*/ 197 w 215"/>
                  <a:gd name="T83" fmla="*/ 73 h 153"/>
                  <a:gd name="T84" fmla="*/ 200 w 215"/>
                  <a:gd name="T85" fmla="*/ 63 h 153"/>
                  <a:gd name="T86" fmla="*/ 215 w 215"/>
                  <a:gd name="T87" fmla="*/ 56 h 153"/>
                  <a:gd name="T88" fmla="*/ 215 w 215"/>
                  <a:gd name="T89" fmla="*/ 5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5" h="153">
                    <a:moveTo>
                      <a:pt x="215" y="56"/>
                    </a:moveTo>
                    <a:lnTo>
                      <a:pt x="208" y="40"/>
                    </a:lnTo>
                    <a:lnTo>
                      <a:pt x="188" y="0"/>
                    </a:lnTo>
                    <a:lnTo>
                      <a:pt x="129" y="10"/>
                    </a:lnTo>
                    <a:lnTo>
                      <a:pt x="111" y="20"/>
                    </a:lnTo>
                    <a:lnTo>
                      <a:pt x="98" y="45"/>
                    </a:lnTo>
                    <a:lnTo>
                      <a:pt x="88" y="49"/>
                    </a:lnTo>
                    <a:lnTo>
                      <a:pt x="83" y="41"/>
                    </a:lnTo>
                    <a:lnTo>
                      <a:pt x="74" y="42"/>
                    </a:lnTo>
                    <a:lnTo>
                      <a:pt x="55" y="41"/>
                    </a:lnTo>
                    <a:lnTo>
                      <a:pt x="51" y="38"/>
                    </a:lnTo>
                    <a:lnTo>
                      <a:pt x="27" y="39"/>
                    </a:lnTo>
                    <a:lnTo>
                      <a:pt x="21" y="41"/>
                    </a:lnTo>
                    <a:lnTo>
                      <a:pt x="12" y="34"/>
                    </a:lnTo>
                    <a:lnTo>
                      <a:pt x="8" y="46"/>
                    </a:lnTo>
                    <a:lnTo>
                      <a:pt x="10" y="55"/>
                    </a:lnTo>
                    <a:lnTo>
                      <a:pt x="1" y="64"/>
                    </a:lnTo>
                    <a:lnTo>
                      <a:pt x="3" y="74"/>
                    </a:lnTo>
                    <a:lnTo>
                      <a:pt x="0" y="79"/>
                    </a:lnTo>
                    <a:lnTo>
                      <a:pt x="3" y="89"/>
                    </a:lnTo>
                    <a:lnTo>
                      <a:pt x="0" y="91"/>
                    </a:lnTo>
                    <a:lnTo>
                      <a:pt x="6" y="100"/>
                    </a:lnTo>
                    <a:lnTo>
                      <a:pt x="11" y="118"/>
                    </a:lnTo>
                    <a:lnTo>
                      <a:pt x="14" y="125"/>
                    </a:lnTo>
                    <a:lnTo>
                      <a:pt x="14" y="138"/>
                    </a:lnTo>
                    <a:lnTo>
                      <a:pt x="20" y="152"/>
                    </a:lnTo>
                    <a:lnTo>
                      <a:pt x="35" y="153"/>
                    </a:lnTo>
                    <a:lnTo>
                      <a:pt x="42" y="150"/>
                    </a:lnTo>
                    <a:lnTo>
                      <a:pt x="52" y="151"/>
                    </a:lnTo>
                    <a:lnTo>
                      <a:pt x="55" y="144"/>
                    </a:lnTo>
                    <a:lnTo>
                      <a:pt x="60" y="142"/>
                    </a:lnTo>
                    <a:lnTo>
                      <a:pt x="64" y="136"/>
                    </a:lnTo>
                    <a:lnTo>
                      <a:pt x="70" y="135"/>
                    </a:lnTo>
                    <a:lnTo>
                      <a:pt x="87" y="134"/>
                    </a:lnTo>
                    <a:lnTo>
                      <a:pt x="100" y="129"/>
                    </a:lnTo>
                    <a:lnTo>
                      <a:pt x="112" y="119"/>
                    </a:lnTo>
                    <a:lnTo>
                      <a:pt x="118" y="121"/>
                    </a:lnTo>
                    <a:lnTo>
                      <a:pt x="127" y="119"/>
                    </a:lnTo>
                    <a:lnTo>
                      <a:pt x="144" y="102"/>
                    </a:lnTo>
                    <a:lnTo>
                      <a:pt x="178" y="91"/>
                    </a:lnTo>
                    <a:lnTo>
                      <a:pt x="197" y="82"/>
                    </a:lnTo>
                    <a:lnTo>
                      <a:pt x="197" y="73"/>
                    </a:lnTo>
                    <a:lnTo>
                      <a:pt x="200" y="63"/>
                    </a:lnTo>
                    <a:lnTo>
                      <a:pt x="215" y="56"/>
                    </a:lnTo>
                    <a:lnTo>
                      <a:pt x="215" y="5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7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3C14117-ACAE-4DAC-9715-22C98FCDD1B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12325" y="3630613"/>
                <a:ext cx="15875" cy="15875"/>
              </a:xfrm>
              <a:custGeom>
                <a:avLst/>
                <a:gdLst>
                  <a:gd name="T0" fmla="*/ 9 w 10"/>
                  <a:gd name="T1" fmla="*/ 10 h 10"/>
                  <a:gd name="T2" fmla="*/ 9 w 10"/>
                  <a:gd name="T3" fmla="*/ 9 h 10"/>
                  <a:gd name="T4" fmla="*/ 9 w 10"/>
                  <a:gd name="T5" fmla="*/ 8 h 10"/>
                  <a:gd name="T6" fmla="*/ 7 w 10"/>
                  <a:gd name="T7" fmla="*/ 7 h 10"/>
                  <a:gd name="T8" fmla="*/ 6 w 10"/>
                  <a:gd name="T9" fmla="*/ 7 h 10"/>
                  <a:gd name="T10" fmla="*/ 6 w 10"/>
                  <a:gd name="T11" fmla="*/ 8 h 10"/>
                  <a:gd name="T12" fmla="*/ 8 w 10"/>
                  <a:gd name="T13" fmla="*/ 10 h 10"/>
                  <a:gd name="T14" fmla="*/ 9 w 10"/>
                  <a:gd name="T15" fmla="*/ 10 h 10"/>
                  <a:gd name="T16" fmla="*/ 9 w 10"/>
                  <a:gd name="T17" fmla="*/ 10 h 10"/>
                  <a:gd name="T18" fmla="*/ 3 w 10"/>
                  <a:gd name="T19" fmla="*/ 10 h 10"/>
                  <a:gd name="T20" fmla="*/ 3 w 10"/>
                  <a:gd name="T21" fmla="*/ 8 h 10"/>
                  <a:gd name="T22" fmla="*/ 4 w 10"/>
                  <a:gd name="T23" fmla="*/ 6 h 10"/>
                  <a:gd name="T24" fmla="*/ 0 w 10"/>
                  <a:gd name="T25" fmla="*/ 8 h 10"/>
                  <a:gd name="T26" fmla="*/ 0 w 10"/>
                  <a:gd name="T27" fmla="*/ 9 h 10"/>
                  <a:gd name="T28" fmla="*/ 0 w 10"/>
                  <a:gd name="T29" fmla="*/ 9 h 10"/>
                  <a:gd name="T30" fmla="*/ 1 w 10"/>
                  <a:gd name="T31" fmla="*/ 10 h 10"/>
                  <a:gd name="T32" fmla="*/ 3 w 10"/>
                  <a:gd name="T33" fmla="*/ 10 h 10"/>
                  <a:gd name="T34" fmla="*/ 3 w 10"/>
                  <a:gd name="T35" fmla="*/ 10 h 10"/>
                  <a:gd name="T36" fmla="*/ 10 w 10"/>
                  <a:gd name="T37" fmla="*/ 5 h 10"/>
                  <a:gd name="T38" fmla="*/ 9 w 10"/>
                  <a:gd name="T39" fmla="*/ 4 h 10"/>
                  <a:gd name="T40" fmla="*/ 9 w 10"/>
                  <a:gd name="T41" fmla="*/ 3 h 10"/>
                  <a:gd name="T42" fmla="*/ 8 w 10"/>
                  <a:gd name="T43" fmla="*/ 2 h 10"/>
                  <a:gd name="T44" fmla="*/ 8 w 10"/>
                  <a:gd name="T45" fmla="*/ 1 h 10"/>
                  <a:gd name="T46" fmla="*/ 8 w 10"/>
                  <a:gd name="T47" fmla="*/ 1 h 10"/>
                  <a:gd name="T48" fmla="*/ 7 w 10"/>
                  <a:gd name="T49" fmla="*/ 1 h 10"/>
                  <a:gd name="T50" fmla="*/ 6 w 10"/>
                  <a:gd name="T51" fmla="*/ 0 h 10"/>
                  <a:gd name="T52" fmla="*/ 4 w 10"/>
                  <a:gd name="T53" fmla="*/ 0 h 10"/>
                  <a:gd name="T54" fmla="*/ 4 w 10"/>
                  <a:gd name="T55" fmla="*/ 1 h 10"/>
                  <a:gd name="T56" fmla="*/ 3 w 10"/>
                  <a:gd name="T57" fmla="*/ 1 h 10"/>
                  <a:gd name="T58" fmla="*/ 2 w 10"/>
                  <a:gd name="T59" fmla="*/ 2 h 10"/>
                  <a:gd name="T60" fmla="*/ 2 w 10"/>
                  <a:gd name="T61" fmla="*/ 2 h 10"/>
                  <a:gd name="T62" fmla="*/ 2 w 10"/>
                  <a:gd name="T63" fmla="*/ 2 h 10"/>
                  <a:gd name="T64" fmla="*/ 0 w 10"/>
                  <a:gd name="T65" fmla="*/ 4 h 10"/>
                  <a:gd name="T66" fmla="*/ 0 w 10"/>
                  <a:gd name="T67" fmla="*/ 5 h 10"/>
                  <a:gd name="T68" fmla="*/ 1 w 10"/>
                  <a:gd name="T69" fmla="*/ 6 h 10"/>
                  <a:gd name="T70" fmla="*/ 3 w 10"/>
                  <a:gd name="T71" fmla="*/ 5 h 10"/>
                  <a:gd name="T72" fmla="*/ 6 w 10"/>
                  <a:gd name="T73" fmla="*/ 6 h 10"/>
                  <a:gd name="T74" fmla="*/ 9 w 10"/>
                  <a:gd name="T75" fmla="*/ 7 h 10"/>
                  <a:gd name="T76" fmla="*/ 9 w 10"/>
                  <a:gd name="T77" fmla="*/ 6 h 10"/>
                  <a:gd name="T78" fmla="*/ 9 w 10"/>
                  <a:gd name="T79" fmla="*/ 5 h 10"/>
                  <a:gd name="T80" fmla="*/ 10 w 10"/>
                  <a:gd name="T81" fmla="*/ 5 h 10"/>
                  <a:gd name="T82" fmla="*/ 10 w 10"/>
                  <a:gd name="T8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" h="10">
                    <a:moveTo>
                      <a:pt x="9" y="10"/>
                    </a:moveTo>
                    <a:lnTo>
                      <a:pt x="9" y="9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3" y="10"/>
                    </a:moveTo>
                    <a:lnTo>
                      <a:pt x="3" y="8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  <a:moveTo>
                      <a:pt x="10" y="5"/>
                    </a:moveTo>
                    <a:lnTo>
                      <a:pt x="9" y="4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6" y="6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1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7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C8A251-F7E4-424A-ABF4-66A2F73175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45500" y="4322763"/>
                <a:ext cx="3175" cy="38100"/>
              </a:xfrm>
              <a:custGeom>
                <a:avLst/>
                <a:gdLst>
                  <a:gd name="T0" fmla="*/ 0 w 2"/>
                  <a:gd name="T1" fmla="*/ 24 h 24"/>
                  <a:gd name="T2" fmla="*/ 1 w 2"/>
                  <a:gd name="T3" fmla="*/ 24 h 24"/>
                  <a:gd name="T4" fmla="*/ 1 w 2"/>
                  <a:gd name="T5" fmla="*/ 23 h 24"/>
                  <a:gd name="T6" fmla="*/ 0 w 2"/>
                  <a:gd name="T7" fmla="*/ 23 h 24"/>
                  <a:gd name="T8" fmla="*/ 0 w 2"/>
                  <a:gd name="T9" fmla="*/ 23 h 24"/>
                  <a:gd name="T10" fmla="*/ 0 w 2"/>
                  <a:gd name="T11" fmla="*/ 24 h 24"/>
                  <a:gd name="T12" fmla="*/ 0 w 2"/>
                  <a:gd name="T13" fmla="*/ 24 h 24"/>
                  <a:gd name="T14" fmla="*/ 0 w 2"/>
                  <a:gd name="T15" fmla="*/ 24 h 24"/>
                  <a:gd name="T16" fmla="*/ 0 w 2"/>
                  <a:gd name="T17" fmla="*/ 24 h 24"/>
                  <a:gd name="T18" fmla="*/ 2 w 2"/>
                  <a:gd name="T19" fmla="*/ 2 h 24"/>
                  <a:gd name="T20" fmla="*/ 2 w 2"/>
                  <a:gd name="T21" fmla="*/ 1 h 24"/>
                  <a:gd name="T22" fmla="*/ 2 w 2"/>
                  <a:gd name="T23" fmla="*/ 1 h 24"/>
                  <a:gd name="T24" fmla="*/ 2 w 2"/>
                  <a:gd name="T25" fmla="*/ 0 h 24"/>
                  <a:gd name="T26" fmla="*/ 2 w 2"/>
                  <a:gd name="T27" fmla="*/ 0 h 24"/>
                  <a:gd name="T28" fmla="*/ 2 w 2"/>
                  <a:gd name="T29" fmla="*/ 0 h 24"/>
                  <a:gd name="T30" fmla="*/ 2 w 2"/>
                  <a:gd name="T31" fmla="*/ 0 h 24"/>
                  <a:gd name="T32" fmla="*/ 1 w 2"/>
                  <a:gd name="T33" fmla="*/ 1 h 24"/>
                  <a:gd name="T34" fmla="*/ 1 w 2"/>
                  <a:gd name="T35" fmla="*/ 1 h 24"/>
                  <a:gd name="T36" fmla="*/ 1 w 2"/>
                  <a:gd name="T37" fmla="*/ 1 h 24"/>
                  <a:gd name="T38" fmla="*/ 1 w 2"/>
                  <a:gd name="T39" fmla="*/ 2 h 24"/>
                  <a:gd name="T40" fmla="*/ 1 w 2"/>
                  <a:gd name="T41" fmla="*/ 2 h 24"/>
                  <a:gd name="T42" fmla="*/ 2 w 2"/>
                  <a:gd name="T4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lnTo>
                      <a:pt x="1" y="24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2" y="2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8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34FCEE-7468-440D-9A2B-3FBF233861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5150" y="4429126"/>
                <a:ext cx="9525" cy="4763"/>
              </a:xfrm>
              <a:custGeom>
                <a:avLst/>
                <a:gdLst>
                  <a:gd name="T0" fmla="*/ 6 w 6"/>
                  <a:gd name="T1" fmla="*/ 3 h 3"/>
                  <a:gd name="T2" fmla="*/ 6 w 6"/>
                  <a:gd name="T3" fmla="*/ 2 h 3"/>
                  <a:gd name="T4" fmla="*/ 6 w 6"/>
                  <a:gd name="T5" fmla="*/ 1 h 3"/>
                  <a:gd name="T6" fmla="*/ 5 w 6"/>
                  <a:gd name="T7" fmla="*/ 1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3 h 3"/>
                  <a:gd name="T14" fmla="*/ 3 w 6"/>
                  <a:gd name="T15" fmla="*/ 3 h 3"/>
                  <a:gd name="T16" fmla="*/ 6 w 6"/>
                  <a:gd name="T17" fmla="*/ 3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8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A76166D-AB00-45A9-9454-BA0A941744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950" y="3227388"/>
                <a:ext cx="42862" cy="142875"/>
              </a:xfrm>
              <a:custGeom>
                <a:avLst/>
                <a:gdLst>
                  <a:gd name="T0" fmla="*/ 26 w 27"/>
                  <a:gd name="T1" fmla="*/ 0 h 90"/>
                  <a:gd name="T2" fmla="*/ 21 w 27"/>
                  <a:gd name="T3" fmla="*/ 0 h 90"/>
                  <a:gd name="T4" fmla="*/ 19 w 27"/>
                  <a:gd name="T5" fmla="*/ 5 h 90"/>
                  <a:gd name="T6" fmla="*/ 13 w 27"/>
                  <a:gd name="T7" fmla="*/ 5 h 90"/>
                  <a:gd name="T8" fmla="*/ 12 w 27"/>
                  <a:gd name="T9" fmla="*/ 5 h 90"/>
                  <a:gd name="T10" fmla="*/ 10 w 27"/>
                  <a:gd name="T11" fmla="*/ 12 h 90"/>
                  <a:gd name="T12" fmla="*/ 8 w 27"/>
                  <a:gd name="T13" fmla="*/ 29 h 90"/>
                  <a:gd name="T14" fmla="*/ 3 w 27"/>
                  <a:gd name="T15" fmla="*/ 40 h 90"/>
                  <a:gd name="T16" fmla="*/ 5 w 27"/>
                  <a:gd name="T17" fmla="*/ 42 h 90"/>
                  <a:gd name="T18" fmla="*/ 0 w 27"/>
                  <a:gd name="T19" fmla="*/ 49 h 90"/>
                  <a:gd name="T20" fmla="*/ 0 w 27"/>
                  <a:gd name="T21" fmla="*/ 49 h 90"/>
                  <a:gd name="T22" fmla="*/ 15 w 27"/>
                  <a:gd name="T23" fmla="*/ 84 h 90"/>
                  <a:gd name="T24" fmla="*/ 17 w 27"/>
                  <a:gd name="T25" fmla="*/ 90 h 90"/>
                  <a:gd name="T26" fmla="*/ 23 w 27"/>
                  <a:gd name="T27" fmla="*/ 52 h 90"/>
                  <a:gd name="T28" fmla="*/ 22 w 27"/>
                  <a:gd name="T29" fmla="*/ 43 h 90"/>
                  <a:gd name="T30" fmla="*/ 13 w 27"/>
                  <a:gd name="T31" fmla="*/ 46 h 90"/>
                  <a:gd name="T32" fmla="*/ 14 w 27"/>
                  <a:gd name="T33" fmla="*/ 40 h 90"/>
                  <a:gd name="T34" fmla="*/ 17 w 27"/>
                  <a:gd name="T35" fmla="*/ 37 h 90"/>
                  <a:gd name="T36" fmla="*/ 13 w 27"/>
                  <a:gd name="T37" fmla="*/ 34 h 90"/>
                  <a:gd name="T38" fmla="*/ 15 w 27"/>
                  <a:gd name="T39" fmla="*/ 18 h 90"/>
                  <a:gd name="T40" fmla="*/ 23 w 27"/>
                  <a:gd name="T41" fmla="*/ 21 h 90"/>
                  <a:gd name="T42" fmla="*/ 25 w 27"/>
                  <a:gd name="T43" fmla="*/ 14 h 90"/>
                  <a:gd name="T44" fmla="*/ 25 w 27"/>
                  <a:gd name="T45" fmla="*/ 14 h 90"/>
                  <a:gd name="T46" fmla="*/ 27 w 27"/>
                  <a:gd name="T47" fmla="*/ 10 h 90"/>
                  <a:gd name="T48" fmla="*/ 26 w 27"/>
                  <a:gd name="T49" fmla="*/ 0 h 90"/>
                  <a:gd name="T50" fmla="*/ 26 w 27"/>
                  <a:gd name="T5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90">
                    <a:moveTo>
                      <a:pt x="26" y="0"/>
                    </a:moveTo>
                    <a:lnTo>
                      <a:pt x="21" y="0"/>
                    </a:lnTo>
                    <a:lnTo>
                      <a:pt x="19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0" y="12"/>
                    </a:lnTo>
                    <a:lnTo>
                      <a:pt x="8" y="29"/>
                    </a:lnTo>
                    <a:lnTo>
                      <a:pt x="3" y="40"/>
                    </a:lnTo>
                    <a:lnTo>
                      <a:pt x="5" y="42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5" y="84"/>
                    </a:lnTo>
                    <a:lnTo>
                      <a:pt x="17" y="90"/>
                    </a:lnTo>
                    <a:lnTo>
                      <a:pt x="23" y="52"/>
                    </a:lnTo>
                    <a:lnTo>
                      <a:pt x="22" y="43"/>
                    </a:lnTo>
                    <a:lnTo>
                      <a:pt x="13" y="46"/>
                    </a:lnTo>
                    <a:lnTo>
                      <a:pt x="14" y="40"/>
                    </a:lnTo>
                    <a:lnTo>
                      <a:pt x="17" y="37"/>
                    </a:lnTo>
                    <a:lnTo>
                      <a:pt x="13" y="34"/>
                    </a:lnTo>
                    <a:lnTo>
                      <a:pt x="15" y="18"/>
                    </a:lnTo>
                    <a:lnTo>
                      <a:pt x="23" y="21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7" y="10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8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D5FA56A-EBEF-4904-8379-4DA72F3FC0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176588"/>
                <a:ext cx="41275" cy="58738"/>
              </a:xfrm>
              <a:custGeom>
                <a:avLst/>
                <a:gdLst>
                  <a:gd name="T0" fmla="*/ 13 w 26"/>
                  <a:gd name="T1" fmla="*/ 32 h 37"/>
                  <a:gd name="T2" fmla="*/ 16 w 26"/>
                  <a:gd name="T3" fmla="*/ 19 h 37"/>
                  <a:gd name="T4" fmla="*/ 26 w 26"/>
                  <a:gd name="T5" fmla="*/ 10 h 37"/>
                  <a:gd name="T6" fmla="*/ 21 w 26"/>
                  <a:gd name="T7" fmla="*/ 1 h 37"/>
                  <a:gd name="T8" fmla="*/ 13 w 26"/>
                  <a:gd name="T9" fmla="*/ 0 h 37"/>
                  <a:gd name="T10" fmla="*/ 12 w 26"/>
                  <a:gd name="T11" fmla="*/ 1 h 37"/>
                  <a:gd name="T12" fmla="*/ 4 w 26"/>
                  <a:gd name="T13" fmla="*/ 18 h 37"/>
                  <a:gd name="T14" fmla="*/ 0 w 26"/>
                  <a:gd name="T15" fmla="*/ 37 h 37"/>
                  <a:gd name="T16" fmla="*/ 6 w 26"/>
                  <a:gd name="T17" fmla="*/ 37 h 37"/>
                  <a:gd name="T18" fmla="*/ 8 w 26"/>
                  <a:gd name="T19" fmla="*/ 32 h 37"/>
                  <a:gd name="T20" fmla="*/ 13 w 26"/>
                  <a:gd name="T21" fmla="*/ 32 h 37"/>
                  <a:gd name="T22" fmla="*/ 13 w 26"/>
                  <a:gd name="T23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7">
                    <a:moveTo>
                      <a:pt x="13" y="32"/>
                    </a:moveTo>
                    <a:lnTo>
                      <a:pt x="16" y="19"/>
                    </a:lnTo>
                    <a:lnTo>
                      <a:pt x="26" y="10"/>
                    </a:lnTo>
                    <a:lnTo>
                      <a:pt x="21" y="1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4" y="18"/>
                    </a:lnTo>
                    <a:lnTo>
                      <a:pt x="0" y="37"/>
                    </a:lnTo>
                    <a:lnTo>
                      <a:pt x="6" y="37"/>
                    </a:lnTo>
                    <a:lnTo>
                      <a:pt x="8" y="32"/>
                    </a:lnTo>
                    <a:lnTo>
                      <a:pt x="13" y="32"/>
                    </a:lnTo>
                    <a:lnTo>
                      <a:pt x="13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8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5A95273-F695-45C2-8544-D953441029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255963"/>
                <a:ext cx="17462" cy="44450"/>
              </a:xfrm>
              <a:custGeom>
                <a:avLst/>
                <a:gdLst>
                  <a:gd name="T0" fmla="*/ 10 w 11"/>
                  <a:gd name="T1" fmla="*/ 3 h 28"/>
                  <a:gd name="T2" fmla="*/ 2 w 11"/>
                  <a:gd name="T3" fmla="*/ 0 h 28"/>
                  <a:gd name="T4" fmla="*/ 0 w 11"/>
                  <a:gd name="T5" fmla="*/ 16 h 28"/>
                  <a:gd name="T6" fmla="*/ 4 w 11"/>
                  <a:gd name="T7" fmla="*/ 19 h 28"/>
                  <a:gd name="T8" fmla="*/ 1 w 11"/>
                  <a:gd name="T9" fmla="*/ 22 h 28"/>
                  <a:gd name="T10" fmla="*/ 0 w 11"/>
                  <a:gd name="T11" fmla="*/ 28 h 28"/>
                  <a:gd name="T12" fmla="*/ 9 w 11"/>
                  <a:gd name="T13" fmla="*/ 25 h 28"/>
                  <a:gd name="T14" fmla="*/ 11 w 11"/>
                  <a:gd name="T15" fmla="*/ 18 h 28"/>
                  <a:gd name="T16" fmla="*/ 10 w 11"/>
                  <a:gd name="T17" fmla="*/ 3 h 28"/>
                  <a:gd name="T18" fmla="*/ 10 w 11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28">
                    <a:moveTo>
                      <a:pt x="10" y="3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4" y="19"/>
                    </a:lnTo>
                    <a:lnTo>
                      <a:pt x="1" y="22"/>
                    </a:lnTo>
                    <a:lnTo>
                      <a:pt x="0" y="28"/>
                    </a:lnTo>
                    <a:lnTo>
                      <a:pt x="9" y="25"/>
                    </a:lnTo>
                    <a:lnTo>
                      <a:pt x="11" y="18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421" name="Africa">
              <a:extLst>
                <a:ext uri="{FF2B5EF4-FFF2-40B4-BE49-F238E27FC236}">
                  <a16:creationId xmlns:a16="http://schemas.microsoft.com/office/drawing/2014/main" id="{A4EB636A-1750-4343-ADD7-EE2A8A019818}"/>
                </a:ext>
              </a:extLst>
            </p:cNvPr>
            <p:cNvGrpSpPr/>
            <p:nvPr/>
          </p:nvGrpSpPr>
          <p:grpSpPr>
            <a:xfrm>
              <a:off x="3435141" y="3102448"/>
              <a:ext cx="1675830" cy="1728408"/>
              <a:chOff x="5167312" y="3073134"/>
              <a:chExt cx="2724150" cy="2809617"/>
            </a:xfrm>
            <a:grpFill/>
          </p:grpSpPr>
          <p:sp>
            <p:nvSpPr>
              <p:cNvPr id="47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8B5C845-10C7-4652-9259-D7F6344194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7312" y="3833813"/>
                <a:ext cx="87312" cy="90488"/>
              </a:xfrm>
              <a:custGeom>
                <a:avLst/>
                <a:gdLst>
                  <a:gd name="T0" fmla="*/ 20 w 55"/>
                  <a:gd name="T1" fmla="*/ 55 h 57"/>
                  <a:gd name="T2" fmla="*/ 18 w 55"/>
                  <a:gd name="T3" fmla="*/ 52 h 57"/>
                  <a:gd name="T4" fmla="*/ 16 w 55"/>
                  <a:gd name="T5" fmla="*/ 55 h 57"/>
                  <a:gd name="T6" fmla="*/ 18 w 55"/>
                  <a:gd name="T7" fmla="*/ 56 h 57"/>
                  <a:gd name="T8" fmla="*/ 20 w 55"/>
                  <a:gd name="T9" fmla="*/ 55 h 57"/>
                  <a:gd name="T10" fmla="*/ 44 w 55"/>
                  <a:gd name="T11" fmla="*/ 50 h 57"/>
                  <a:gd name="T12" fmla="*/ 45 w 55"/>
                  <a:gd name="T13" fmla="*/ 46 h 57"/>
                  <a:gd name="T14" fmla="*/ 43 w 55"/>
                  <a:gd name="T15" fmla="*/ 45 h 57"/>
                  <a:gd name="T16" fmla="*/ 43 w 55"/>
                  <a:gd name="T17" fmla="*/ 47 h 57"/>
                  <a:gd name="T18" fmla="*/ 43 w 55"/>
                  <a:gd name="T19" fmla="*/ 50 h 57"/>
                  <a:gd name="T20" fmla="*/ 44 w 55"/>
                  <a:gd name="T21" fmla="*/ 50 h 57"/>
                  <a:gd name="T22" fmla="*/ 36 w 55"/>
                  <a:gd name="T23" fmla="*/ 49 h 57"/>
                  <a:gd name="T24" fmla="*/ 33 w 55"/>
                  <a:gd name="T25" fmla="*/ 46 h 57"/>
                  <a:gd name="T26" fmla="*/ 32 w 55"/>
                  <a:gd name="T27" fmla="*/ 44 h 57"/>
                  <a:gd name="T28" fmla="*/ 32 w 55"/>
                  <a:gd name="T29" fmla="*/ 47 h 57"/>
                  <a:gd name="T30" fmla="*/ 32 w 55"/>
                  <a:gd name="T31" fmla="*/ 51 h 57"/>
                  <a:gd name="T32" fmla="*/ 34 w 55"/>
                  <a:gd name="T33" fmla="*/ 55 h 57"/>
                  <a:gd name="T34" fmla="*/ 38 w 55"/>
                  <a:gd name="T35" fmla="*/ 53 h 57"/>
                  <a:gd name="T36" fmla="*/ 50 w 55"/>
                  <a:gd name="T37" fmla="*/ 24 h 57"/>
                  <a:gd name="T38" fmla="*/ 48 w 55"/>
                  <a:gd name="T39" fmla="*/ 27 h 57"/>
                  <a:gd name="T40" fmla="*/ 52 w 55"/>
                  <a:gd name="T41" fmla="*/ 29 h 57"/>
                  <a:gd name="T42" fmla="*/ 55 w 55"/>
                  <a:gd name="T43" fmla="*/ 26 h 57"/>
                  <a:gd name="T44" fmla="*/ 53 w 55"/>
                  <a:gd name="T45" fmla="*/ 24 h 57"/>
                  <a:gd name="T46" fmla="*/ 52 w 55"/>
                  <a:gd name="T47" fmla="*/ 24 h 57"/>
                  <a:gd name="T48" fmla="*/ 50 w 55"/>
                  <a:gd name="T49" fmla="*/ 24 h 57"/>
                  <a:gd name="T50" fmla="*/ 22 w 55"/>
                  <a:gd name="T51" fmla="*/ 13 h 57"/>
                  <a:gd name="T52" fmla="*/ 19 w 55"/>
                  <a:gd name="T53" fmla="*/ 12 h 57"/>
                  <a:gd name="T54" fmla="*/ 21 w 55"/>
                  <a:gd name="T55" fmla="*/ 17 h 57"/>
                  <a:gd name="T56" fmla="*/ 22 w 55"/>
                  <a:gd name="T57" fmla="*/ 14 h 57"/>
                  <a:gd name="T58" fmla="*/ 27 w 55"/>
                  <a:gd name="T59" fmla="*/ 15 h 57"/>
                  <a:gd name="T60" fmla="*/ 26 w 55"/>
                  <a:gd name="T61" fmla="*/ 14 h 57"/>
                  <a:gd name="T62" fmla="*/ 51 w 55"/>
                  <a:gd name="T63" fmla="*/ 13 h 57"/>
                  <a:gd name="T64" fmla="*/ 50 w 55"/>
                  <a:gd name="T65" fmla="*/ 9 h 57"/>
                  <a:gd name="T66" fmla="*/ 48 w 55"/>
                  <a:gd name="T67" fmla="*/ 10 h 57"/>
                  <a:gd name="T68" fmla="*/ 49 w 55"/>
                  <a:gd name="T69" fmla="*/ 12 h 57"/>
                  <a:gd name="T70" fmla="*/ 51 w 55"/>
                  <a:gd name="T71" fmla="*/ 13 h 57"/>
                  <a:gd name="T72" fmla="*/ 9 w 55"/>
                  <a:gd name="T73" fmla="*/ 10 h 57"/>
                  <a:gd name="T74" fmla="*/ 8 w 55"/>
                  <a:gd name="T75" fmla="*/ 7 h 57"/>
                  <a:gd name="T76" fmla="*/ 5 w 55"/>
                  <a:gd name="T77" fmla="*/ 8 h 57"/>
                  <a:gd name="T78" fmla="*/ 7 w 55"/>
                  <a:gd name="T79" fmla="*/ 10 h 57"/>
                  <a:gd name="T80" fmla="*/ 9 w 55"/>
                  <a:gd name="T81" fmla="*/ 10 h 57"/>
                  <a:gd name="T82" fmla="*/ 4 w 55"/>
                  <a:gd name="T83" fmla="*/ 6 h 57"/>
                  <a:gd name="T84" fmla="*/ 7 w 55"/>
                  <a:gd name="T85" fmla="*/ 3 h 57"/>
                  <a:gd name="T86" fmla="*/ 5 w 55"/>
                  <a:gd name="T87" fmla="*/ 0 h 57"/>
                  <a:gd name="T88" fmla="*/ 0 w 55"/>
                  <a:gd name="T89" fmla="*/ 3 h 57"/>
                  <a:gd name="T90" fmla="*/ 1 w 55"/>
                  <a:gd name="T91" fmla="*/ 7 h 57"/>
                  <a:gd name="T92" fmla="*/ 4 w 55"/>
                  <a:gd name="T93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57">
                    <a:moveTo>
                      <a:pt x="20" y="55"/>
                    </a:moveTo>
                    <a:lnTo>
                      <a:pt x="20" y="55"/>
                    </a:lnTo>
                    <a:lnTo>
                      <a:pt x="19" y="52"/>
                    </a:lnTo>
                    <a:lnTo>
                      <a:pt x="18" y="52"/>
                    </a:lnTo>
                    <a:lnTo>
                      <a:pt x="17" y="54"/>
                    </a:lnTo>
                    <a:lnTo>
                      <a:pt x="16" y="55"/>
                    </a:lnTo>
                    <a:lnTo>
                      <a:pt x="17" y="55"/>
                    </a:lnTo>
                    <a:lnTo>
                      <a:pt x="18" y="56"/>
                    </a:lnTo>
                    <a:lnTo>
                      <a:pt x="18" y="57"/>
                    </a:lnTo>
                    <a:lnTo>
                      <a:pt x="20" y="55"/>
                    </a:lnTo>
                    <a:lnTo>
                      <a:pt x="20" y="55"/>
                    </a:lnTo>
                    <a:close/>
                    <a:moveTo>
                      <a:pt x="44" y="50"/>
                    </a:moveTo>
                    <a:lnTo>
                      <a:pt x="45" y="49"/>
                    </a:lnTo>
                    <a:lnTo>
                      <a:pt x="45" y="46"/>
                    </a:lnTo>
                    <a:lnTo>
                      <a:pt x="45" y="45"/>
                    </a:lnTo>
                    <a:lnTo>
                      <a:pt x="43" y="45"/>
                    </a:lnTo>
                    <a:lnTo>
                      <a:pt x="43" y="46"/>
                    </a:lnTo>
                    <a:lnTo>
                      <a:pt x="43" y="47"/>
                    </a:lnTo>
                    <a:lnTo>
                      <a:pt x="43" y="48"/>
                    </a:lnTo>
                    <a:lnTo>
                      <a:pt x="43" y="50"/>
                    </a:lnTo>
                    <a:lnTo>
                      <a:pt x="44" y="50"/>
                    </a:lnTo>
                    <a:lnTo>
                      <a:pt x="44" y="50"/>
                    </a:lnTo>
                    <a:close/>
                    <a:moveTo>
                      <a:pt x="38" y="53"/>
                    </a:moveTo>
                    <a:lnTo>
                      <a:pt x="36" y="49"/>
                    </a:lnTo>
                    <a:lnTo>
                      <a:pt x="35" y="49"/>
                    </a:lnTo>
                    <a:lnTo>
                      <a:pt x="33" y="46"/>
                    </a:lnTo>
                    <a:lnTo>
                      <a:pt x="33" y="45"/>
                    </a:lnTo>
                    <a:lnTo>
                      <a:pt x="32" y="44"/>
                    </a:lnTo>
                    <a:lnTo>
                      <a:pt x="32" y="45"/>
                    </a:lnTo>
                    <a:lnTo>
                      <a:pt x="32" y="47"/>
                    </a:lnTo>
                    <a:lnTo>
                      <a:pt x="32" y="49"/>
                    </a:lnTo>
                    <a:lnTo>
                      <a:pt x="32" y="51"/>
                    </a:lnTo>
                    <a:lnTo>
                      <a:pt x="32" y="54"/>
                    </a:lnTo>
                    <a:lnTo>
                      <a:pt x="34" y="55"/>
                    </a:lnTo>
                    <a:lnTo>
                      <a:pt x="37" y="55"/>
                    </a:lnTo>
                    <a:lnTo>
                      <a:pt x="38" y="53"/>
                    </a:lnTo>
                    <a:lnTo>
                      <a:pt x="38" y="53"/>
                    </a:lnTo>
                    <a:close/>
                    <a:moveTo>
                      <a:pt x="50" y="24"/>
                    </a:moveTo>
                    <a:lnTo>
                      <a:pt x="50" y="26"/>
                    </a:lnTo>
                    <a:lnTo>
                      <a:pt x="48" y="27"/>
                    </a:lnTo>
                    <a:lnTo>
                      <a:pt x="50" y="29"/>
                    </a:lnTo>
                    <a:lnTo>
                      <a:pt x="52" y="29"/>
                    </a:lnTo>
                    <a:lnTo>
                      <a:pt x="54" y="27"/>
                    </a:lnTo>
                    <a:lnTo>
                      <a:pt x="55" y="26"/>
                    </a:lnTo>
                    <a:lnTo>
                      <a:pt x="54" y="25"/>
                    </a:lnTo>
                    <a:lnTo>
                      <a:pt x="53" y="24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24"/>
                    </a:lnTo>
                    <a:lnTo>
                      <a:pt x="50" y="24"/>
                    </a:lnTo>
                    <a:close/>
                    <a:moveTo>
                      <a:pt x="26" y="14"/>
                    </a:moveTo>
                    <a:lnTo>
                      <a:pt x="22" y="13"/>
                    </a:lnTo>
                    <a:lnTo>
                      <a:pt x="20" y="12"/>
                    </a:lnTo>
                    <a:lnTo>
                      <a:pt x="19" y="12"/>
                    </a:lnTo>
                    <a:lnTo>
                      <a:pt x="19" y="14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4"/>
                    </a:lnTo>
                    <a:lnTo>
                      <a:pt x="26" y="15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6" y="14"/>
                    </a:lnTo>
                    <a:lnTo>
                      <a:pt x="26" y="14"/>
                    </a:lnTo>
                    <a:close/>
                    <a:moveTo>
                      <a:pt x="51" y="13"/>
                    </a:moveTo>
                    <a:lnTo>
                      <a:pt x="50" y="12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8" y="10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0" y="14"/>
                    </a:lnTo>
                    <a:lnTo>
                      <a:pt x="51" y="13"/>
                    </a:lnTo>
                    <a:lnTo>
                      <a:pt x="51" y="13"/>
                    </a:lnTo>
                    <a:close/>
                    <a:moveTo>
                      <a:pt x="9" y="10"/>
                    </a:moveTo>
                    <a:lnTo>
                      <a:pt x="9" y="9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4" y="6"/>
                    </a:moveTo>
                    <a:lnTo>
                      <a:pt x="7" y="4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7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EDAB272-8B2E-42CF-BC8A-A12B00A0C231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47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774EE9-1E08-46F1-938D-DAD8BB738EE7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47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8F56ED4-4811-444A-8661-74995679B5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83337" y="4651376"/>
                <a:ext cx="414337" cy="508000"/>
              </a:xfrm>
              <a:custGeom>
                <a:avLst/>
                <a:gdLst>
                  <a:gd name="T0" fmla="*/ 40 w 261"/>
                  <a:gd name="T1" fmla="*/ 33 h 320"/>
                  <a:gd name="T2" fmla="*/ 26 w 261"/>
                  <a:gd name="T3" fmla="*/ 35 h 320"/>
                  <a:gd name="T4" fmla="*/ 15 w 261"/>
                  <a:gd name="T5" fmla="*/ 44 h 320"/>
                  <a:gd name="T6" fmla="*/ 30 w 261"/>
                  <a:gd name="T7" fmla="*/ 75 h 320"/>
                  <a:gd name="T8" fmla="*/ 29 w 261"/>
                  <a:gd name="T9" fmla="*/ 107 h 320"/>
                  <a:gd name="T10" fmla="*/ 33 w 261"/>
                  <a:gd name="T11" fmla="*/ 126 h 320"/>
                  <a:gd name="T12" fmla="*/ 45 w 261"/>
                  <a:gd name="T13" fmla="*/ 149 h 320"/>
                  <a:gd name="T14" fmla="*/ 43 w 261"/>
                  <a:gd name="T15" fmla="*/ 180 h 320"/>
                  <a:gd name="T16" fmla="*/ 25 w 261"/>
                  <a:gd name="T17" fmla="*/ 206 h 320"/>
                  <a:gd name="T18" fmla="*/ 12 w 261"/>
                  <a:gd name="T19" fmla="*/ 237 h 320"/>
                  <a:gd name="T20" fmla="*/ 4 w 261"/>
                  <a:gd name="T21" fmla="*/ 270 h 320"/>
                  <a:gd name="T22" fmla="*/ 2 w 261"/>
                  <a:gd name="T23" fmla="*/ 305 h 320"/>
                  <a:gd name="T24" fmla="*/ 25 w 261"/>
                  <a:gd name="T25" fmla="*/ 297 h 320"/>
                  <a:gd name="T26" fmla="*/ 50 w 261"/>
                  <a:gd name="T27" fmla="*/ 308 h 320"/>
                  <a:gd name="T28" fmla="*/ 138 w 261"/>
                  <a:gd name="T29" fmla="*/ 305 h 320"/>
                  <a:gd name="T30" fmla="*/ 201 w 261"/>
                  <a:gd name="T31" fmla="*/ 320 h 320"/>
                  <a:gd name="T32" fmla="*/ 227 w 261"/>
                  <a:gd name="T33" fmla="*/ 296 h 320"/>
                  <a:gd name="T34" fmla="*/ 216 w 261"/>
                  <a:gd name="T35" fmla="*/ 201 h 320"/>
                  <a:gd name="T36" fmla="*/ 258 w 261"/>
                  <a:gd name="T37" fmla="*/ 192 h 320"/>
                  <a:gd name="T38" fmla="*/ 258 w 261"/>
                  <a:gd name="T39" fmla="*/ 173 h 320"/>
                  <a:gd name="T40" fmla="*/ 259 w 261"/>
                  <a:gd name="T41" fmla="*/ 154 h 320"/>
                  <a:gd name="T42" fmla="*/ 236 w 261"/>
                  <a:gd name="T43" fmla="*/ 156 h 320"/>
                  <a:gd name="T44" fmla="*/ 222 w 261"/>
                  <a:gd name="T45" fmla="*/ 158 h 320"/>
                  <a:gd name="T46" fmla="*/ 216 w 261"/>
                  <a:gd name="T47" fmla="*/ 120 h 320"/>
                  <a:gd name="T48" fmla="*/ 219 w 261"/>
                  <a:gd name="T49" fmla="*/ 91 h 320"/>
                  <a:gd name="T50" fmla="*/ 214 w 261"/>
                  <a:gd name="T51" fmla="*/ 67 h 320"/>
                  <a:gd name="T52" fmla="*/ 191 w 261"/>
                  <a:gd name="T53" fmla="*/ 59 h 320"/>
                  <a:gd name="T54" fmla="*/ 179 w 261"/>
                  <a:gd name="T55" fmla="*/ 63 h 320"/>
                  <a:gd name="T56" fmla="*/ 160 w 261"/>
                  <a:gd name="T57" fmla="*/ 78 h 320"/>
                  <a:gd name="T58" fmla="*/ 146 w 261"/>
                  <a:gd name="T59" fmla="*/ 80 h 320"/>
                  <a:gd name="T60" fmla="*/ 124 w 261"/>
                  <a:gd name="T61" fmla="*/ 86 h 320"/>
                  <a:gd name="T62" fmla="*/ 112 w 261"/>
                  <a:gd name="T63" fmla="*/ 65 h 320"/>
                  <a:gd name="T64" fmla="*/ 101 w 261"/>
                  <a:gd name="T65" fmla="*/ 33 h 320"/>
                  <a:gd name="T66" fmla="*/ 20 w 261"/>
                  <a:gd name="T67" fmla="*/ 29 h 320"/>
                  <a:gd name="T68" fmla="*/ 24 w 261"/>
                  <a:gd name="T69" fmla="*/ 13 h 320"/>
                  <a:gd name="T70" fmla="*/ 24 w 261"/>
                  <a:gd name="T71" fmla="*/ 0 h 320"/>
                  <a:gd name="T72" fmla="*/ 9 w 261"/>
                  <a:gd name="T73" fmla="*/ 14 h 320"/>
                  <a:gd name="T74" fmla="*/ 20 w 261"/>
                  <a:gd name="T75" fmla="*/ 2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1" h="320">
                    <a:moveTo>
                      <a:pt x="101" y="33"/>
                    </a:moveTo>
                    <a:lnTo>
                      <a:pt x="40" y="33"/>
                    </a:lnTo>
                    <a:lnTo>
                      <a:pt x="32" y="36"/>
                    </a:lnTo>
                    <a:lnTo>
                      <a:pt x="26" y="35"/>
                    </a:lnTo>
                    <a:lnTo>
                      <a:pt x="17" y="39"/>
                    </a:lnTo>
                    <a:lnTo>
                      <a:pt x="15" y="44"/>
                    </a:lnTo>
                    <a:lnTo>
                      <a:pt x="26" y="59"/>
                    </a:lnTo>
                    <a:lnTo>
                      <a:pt x="30" y="75"/>
                    </a:lnTo>
                    <a:lnTo>
                      <a:pt x="36" y="97"/>
                    </a:lnTo>
                    <a:lnTo>
                      <a:pt x="29" y="107"/>
                    </a:lnTo>
                    <a:lnTo>
                      <a:pt x="28" y="112"/>
                    </a:lnTo>
                    <a:lnTo>
                      <a:pt x="33" y="126"/>
                    </a:lnTo>
                    <a:lnTo>
                      <a:pt x="39" y="141"/>
                    </a:lnTo>
                    <a:lnTo>
                      <a:pt x="45" y="149"/>
                    </a:lnTo>
                    <a:lnTo>
                      <a:pt x="46" y="162"/>
                    </a:lnTo>
                    <a:lnTo>
                      <a:pt x="43" y="180"/>
                    </a:lnTo>
                    <a:lnTo>
                      <a:pt x="37" y="190"/>
                    </a:lnTo>
                    <a:lnTo>
                      <a:pt x="25" y="206"/>
                    </a:lnTo>
                    <a:lnTo>
                      <a:pt x="20" y="216"/>
                    </a:lnTo>
                    <a:lnTo>
                      <a:pt x="12" y="237"/>
                    </a:lnTo>
                    <a:lnTo>
                      <a:pt x="12" y="247"/>
                    </a:lnTo>
                    <a:lnTo>
                      <a:pt x="4" y="270"/>
                    </a:lnTo>
                    <a:lnTo>
                      <a:pt x="0" y="290"/>
                    </a:lnTo>
                    <a:lnTo>
                      <a:pt x="2" y="305"/>
                    </a:lnTo>
                    <a:lnTo>
                      <a:pt x="12" y="300"/>
                    </a:lnTo>
                    <a:lnTo>
                      <a:pt x="25" y="297"/>
                    </a:lnTo>
                    <a:lnTo>
                      <a:pt x="39" y="297"/>
                    </a:lnTo>
                    <a:lnTo>
                      <a:pt x="50" y="308"/>
                    </a:lnTo>
                    <a:lnTo>
                      <a:pt x="54" y="306"/>
                    </a:lnTo>
                    <a:lnTo>
                      <a:pt x="138" y="305"/>
                    </a:lnTo>
                    <a:lnTo>
                      <a:pt x="152" y="316"/>
                    </a:lnTo>
                    <a:lnTo>
                      <a:pt x="201" y="320"/>
                    </a:lnTo>
                    <a:lnTo>
                      <a:pt x="240" y="311"/>
                    </a:lnTo>
                    <a:lnTo>
                      <a:pt x="227" y="296"/>
                    </a:lnTo>
                    <a:lnTo>
                      <a:pt x="213" y="276"/>
                    </a:lnTo>
                    <a:lnTo>
                      <a:pt x="216" y="201"/>
                    </a:lnTo>
                    <a:lnTo>
                      <a:pt x="260" y="201"/>
                    </a:lnTo>
                    <a:lnTo>
                      <a:pt x="258" y="192"/>
                    </a:lnTo>
                    <a:lnTo>
                      <a:pt x="261" y="184"/>
                    </a:lnTo>
                    <a:lnTo>
                      <a:pt x="258" y="173"/>
                    </a:lnTo>
                    <a:lnTo>
                      <a:pt x="261" y="161"/>
                    </a:lnTo>
                    <a:lnTo>
                      <a:pt x="259" y="154"/>
                    </a:lnTo>
                    <a:lnTo>
                      <a:pt x="249" y="152"/>
                    </a:lnTo>
                    <a:lnTo>
                      <a:pt x="236" y="156"/>
                    </a:lnTo>
                    <a:lnTo>
                      <a:pt x="227" y="155"/>
                    </a:lnTo>
                    <a:lnTo>
                      <a:pt x="222" y="158"/>
                    </a:lnTo>
                    <a:lnTo>
                      <a:pt x="223" y="129"/>
                    </a:lnTo>
                    <a:lnTo>
                      <a:pt x="216" y="120"/>
                    </a:lnTo>
                    <a:lnTo>
                      <a:pt x="215" y="105"/>
                    </a:lnTo>
                    <a:lnTo>
                      <a:pt x="219" y="91"/>
                    </a:lnTo>
                    <a:lnTo>
                      <a:pt x="214" y="82"/>
                    </a:lnTo>
                    <a:lnTo>
                      <a:pt x="214" y="67"/>
                    </a:lnTo>
                    <a:lnTo>
                      <a:pt x="189" y="67"/>
                    </a:lnTo>
                    <a:lnTo>
                      <a:pt x="191" y="59"/>
                    </a:lnTo>
                    <a:lnTo>
                      <a:pt x="180" y="59"/>
                    </a:lnTo>
                    <a:lnTo>
                      <a:pt x="179" y="63"/>
                    </a:lnTo>
                    <a:lnTo>
                      <a:pt x="166" y="64"/>
                    </a:lnTo>
                    <a:lnTo>
                      <a:pt x="160" y="78"/>
                    </a:lnTo>
                    <a:lnTo>
                      <a:pt x="157" y="84"/>
                    </a:lnTo>
                    <a:lnTo>
                      <a:pt x="146" y="80"/>
                    </a:lnTo>
                    <a:lnTo>
                      <a:pt x="139" y="84"/>
                    </a:lnTo>
                    <a:lnTo>
                      <a:pt x="124" y="86"/>
                    </a:lnTo>
                    <a:lnTo>
                      <a:pt x="117" y="74"/>
                    </a:lnTo>
                    <a:lnTo>
                      <a:pt x="112" y="65"/>
                    </a:lnTo>
                    <a:lnTo>
                      <a:pt x="106" y="51"/>
                    </a:lnTo>
                    <a:lnTo>
                      <a:pt x="101" y="33"/>
                    </a:lnTo>
                    <a:lnTo>
                      <a:pt x="101" y="33"/>
                    </a:lnTo>
                    <a:close/>
                    <a:moveTo>
                      <a:pt x="20" y="29"/>
                    </a:moveTo>
                    <a:lnTo>
                      <a:pt x="21" y="18"/>
                    </a:lnTo>
                    <a:lnTo>
                      <a:pt x="24" y="13"/>
                    </a:lnTo>
                    <a:lnTo>
                      <a:pt x="31" y="7"/>
                    </a:lnTo>
                    <a:lnTo>
                      <a:pt x="24" y="0"/>
                    </a:lnTo>
                    <a:lnTo>
                      <a:pt x="17" y="4"/>
                    </a:lnTo>
                    <a:lnTo>
                      <a:pt x="9" y="14"/>
                    </a:lnTo>
                    <a:lnTo>
                      <a:pt x="14" y="32"/>
                    </a:lnTo>
                    <a:lnTo>
                      <a:pt x="20" y="29"/>
                    </a:lnTo>
                    <a:lnTo>
                      <a:pt x="2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7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F0D2BD8-04F7-4469-8D84-29B67009CD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70413"/>
                <a:ext cx="58737" cy="80963"/>
              </a:xfrm>
              <a:custGeom>
                <a:avLst/>
                <a:gdLst>
                  <a:gd name="T0" fmla="*/ 32 w 37"/>
                  <a:gd name="T1" fmla="*/ 12 h 51"/>
                  <a:gd name="T2" fmla="*/ 31 w 37"/>
                  <a:gd name="T3" fmla="*/ 2 h 51"/>
                  <a:gd name="T4" fmla="*/ 31 w 37"/>
                  <a:gd name="T5" fmla="*/ 2 h 51"/>
                  <a:gd name="T6" fmla="*/ 20 w 37"/>
                  <a:gd name="T7" fmla="*/ 0 h 51"/>
                  <a:gd name="T8" fmla="*/ 13 w 37"/>
                  <a:gd name="T9" fmla="*/ 14 h 51"/>
                  <a:gd name="T10" fmla="*/ 0 w 37"/>
                  <a:gd name="T11" fmla="*/ 13 h 51"/>
                  <a:gd name="T12" fmla="*/ 5 w 37"/>
                  <a:gd name="T13" fmla="*/ 23 h 51"/>
                  <a:gd name="T14" fmla="*/ 6 w 37"/>
                  <a:gd name="T15" fmla="*/ 27 h 51"/>
                  <a:gd name="T16" fmla="*/ 13 w 37"/>
                  <a:gd name="T17" fmla="*/ 50 h 51"/>
                  <a:gd name="T18" fmla="*/ 12 w 37"/>
                  <a:gd name="T19" fmla="*/ 51 h 51"/>
                  <a:gd name="T20" fmla="*/ 15 w 37"/>
                  <a:gd name="T21" fmla="*/ 51 h 51"/>
                  <a:gd name="T22" fmla="*/ 23 w 37"/>
                  <a:gd name="T23" fmla="*/ 42 h 51"/>
                  <a:gd name="T24" fmla="*/ 31 w 37"/>
                  <a:gd name="T25" fmla="*/ 30 h 51"/>
                  <a:gd name="T26" fmla="*/ 37 w 37"/>
                  <a:gd name="T27" fmla="*/ 25 h 51"/>
                  <a:gd name="T28" fmla="*/ 37 w 37"/>
                  <a:gd name="T29" fmla="*/ 17 h 51"/>
                  <a:gd name="T30" fmla="*/ 32 w 37"/>
                  <a:gd name="T31" fmla="*/ 12 h 51"/>
                  <a:gd name="T32" fmla="*/ 32 w 37"/>
                  <a:gd name="T33" fmla="*/ 1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1">
                    <a:moveTo>
                      <a:pt x="32" y="12"/>
                    </a:moveTo>
                    <a:lnTo>
                      <a:pt x="31" y="2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13" y="14"/>
                    </a:lnTo>
                    <a:lnTo>
                      <a:pt x="0" y="13"/>
                    </a:lnTo>
                    <a:lnTo>
                      <a:pt x="5" y="23"/>
                    </a:lnTo>
                    <a:lnTo>
                      <a:pt x="6" y="27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5" y="51"/>
                    </a:lnTo>
                    <a:lnTo>
                      <a:pt x="23" y="42"/>
                    </a:lnTo>
                    <a:lnTo>
                      <a:pt x="31" y="30"/>
                    </a:lnTo>
                    <a:lnTo>
                      <a:pt x="37" y="25"/>
                    </a:lnTo>
                    <a:lnTo>
                      <a:pt x="37" y="17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7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386BD4B-D99F-4715-B47E-3F686E00A8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150" y="4021138"/>
                <a:ext cx="101600" cy="230188"/>
              </a:xfrm>
              <a:custGeom>
                <a:avLst/>
                <a:gdLst>
                  <a:gd name="T0" fmla="*/ 60 w 64"/>
                  <a:gd name="T1" fmla="*/ 14 h 145"/>
                  <a:gd name="T2" fmla="*/ 43 w 64"/>
                  <a:gd name="T3" fmla="*/ 0 h 145"/>
                  <a:gd name="T4" fmla="*/ 36 w 64"/>
                  <a:gd name="T5" fmla="*/ 0 h 145"/>
                  <a:gd name="T6" fmla="*/ 29 w 64"/>
                  <a:gd name="T7" fmla="*/ 7 h 145"/>
                  <a:gd name="T8" fmla="*/ 25 w 64"/>
                  <a:gd name="T9" fmla="*/ 14 h 145"/>
                  <a:gd name="T10" fmla="*/ 14 w 64"/>
                  <a:gd name="T11" fmla="*/ 17 h 145"/>
                  <a:gd name="T12" fmla="*/ 10 w 64"/>
                  <a:gd name="T13" fmla="*/ 27 h 145"/>
                  <a:gd name="T14" fmla="*/ 3 w 64"/>
                  <a:gd name="T15" fmla="*/ 30 h 145"/>
                  <a:gd name="T16" fmla="*/ 0 w 64"/>
                  <a:gd name="T17" fmla="*/ 42 h 145"/>
                  <a:gd name="T18" fmla="*/ 7 w 64"/>
                  <a:gd name="T19" fmla="*/ 49 h 145"/>
                  <a:gd name="T20" fmla="*/ 14 w 64"/>
                  <a:gd name="T21" fmla="*/ 58 h 145"/>
                  <a:gd name="T22" fmla="*/ 15 w 64"/>
                  <a:gd name="T23" fmla="*/ 69 h 145"/>
                  <a:gd name="T24" fmla="*/ 19 w 64"/>
                  <a:gd name="T25" fmla="*/ 74 h 145"/>
                  <a:gd name="T26" fmla="*/ 18 w 64"/>
                  <a:gd name="T27" fmla="*/ 129 h 145"/>
                  <a:gd name="T28" fmla="*/ 24 w 64"/>
                  <a:gd name="T29" fmla="*/ 145 h 145"/>
                  <a:gd name="T30" fmla="*/ 40 w 64"/>
                  <a:gd name="T31" fmla="*/ 142 h 145"/>
                  <a:gd name="T32" fmla="*/ 41 w 64"/>
                  <a:gd name="T33" fmla="*/ 104 h 145"/>
                  <a:gd name="T34" fmla="*/ 41 w 64"/>
                  <a:gd name="T35" fmla="*/ 89 h 145"/>
                  <a:gd name="T36" fmla="*/ 45 w 64"/>
                  <a:gd name="T37" fmla="*/ 74 h 145"/>
                  <a:gd name="T38" fmla="*/ 52 w 64"/>
                  <a:gd name="T39" fmla="*/ 66 h 145"/>
                  <a:gd name="T40" fmla="*/ 62 w 64"/>
                  <a:gd name="T41" fmla="*/ 51 h 145"/>
                  <a:gd name="T42" fmla="*/ 59 w 64"/>
                  <a:gd name="T43" fmla="*/ 46 h 145"/>
                  <a:gd name="T44" fmla="*/ 64 w 64"/>
                  <a:gd name="T45" fmla="*/ 36 h 145"/>
                  <a:gd name="T46" fmla="*/ 59 w 64"/>
                  <a:gd name="T47" fmla="*/ 21 h 145"/>
                  <a:gd name="T48" fmla="*/ 60 w 64"/>
                  <a:gd name="T49" fmla="*/ 14 h 145"/>
                  <a:gd name="T50" fmla="*/ 60 w 64"/>
                  <a:gd name="T51" fmla="*/ 1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4" h="145">
                    <a:moveTo>
                      <a:pt x="60" y="14"/>
                    </a:moveTo>
                    <a:lnTo>
                      <a:pt x="43" y="0"/>
                    </a:lnTo>
                    <a:lnTo>
                      <a:pt x="36" y="0"/>
                    </a:lnTo>
                    <a:lnTo>
                      <a:pt x="29" y="7"/>
                    </a:lnTo>
                    <a:lnTo>
                      <a:pt x="25" y="14"/>
                    </a:lnTo>
                    <a:lnTo>
                      <a:pt x="14" y="17"/>
                    </a:lnTo>
                    <a:lnTo>
                      <a:pt x="10" y="27"/>
                    </a:lnTo>
                    <a:lnTo>
                      <a:pt x="3" y="30"/>
                    </a:lnTo>
                    <a:lnTo>
                      <a:pt x="0" y="42"/>
                    </a:lnTo>
                    <a:lnTo>
                      <a:pt x="7" y="49"/>
                    </a:lnTo>
                    <a:lnTo>
                      <a:pt x="14" y="58"/>
                    </a:lnTo>
                    <a:lnTo>
                      <a:pt x="15" y="69"/>
                    </a:lnTo>
                    <a:lnTo>
                      <a:pt x="19" y="74"/>
                    </a:lnTo>
                    <a:lnTo>
                      <a:pt x="18" y="129"/>
                    </a:lnTo>
                    <a:lnTo>
                      <a:pt x="24" y="145"/>
                    </a:lnTo>
                    <a:lnTo>
                      <a:pt x="40" y="142"/>
                    </a:lnTo>
                    <a:lnTo>
                      <a:pt x="41" y="104"/>
                    </a:lnTo>
                    <a:lnTo>
                      <a:pt x="41" y="89"/>
                    </a:lnTo>
                    <a:lnTo>
                      <a:pt x="45" y="74"/>
                    </a:lnTo>
                    <a:lnTo>
                      <a:pt x="52" y="66"/>
                    </a:lnTo>
                    <a:lnTo>
                      <a:pt x="62" y="51"/>
                    </a:lnTo>
                    <a:lnTo>
                      <a:pt x="59" y="46"/>
                    </a:lnTo>
                    <a:lnTo>
                      <a:pt x="64" y="36"/>
                    </a:lnTo>
                    <a:lnTo>
                      <a:pt x="59" y="21"/>
                    </a:lnTo>
                    <a:lnTo>
                      <a:pt x="60" y="14"/>
                    </a:lnTo>
                    <a:lnTo>
                      <a:pt x="60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8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EC0F20D-A384-4069-96DE-CCFD956230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3913188"/>
                <a:ext cx="252412" cy="207963"/>
              </a:xfrm>
              <a:custGeom>
                <a:avLst/>
                <a:gdLst>
                  <a:gd name="T0" fmla="*/ 122 w 159"/>
                  <a:gd name="T1" fmla="*/ 5 h 131"/>
                  <a:gd name="T2" fmla="*/ 109 w 159"/>
                  <a:gd name="T3" fmla="*/ 5 h 131"/>
                  <a:gd name="T4" fmla="*/ 103 w 159"/>
                  <a:gd name="T5" fmla="*/ 0 h 131"/>
                  <a:gd name="T6" fmla="*/ 92 w 159"/>
                  <a:gd name="T7" fmla="*/ 4 h 131"/>
                  <a:gd name="T8" fmla="*/ 72 w 159"/>
                  <a:gd name="T9" fmla="*/ 13 h 131"/>
                  <a:gd name="T10" fmla="*/ 69 w 159"/>
                  <a:gd name="T11" fmla="*/ 20 h 131"/>
                  <a:gd name="T12" fmla="*/ 53 w 159"/>
                  <a:gd name="T13" fmla="*/ 32 h 131"/>
                  <a:gd name="T14" fmla="*/ 50 w 159"/>
                  <a:gd name="T15" fmla="*/ 37 h 131"/>
                  <a:gd name="T16" fmla="*/ 41 w 159"/>
                  <a:gd name="T17" fmla="*/ 42 h 131"/>
                  <a:gd name="T18" fmla="*/ 31 w 159"/>
                  <a:gd name="T19" fmla="*/ 39 h 131"/>
                  <a:gd name="T20" fmla="*/ 25 w 159"/>
                  <a:gd name="T21" fmla="*/ 45 h 131"/>
                  <a:gd name="T22" fmla="*/ 22 w 159"/>
                  <a:gd name="T23" fmla="*/ 61 h 131"/>
                  <a:gd name="T24" fmla="*/ 5 w 159"/>
                  <a:gd name="T25" fmla="*/ 80 h 131"/>
                  <a:gd name="T26" fmla="*/ 6 w 159"/>
                  <a:gd name="T27" fmla="*/ 89 h 131"/>
                  <a:gd name="T28" fmla="*/ 0 w 159"/>
                  <a:gd name="T29" fmla="*/ 99 h 131"/>
                  <a:gd name="T30" fmla="*/ 1 w 159"/>
                  <a:gd name="T31" fmla="*/ 113 h 131"/>
                  <a:gd name="T32" fmla="*/ 11 w 159"/>
                  <a:gd name="T33" fmla="*/ 117 h 131"/>
                  <a:gd name="T34" fmla="*/ 15 w 159"/>
                  <a:gd name="T35" fmla="*/ 126 h 131"/>
                  <a:gd name="T36" fmla="*/ 24 w 159"/>
                  <a:gd name="T37" fmla="*/ 131 h 131"/>
                  <a:gd name="T38" fmla="*/ 31 w 159"/>
                  <a:gd name="T39" fmla="*/ 125 h 131"/>
                  <a:gd name="T40" fmla="*/ 41 w 159"/>
                  <a:gd name="T41" fmla="*/ 124 h 131"/>
                  <a:gd name="T42" fmla="*/ 56 w 159"/>
                  <a:gd name="T43" fmla="*/ 130 h 131"/>
                  <a:gd name="T44" fmla="*/ 52 w 159"/>
                  <a:gd name="T45" fmla="*/ 112 h 131"/>
                  <a:gd name="T46" fmla="*/ 53 w 159"/>
                  <a:gd name="T47" fmla="*/ 99 h 131"/>
                  <a:gd name="T48" fmla="*/ 89 w 159"/>
                  <a:gd name="T49" fmla="*/ 97 h 131"/>
                  <a:gd name="T50" fmla="*/ 99 w 159"/>
                  <a:gd name="T51" fmla="*/ 99 h 131"/>
                  <a:gd name="T52" fmla="*/ 105 w 159"/>
                  <a:gd name="T53" fmla="*/ 95 h 131"/>
                  <a:gd name="T54" fmla="*/ 114 w 159"/>
                  <a:gd name="T55" fmla="*/ 97 h 131"/>
                  <a:gd name="T56" fmla="*/ 133 w 159"/>
                  <a:gd name="T57" fmla="*/ 98 h 131"/>
                  <a:gd name="T58" fmla="*/ 140 w 159"/>
                  <a:gd name="T59" fmla="*/ 95 h 131"/>
                  <a:gd name="T60" fmla="*/ 144 w 159"/>
                  <a:gd name="T61" fmla="*/ 85 h 131"/>
                  <a:gd name="T62" fmla="*/ 155 w 159"/>
                  <a:gd name="T63" fmla="*/ 82 h 131"/>
                  <a:gd name="T64" fmla="*/ 159 w 159"/>
                  <a:gd name="T65" fmla="*/ 75 h 131"/>
                  <a:gd name="T66" fmla="*/ 159 w 159"/>
                  <a:gd name="T67" fmla="*/ 59 h 131"/>
                  <a:gd name="T68" fmla="*/ 136 w 159"/>
                  <a:gd name="T69" fmla="*/ 54 h 131"/>
                  <a:gd name="T70" fmla="*/ 135 w 159"/>
                  <a:gd name="T71" fmla="*/ 42 h 131"/>
                  <a:gd name="T72" fmla="*/ 123 w 159"/>
                  <a:gd name="T73" fmla="*/ 27 h 131"/>
                  <a:gd name="T74" fmla="*/ 120 w 159"/>
                  <a:gd name="T75" fmla="*/ 16 h 131"/>
                  <a:gd name="T76" fmla="*/ 122 w 159"/>
                  <a:gd name="T77" fmla="*/ 5 h 131"/>
                  <a:gd name="T78" fmla="*/ 122 w 159"/>
                  <a:gd name="T79" fmla="*/ 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9" h="131">
                    <a:moveTo>
                      <a:pt x="122" y="5"/>
                    </a:moveTo>
                    <a:lnTo>
                      <a:pt x="109" y="5"/>
                    </a:lnTo>
                    <a:lnTo>
                      <a:pt x="103" y="0"/>
                    </a:lnTo>
                    <a:lnTo>
                      <a:pt x="92" y="4"/>
                    </a:lnTo>
                    <a:lnTo>
                      <a:pt x="72" y="13"/>
                    </a:lnTo>
                    <a:lnTo>
                      <a:pt x="69" y="20"/>
                    </a:lnTo>
                    <a:lnTo>
                      <a:pt x="53" y="32"/>
                    </a:lnTo>
                    <a:lnTo>
                      <a:pt x="50" y="37"/>
                    </a:lnTo>
                    <a:lnTo>
                      <a:pt x="41" y="42"/>
                    </a:lnTo>
                    <a:lnTo>
                      <a:pt x="31" y="39"/>
                    </a:lnTo>
                    <a:lnTo>
                      <a:pt x="25" y="45"/>
                    </a:lnTo>
                    <a:lnTo>
                      <a:pt x="22" y="61"/>
                    </a:lnTo>
                    <a:lnTo>
                      <a:pt x="5" y="80"/>
                    </a:lnTo>
                    <a:lnTo>
                      <a:pt x="6" y="89"/>
                    </a:lnTo>
                    <a:lnTo>
                      <a:pt x="0" y="99"/>
                    </a:lnTo>
                    <a:lnTo>
                      <a:pt x="1" y="113"/>
                    </a:lnTo>
                    <a:lnTo>
                      <a:pt x="11" y="117"/>
                    </a:lnTo>
                    <a:lnTo>
                      <a:pt x="15" y="126"/>
                    </a:lnTo>
                    <a:lnTo>
                      <a:pt x="24" y="131"/>
                    </a:lnTo>
                    <a:lnTo>
                      <a:pt x="31" y="125"/>
                    </a:lnTo>
                    <a:lnTo>
                      <a:pt x="41" y="124"/>
                    </a:lnTo>
                    <a:lnTo>
                      <a:pt x="56" y="130"/>
                    </a:lnTo>
                    <a:lnTo>
                      <a:pt x="52" y="112"/>
                    </a:lnTo>
                    <a:lnTo>
                      <a:pt x="53" y="99"/>
                    </a:lnTo>
                    <a:lnTo>
                      <a:pt x="89" y="97"/>
                    </a:lnTo>
                    <a:lnTo>
                      <a:pt x="99" y="99"/>
                    </a:lnTo>
                    <a:lnTo>
                      <a:pt x="105" y="95"/>
                    </a:lnTo>
                    <a:lnTo>
                      <a:pt x="114" y="97"/>
                    </a:lnTo>
                    <a:lnTo>
                      <a:pt x="133" y="98"/>
                    </a:lnTo>
                    <a:lnTo>
                      <a:pt x="140" y="95"/>
                    </a:lnTo>
                    <a:lnTo>
                      <a:pt x="144" y="85"/>
                    </a:lnTo>
                    <a:lnTo>
                      <a:pt x="155" y="82"/>
                    </a:lnTo>
                    <a:lnTo>
                      <a:pt x="159" y="75"/>
                    </a:lnTo>
                    <a:lnTo>
                      <a:pt x="159" y="59"/>
                    </a:lnTo>
                    <a:lnTo>
                      <a:pt x="136" y="54"/>
                    </a:lnTo>
                    <a:lnTo>
                      <a:pt x="135" y="42"/>
                    </a:lnTo>
                    <a:lnTo>
                      <a:pt x="123" y="27"/>
                    </a:lnTo>
                    <a:lnTo>
                      <a:pt x="120" y="16"/>
                    </a:lnTo>
                    <a:lnTo>
                      <a:pt x="122" y="5"/>
                    </a:lnTo>
                    <a:lnTo>
                      <a:pt x="12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8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E8309F9-22CF-4E04-AB1C-281BBC29D6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5149851"/>
                <a:ext cx="314325" cy="346075"/>
              </a:xfrm>
              <a:custGeom>
                <a:avLst/>
                <a:gdLst>
                  <a:gd name="T0" fmla="*/ 116 w 198"/>
                  <a:gd name="T1" fmla="*/ 1 h 218"/>
                  <a:gd name="T2" fmla="*/ 113 w 198"/>
                  <a:gd name="T3" fmla="*/ 0 h 218"/>
                  <a:gd name="T4" fmla="*/ 100 w 198"/>
                  <a:gd name="T5" fmla="*/ 5 h 218"/>
                  <a:gd name="T6" fmla="*/ 95 w 198"/>
                  <a:gd name="T7" fmla="*/ 5 h 218"/>
                  <a:gd name="T8" fmla="*/ 81 w 198"/>
                  <a:gd name="T9" fmla="*/ 14 h 218"/>
                  <a:gd name="T10" fmla="*/ 73 w 198"/>
                  <a:gd name="T11" fmla="*/ 5 h 218"/>
                  <a:gd name="T12" fmla="*/ 41 w 198"/>
                  <a:gd name="T13" fmla="*/ 13 h 218"/>
                  <a:gd name="T14" fmla="*/ 26 w 198"/>
                  <a:gd name="T15" fmla="*/ 14 h 218"/>
                  <a:gd name="T16" fmla="*/ 22 w 198"/>
                  <a:gd name="T17" fmla="*/ 98 h 218"/>
                  <a:gd name="T18" fmla="*/ 2 w 198"/>
                  <a:gd name="T19" fmla="*/ 99 h 218"/>
                  <a:gd name="T20" fmla="*/ 0 w 198"/>
                  <a:gd name="T21" fmla="*/ 169 h 218"/>
                  <a:gd name="T22" fmla="*/ 5 w 198"/>
                  <a:gd name="T23" fmla="*/ 172 h 218"/>
                  <a:gd name="T24" fmla="*/ 16 w 198"/>
                  <a:gd name="T25" fmla="*/ 195 h 218"/>
                  <a:gd name="T26" fmla="*/ 14 w 198"/>
                  <a:gd name="T27" fmla="*/ 209 h 218"/>
                  <a:gd name="T28" fmla="*/ 18 w 198"/>
                  <a:gd name="T29" fmla="*/ 218 h 218"/>
                  <a:gd name="T30" fmla="*/ 33 w 198"/>
                  <a:gd name="T31" fmla="*/ 215 h 218"/>
                  <a:gd name="T32" fmla="*/ 43 w 198"/>
                  <a:gd name="T33" fmla="*/ 205 h 218"/>
                  <a:gd name="T34" fmla="*/ 54 w 198"/>
                  <a:gd name="T35" fmla="*/ 197 h 218"/>
                  <a:gd name="T36" fmla="*/ 59 w 198"/>
                  <a:gd name="T37" fmla="*/ 186 h 218"/>
                  <a:gd name="T38" fmla="*/ 69 w 198"/>
                  <a:gd name="T39" fmla="*/ 181 h 218"/>
                  <a:gd name="T40" fmla="*/ 78 w 198"/>
                  <a:gd name="T41" fmla="*/ 183 h 218"/>
                  <a:gd name="T42" fmla="*/ 87 w 198"/>
                  <a:gd name="T43" fmla="*/ 190 h 218"/>
                  <a:gd name="T44" fmla="*/ 103 w 198"/>
                  <a:gd name="T45" fmla="*/ 191 h 218"/>
                  <a:gd name="T46" fmla="*/ 117 w 198"/>
                  <a:gd name="T47" fmla="*/ 185 h 218"/>
                  <a:gd name="T48" fmla="*/ 119 w 198"/>
                  <a:gd name="T49" fmla="*/ 178 h 218"/>
                  <a:gd name="T50" fmla="*/ 124 w 198"/>
                  <a:gd name="T51" fmla="*/ 167 h 218"/>
                  <a:gd name="T52" fmla="*/ 135 w 198"/>
                  <a:gd name="T53" fmla="*/ 165 h 218"/>
                  <a:gd name="T54" fmla="*/ 141 w 198"/>
                  <a:gd name="T55" fmla="*/ 156 h 218"/>
                  <a:gd name="T56" fmla="*/ 149 w 198"/>
                  <a:gd name="T57" fmla="*/ 140 h 218"/>
                  <a:gd name="T58" fmla="*/ 168 w 198"/>
                  <a:gd name="T59" fmla="*/ 123 h 218"/>
                  <a:gd name="T60" fmla="*/ 198 w 198"/>
                  <a:gd name="T61" fmla="*/ 105 h 218"/>
                  <a:gd name="T62" fmla="*/ 185 w 198"/>
                  <a:gd name="T63" fmla="*/ 94 h 218"/>
                  <a:gd name="T64" fmla="*/ 170 w 198"/>
                  <a:gd name="T65" fmla="*/ 91 h 218"/>
                  <a:gd name="T66" fmla="*/ 164 w 198"/>
                  <a:gd name="T67" fmla="*/ 75 h 218"/>
                  <a:gd name="T68" fmla="*/ 164 w 198"/>
                  <a:gd name="T69" fmla="*/ 67 h 218"/>
                  <a:gd name="T70" fmla="*/ 156 w 198"/>
                  <a:gd name="T71" fmla="*/ 65 h 218"/>
                  <a:gd name="T72" fmla="*/ 133 w 198"/>
                  <a:gd name="T73" fmla="*/ 39 h 218"/>
                  <a:gd name="T74" fmla="*/ 127 w 198"/>
                  <a:gd name="T75" fmla="*/ 25 h 218"/>
                  <a:gd name="T76" fmla="*/ 123 w 198"/>
                  <a:gd name="T77" fmla="*/ 20 h 218"/>
                  <a:gd name="T78" fmla="*/ 116 w 198"/>
                  <a:gd name="T79" fmla="*/ 1 h 218"/>
                  <a:gd name="T80" fmla="*/ 116 w 198"/>
                  <a:gd name="T81" fmla="*/ 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8" h="218">
                    <a:moveTo>
                      <a:pt x="116" y="1"/>
                    </a:moveTo>
                    <a:lnTo>
                      <a:pt x="113" y="0"/>
                    </a:lnTo>
                    <a:lnTo>
                      <a:pt x="100" y="5"/>
                    </a:lnTo>
                    <a:lnTo>
                      <a:pt x="95" y="5"/>
                    </a:lnTo>
                    <a:lnTo>
                      <a:pt x="81" y="14"/>
                    </a:lnTo>
                    <a:lnTo>
                      <a:pt x="73" y="5"/>
                    </a:lnTo>
                    <a:lnTo>
                      <a:pt x="41" y="13"/>
                    </a:lnTo>
                    <a:lnTo>
                      <a:pt x="26" y="14"/>
                    </a:lnTo>
                    <a:lnTo>
                      <a:pt x="22" y="98"/>
                    </a:lnTo>
                    <a:lnTo>
                      <a:pt x="2" y="99"/>
                    </a:lnTo>
                    <a:lnTo>
                      <a:pt x="0" y="169"/>
                    </a:lnTo>
                    <a:lnTo>
                      <a:pt x="5" y="172"/>
                    </a:lnTo>
                    <a:lnTo>
                      <a:pt x="16" y="195"/>
                    </a:lnTo>
                    <a:lnTo>
                      <a:pt x="14" y="209"/>
                    </a:lnTo>
                    <a:lnTo>
                      <a:pt x="18" y="218"/>
                    </a:lnTo>
                    <a:lnTo>
                      <a:pt x="33" y="215"/>
                    </a:lnTo>
                    <a:lnTo>
                      <a:pt x="43" y="205"/>
                    </a:lnTo>
                    <a:lnTo>
                      <a:pt x="54" y="197"/>
                    </a:lnTo>
                    <a:lnTo>
                      <a:pt x="59" y="186"/>
                    </a:lnTo>
                    <a:lnTo>
                      <a:pt x="69" y="181"/>
                    </a:lnTo>
                    <a:lnTo>
                      <a:pt x="78" y="183"/>
                    </a:lnTo>
                    <a:lnTo>
                      <a:pt x="87" y="190"/>
                    </a:lnTo>
                    <a:lnTo>
                      <a:pt x="103" y="191"/>
                    </a:lnTo>
                    <a:lnTo>
                      <a:pt x="117" y="185"/>
                    </a:lnTo>
                    <a:lnTo>
                      <a:pt x="119" y="178"/>
                    </a:lnTo>
                    <a:lnTo>
                      <a:pt x="124" y="167"/>
                    </a:lnTo>
                    <a:lnTo>
                      <a:pt x="135" y="165"/>
                    </a:lnTo>
                    <a:lnTo>
                      <a:pt x="141" y="156"/>
                    </a:lnTo>
                    <a:lnTo>
                      <a:pt x="149" y="140"/>
                    </a:lnTo>
                    <a:lnTo>
                      <a:pt x="168" y="123"/>
                    </a:lnTo>
                    <a:lnTo>
                      <a:pt x="198" y="105"/>
                    </a:lnTo>
                    <a:lnTo>
                      <a:pt x="185" y="94"/>
                    </a:lnTo>
                    <a:lnTo>
                      <a:pt x="170" y="91"/>
                    </a:lnTo>
                    <a:lnTo>
                      <a:pt x="164" y="75"/>
                    </a:lnTo>
                    <a:lnTo>
                      <a:pt x="164" y="67"/>
                    </a:lnTo>
                    <a:lnTo>
                      <a:pt x="156" y="65"/>
                    </a:lnTo>
                    <a:lnTo>
                      <a:pt x="133" y="39"/>
                    </a:lnTo>
                    <a:lnTo>
                      <a:pt x="127" y="25"/>
                    </a:lnTo>
                    <a:lnTo>
                      <a:pt x="123" y="20"/>
                    </a:lnTo>
                    <a:lnTo>
                      <a:pt x="116" y="1"/>
                    </a:lnTo>
                    <a:lnTo>
                      <a:pt x="116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8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61E980A-661C-4F06-973D-CF89CE7A9C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1762" y="4062413"/>
                <a:ext cx="430212" cy="334963"/>
              </a:xfrm>
              <a:custGeom>
                <a:avLst/>
                <a:gdLst>
                  <a:gd name="T0" fmla="*/ 195 w 271"/>
                  <a:gd name="T1" fmla="*/ 59 h 211"/>
                  <a:gd name="T2" fmla="*/ 187 w 271"/>
                  <a:gd name="T3" fmla="*/ 45 h 211"/>
                  <a:gd name="T4" fmla="*/ 189 w 271"/>
                  <a:gd name="T5" fmla="*/ 25 h 211"/>
                  <a:gd name="T6" fmla="*/ 175 w 271"/>
                  <a:gd name="T7" fmla="*/ 0 h 211"/>
                  <a:gd name="T8" fmla="*/ 151 w 271"/>
                  <a:gd name="T9" fmla="*/ 14 h 211"/>
                  <a:gd name="T10" fmla="*/ 117 w 271"/>
                  <a:gd name="T11" fmla="*/ 51 h 211"/>
                  <a:gd name="T12" fmla="*/ 91 w 271"/>
                  <a:gd name="T13" fmla="*/ 51 h 211"/>
                  <a:gd name="T14" fmla="*/ 82 w 271"/>
                  <a:gd name="T15" fmla="*/ 68 h 211"/>
                  <a:gd name="T16" fmla="*/ 47 w 271"/>
                  <a:gd name="T17" fmla="*/ 87 h 211"/>
                  <a:gd name="T18" fmla="*/ 38 w 271"/>
                  <a:gd name="T19" fmla="*/ 80 h 211"/>
                  <a:gd name="T20" fmla="*/ 17 w 271"/>
                  <a:gd name="T21" fmla="*/ 89 h 211"/>
                  <a:gd name="T22" fmla="*/ 2 w 271"/>
                  <a:gd name="T23" fmla="*/ 117 h 211"/>
                  <a:gd name="T24" fmla="*/ 3 w 271"/>
                  <a:gd name="T25" fmla="*/ 146 h 211"/>
                  <a:gd name="T26" fmla="*/ 10 w 271"/>
                  <a:gd name="T27" fmla="*/ 165 h 211"/>
                  <a:gd name="T28" fmla="*/ 20 w 271"/>
                  <a:gd name="T29" fmla="*/ 186 h 211"/>
                  <a:gd name="T30" fmla="*/ 31 w 271"/>
                  <a:gd name="T31" fmla="*/ 205 h 211"/>
                  <a:gd name="T32" fmla="*/ 44 w 271"/>
                  <a:gd name="T33" fmla="*/ 189 h 211"/>
                  <a:gd name="T34" fmla="*/ 71 w 271"/>
                  <a:gd name="T35" fmla="*/ 180 h 211"/>
                  <a:gd name="T36" fmla="*/ 86 w 271"/>
                  <a:gd name="T37" fmla="*/ 165 h 211"/>
                  <a:gd name="T38" fmla="*/ 105 w 271"/>
                  <a:gd name="T39" fmla="*/ 146 h 211"/>
                  <a:gd name="T40" fmla="*/ 136 w 271"/>
                  <a:gd name="T41" fmla="*/ 163 h 211"/>
                  <a:gd name="T42" fmla="*/ 167 w 271"/>
                  <a:gd name="T43" fmla="*/ 169 h 211"/>
                  <a:gd name="T44" fmla="*/ 176 w 271"/>
                  <a:gd name="T45" fmla="*/ 153 h 211"/>
                  <a:gd name="T46" fmla="*/ 209 w 271"/>
                  <a:gd name="T47" fmla="*/ 144 h 211"/>
                  <a:gd name="T48" fmla="*/ 224 w 271"/>
                  <a:gd name="T49" fmla="*/ 148 h 211"/>
                  <a:gd name="T50" fmla="*/ 234 w 271"/>
                  <a:gd name="T51" fmla="*/ 140 h 211"/>
                  <a:gd name="T52" fmla="*/ 264 w 271"/>
                  <a:gd name="T53" fmla="*/ 143 h 211"/>
                  <a:gd name="T54" fmla="*/ 268 w 271"/>
                  <a:gd name="T55" fmla="*/ 133 h 211"/>
                  <a:gd name="T56" fmla="*/ 246 w 271"/>
                  <a:gd name="T57" fmla="*/ 109 h 211"/>
                  <a:gd name="T58" fmla="*/ 223 w 271"/>
                  <a:gd name="T59" fmla="*/ 87 h 211"/>
                  <a:gd name="T60" fmla="*/ 211 w 271"/>
                  <a:gd name="T61" fmla="*/ 69 h 211"/>
                  <a:gd name="T62" fmla="*/ 197 w 271"/>
                  <a:gd name="T63" fmla="*/ 6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1" h="211">
                    <a:moveTo>
                      <a:pt x="197" y="60"/>
                    </a:moveTo>
                    <a:lnTo>
                      <a:pt x="195" y="59"/>
                    </a:lnTo>
                    <a:lnTo>
                      <a:pt x="188" y="52"/>
                    </a:lnTo>
                    <a:lnTo>
                      <a:pt x="187" y="45"/>
                    </a:lnTo>
                    <a:lnTo>
                      <a:pt x="189" y="35"/>
                    </a:lnTo>
                    <a:lnTo>
                      <a:pt x="189" y="25"/>
                    </a:lnTo>
                    <a:lnTo>
                      <a:pt x="177" y="10"/>
                    </a:lnTo>
                    <a:lnTo>
                      <a:pt x="175" y="0"/>
                    </a:lnTo>
                    <a:lnTo>
                      <a:pt x="161" y="5"/>
                    </a:lnTo>
                    <a:lnTo>
                      <a:pt x="151" y="14"/>
                    </a:lnTo>
                    <a:lnTo>
                      <a:pt x="136" y="40"/>
                    </a:lnTo>
                    <a:lnTo>
                      <a:pt x="117" y="51"/>
                    </a:lnTo>
                    <a:lnTo>
                      <a:pt x="96" y="50"/>
                    </a:lnTo>
                    <a:lnTo>
                      <a:pt x="91" y="51"/>
                    </a:lnTo>
                    <a:lnTo>
                      <a:pt x="92" y="60"/>
                    </a:lnTo>
                    <a:lnTo>
                      <a:pt x="82" y="68"/>
                    </a:lnTo>
                    <a:lnTo>
                      <a:pt x="74" y="78"/>
                    </a:lnTo>
                    <a:lnTo>
                      <a:pt x="47" y="87"/>
                    </a:lnTo>
                    <a:lnTo>
                      <a:pt x="42" y="81"/>
                    </a:lnTo>
                    <a:lnTo>
                      <a:pt x="38" y="80"/>
                    </a:lnTo>
                    <a:lnTo>
                      <a:pt x="34" y="87"/>
                    </a:lnTo>
                    <a:lnTo>
                      <a:pt x="17" y="89"/>
                    </a:lnTo>
                    <a:lnTo>
                      <a:pt x="6" y="113"/>
                    </a:lnTo>
                    <a:lnTo>
                      <a:pt x="2" y="117"/>
                    </a:lnTo>
                    <a:lnTo>
                      <a:pt x="0" y="136"/>
                    </a:lnTo>
                    <a:lnTo>
                      <a:pt x="3" y="146"/>
                    </a:lnTo>
                    <a:lnTo>
                      <a:pt x="1" y="152"/>
                    </a:lnTo>
                    <a:lnTo>
                      <a:pt x="10" y="165"/>
                    </a:lnTo>
                    <a:lnTo>
                      <a:pt x="12" y="174"/>
                    </a:lnTo>
                    <a:lnTo>
                      <a:pt x="20" y="186"/>
                    </a:lnTo>
                    <a:lnTo>
                      <a:pt x="30" y="193"/>
                    </a:lnTo>
                    <a:lnTo>
                      <a:pt x="31" y="205"/>
                    </a:lnTo>
                    <a:lnTo>
                      <a:pt x="34" y="211"/>
                    </a:lnTo>
                    <a:lnTo>
                      <a:pt x="44" y="189"/>
                    </a:lnTo>
                    <a:lnTo>
                      <a:pt x="57" y="177"/>
                    </a:lnTo>
                    <a:lnTo>
                      <a:pt x="71" y="180"/>
                    </a:lnTo>
                    <a:lnTo>
                      <a:pt x="84" y="182"/>
                    </a:lnTo>
                    <a:lnTo>
                      <a:pt x="86" y="165"/>
                    </a:lnTo>
                    <a:lnTo>
                      <a:pt x="94" y="153"/>
                    </a:lnTo>
                    <a:lnTo>
                      <a:pt x="105" y="146"/>
                    </a:lnTo>
                    <a:lnTo>
                      <a:pt x="122" y="153"/>
                    </a:lnTo>
                    <a:lnTo>
                      <a:pt x="136" y="163"/>
                    </a:lnTo>
                    <a:lnTo>
                      <a:pt x="151" y="164"/>
                    </a:lnTo>
                    <a:lnTo>
                      <a:pt x="167" y="169"/>
                    </a:lnTo>
                    <a:lnTo>
                      <a:pt x="173" y="155"/>
                    </a:lnTo>
                    <a:lnTo>
                      <a:pt x="176" y="153"/>
                    </a:lnTo>
                    <a:lnTo>
                      <a:pt x="186" y="155"/>
                    </a:lnTo>
                    <a:lnTo>
                      <a:pt x="209" y="144"/>
                    </a:lnTo>
                    <a:lnTo>
                      <a:pt x="217" y="149"/>
                    </a:lnTo>
                    <a:lnTo>
                      <a:pt x="224" y="148"/>
                    </a:lnTo>
                    <a:lnTo>
                      <a:pt x="227" y="142"/>
                    </a:lnTo>
                    <a:lnTo>
                      <a:pt x="234" y="140"/>
                    </a:lnTo>
                    <a:lnTo>
                      <a:pt x="251" y="143"/>
                    </a:lnTo>
                    <a:lnTo>
                      <a:pt x="264" y="143"/>
                    </a:lnTo>
                    <a:lnTo>
                      <a:pt x="271" y="141"/>
                    </a:lnTo>
                    <a:lnTo>
                      <a:pt x="268" y="133"/>
                    </a:lnTo>
                    <a:lnTo>
                      <a:pt x="252" y="123"/>
                    </a:lnTo>
                    <a:lnTo>
                      <a:pt x="246" y="109"/>
                    </a:lnTo>
                    <a:lnTo>
                      <a:pt x="237" y="99"/>
                    </a:lnTo>
                    <a:lnTo>
                      <a:pt x="223" y="87"/>
                    </a:lnTo>
                    <a:lnTo>
                      <a:pt x="223" y="79"/>
                    </a:lnTo>
                    <a:lnTo>
                      <a:pt x="211" y="69"/>
                    </a:lnTo>
                    <a:lnTo>
                      <a:pt x="197" y="60"/>
                    </a:lnTo>
                    <a:lnTo>
                      <a:pt x="19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8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37546FB-CD2B-4417-885E-171E496A61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5000" y="4086226"/>
                <a:ext cx="200025" cy="233363"/>
              </a:xfrm>
              <a:custGeom>
                <a:avLst/>
                <a:gdLst>
                  <a:gd name="T0" fmla="*/ 67 w 126"/>
                  <a:gd name="T1" fmla="*/ 4 h 147"/>
                  <a:gd name="T2" fmla="*/ 59 w 126"/>
                  <a:gd name="T3" fmla="*/ 7 h 147"/>
                  <a:gd name="T4" fmla="*/ 54 w 126"/>
                  <a:gd name="T5" fmla="*/ 10 h 147"/>
                  <a:gd name="T6" fmla="*/ 51 w 126"/>
                  <a:gd name="T7" fmla="*/ 0 h 147"/>
                  <a:gd name="T8" fmla="*/ 45 w 126"/>
                  <a:gd name="T9" fmla="*/ 3 h 147"/>
                  <a:gd name="T10" fmla="*/ 41 w 126"/>
                  <a:gd name="T11" fmla="*/ 2 h 147"/>
                  <a:gd name="T12" fmla="*/ 38 w 126"/>
                  <a:gd name="T13" fmla="*/ 9 h 147"/>
                  <a:gd name="T14" fmla="*/ 21 w 126"/>
                  <a:gd name="T15" fmla="*/ 8 h 147"/>
                  <a:gd name="T16" fmla="*/ 15 w 126"/>
                  <a:gd name="T17" fmla="*/ 5 h 147"/>
                  <a:gd name="T18" fmla="*/ 12 w 126"/>
                  <a:gd name="T19" fmla="*/ 8 h 147"/>
                  <a:gd name="T20" fmla="*/ 9 w 126"/>
                  <a:gd name="T21" fmla="*/ 9 h 147"/>
                  <a:gd name="T22" fmla="*/ 7 w 126"/>
                  <a:gd name="T23" fmla="*/ 18 h 147"/>
                  <a:gd name="T24" fmla="*/ 11 w 126"/>
                  <a:gd name="T25" fmla="*/ 27 h 147"/>
                  <a:gd name="T26" fmla="*/ 16 w 126"/>
                  <a:gd name="T27" fmla="*/ 46 h 147"/>
                  <a:gd name="T28" fmla="*/ 9 w 126"/>
                  <a:gd name="T29" fmla="*/ 50 h 147"/>
                  <a:gd name="T30" fmla="*/ 7 w 126"/>
                  <a:gd name="T31" fmla="*/ 52 h 147"/>
                  <a:gd name="T32" fmla="*/ 8 w 126"/>
                  <a:gd name="T33" fmla="*/ 57 h 147"/>
                  <a:gd name="T34" fmla="*/ 7 w 126"/>
                  <a:gd name="T35" fmla="*/ 67 h 147"/>
                  <a:gd name="T36" fmla="*/ 4 w 126"/>
                  <a:gd name="T37" fmla="*/ 67 h 147"/>
                  <a:gd name="T38" fmla="*/ 2 w 126"/>
                  <a:gd name="T39" fmla="*/ 74 h 147"/>
                  <a:gd name="T40" fmla="*/ 5 w 126"/>
                  <a:gd name="T41" fmla="*/ 86 h 147"/>
                  <a:gd name="T42" fmla="*/ 0 w 126"/>
                  <a:gd name="T43" fmla="*/ 96 h 147"/>
                  <a:gd name="T44" fmla="*/ 6 w 126"/>
                  <a:gd name="T45" fmla="*/ 103 h 147"/>
                  <a:gd name="T46" fmla="*/ 13 w 126"/>
                  <a:gd name="T47" fmla="*/ 105 h 147"/>
                  <a:gd name="T48" fmla="*/ 22 w 126"/>
                  <a:gd name="T49" fmla="*/ 115 h 147"/>
                  <a:gd name="T50" fmla="*/ 23 w 126"/>
                  <a:gd name="T51" fmla="*/ 124 h 147"/>
                  <a:gd name="T52" fmla="*/ 21 w 126"/>
                  <a:gd name="T53" fmla="*/ 127 h 147"/>
                  <a:gd name="T54" fmla="*/ 19 w 126"/>
                  <a:gd name="T55" fmla="*/ 147 h 147"/>
                  <a:gd name="T56" fmla="*/ 23 w 126"/>
                  <a:gd name="T57" fmla="*/ 147 h 147"/>
                  <a:gd name="T58" fmla="*/ 43 w 126"/>
                  <a:gd name="T59" fmla="*/ 138 h 147"/>
                  <a:gd name="T60" fmla="*/ 58 w 126"/>
                  <a:gd name="T61" fmla="*/ 132 h 147"/>
                  <a:gd name="T62" fmla="*/ 82 w 126"/>
                  <a:gd name="T63" fmla="*/ 127 h 147"/>
                  <a:gd name="T64" fmla="*/ 96 w 126"/>
                  <a:gd name="T65" fmla="*/ 127 h 147"/>
                  <a:gd name="T66" fmla="*/ 110 w 126"/>
                  <a:gd name="T67" fmla="*/ 132 h 147"/>
                  <a:gd name="T68" fmla="*/ 121 w 126"/>
                  <a:gd name="T69" fmla="*/ 132 h 147"/>
                  <a:gd name="T70" fmla="*/ 122 w 126"/>
                  <a:gd name="T71" fmla="*/ 122 h 147"/>
                  <a:gd name="T72" fmla="*/ 112 w 126"/>
                  <a:gd name="T73" fmla="*/ 102 h 147"/>
                  <a:gd name="T74" fmla="*/ 118 w 126"/>
                  <a:gd name="T75" fmla="*/ 75 h 147"/>
                  <a:gd name="T76" fmla="*/ 126 w 126"/>
                  <a:gd name="T77" fmla="*/ 55 h 147"/>
                  <a:gd name="T78" fmla="*/ 122 w 126"/>
                  <a:gd name="T79" fmla="*/ 21 h 147"/>
                  <a:gd name="T80" fmla="*/ 107 w 126"/>
                  <a:gd name="T81" fmla="*/ 15 h 147"/>
                  <a:gd name="T82" fmla="*/ 97 w 126"/>
                  <a:gd name="T83" fmla="*/ 16 h 147"/>
                  <a:gd name="T84" fmla="*/ 90 w 126"/>
                  <a:gd name="T85" fmla="*/ 22 h 147"/>
                  <a:gd name="T86" fmla="*/ 81 w 126"/>
                  <a:gd name="T87" fmla="*/ 17 h 147"/>
                  <a:gd name="T88" fmla="*/ 77 w 126"/>
                  <a:gd name="T89" fmla="*/ 8 h 147"/>
                  <a:gd name="T90" fmla="*/ 67 w 126"/>
                  <a:gd name="T91" fmla="*/ 4 h 147"/>
                  <a:gd name="T92" fmla="*/ 67 w 126"/>
                  <a:gd name="T93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6" h="147">
                    <a:moveTo>
                      <a:pt x="67" y="4"/>
                    </a:moveTo>
                    <a:lnTo>
                      <a:pt x="59" y="7"/>
                    </a:lnTo>
                    <a:lnTo>
                      <a:pt x="54" y="10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41" y="2"/>
                    </a:lnTo>
                    <a:lnTo>
                      <a:pt x="38" y="9"/>
                    </a:lnTo>
                    <a:lnTo>
                      <a:pt x="21" y="8"/>
                    </a:lnTo>
                    <a:lnTo>
                      <a:pt x="15" y="5"/>
                    </a:lnTo>
                    <a:lnTo>
                      <a:pt x="12" y="8"/>
                    </a:lnTo>
                    <a:lnTo>
                      <a:pt x="9" y="9"/>
                    </a:lnTo>
                    <a:lnTo>
                      <a:pt x="7" y="18"/>
                    </a:lnTo>
                    <a:lnTo>
                      <a:pt x="11" y="27"/>
                    </a:lnTo>
                    <a:lnTo>
                      <a:pt x="16" y="46"/>
                    </a:lnTo>
                    <a:lnTo>
                      <a:pt x="9" y="50"/>
                    </a:lnTo>
                    <a:lnTo>
                      <a:pt x="7" y="52"/>
                    </a:lnTo>
                    <a:lnTo>
                      <a:pt x="8" y="57"/>
                    </a:lnTo>
                    <a:lnTo>
                      <a:pt x="7" y="67"/>
                    </a:lnTo>
                    <a:lnTo>
                      <a:pt x="4" y="67"/>
                    </a:lnTo>
                    <a:lnTo>
                      <a:pt x="2" y="74"/>
                    </a:lnTo>
                    <a:lnTo>
                      <a:pt x="5" y="86"/>
                    </a:lnTo>
                    <a:lnTo>
                      <a:pt x="0" y="96"/>
                    </a:lnTo>
                    <a:lnTo>
                      <a:pt x="6" y="103"/>
                    </a:lnTo>
                    <a:lnTo>
                      <a:pt x="13" y="105"/>
                    </a:lnTo>
                    <a:lnTo>
                      <a:pt x="22" y="115"/>
                    </a:lnTo>
                    <a:lnTo>
                      <a:pt x="23" y="124"/>
                    </a:lnTo>
                    <a:lnTo>
                      <a:pt x="21" y="127"/>
                    </a:lnTo>
                    <a:lnTo>
                      <a:pt x="19" y="147"/>
                    </a:lnTo>
                    <a:lnTo>
                      <a:pt x="23" y="147"/>
                    </a:lnTo>
                    <a:lnTo>
                      <a:pt x="43" y="138"/>
                    </a:lnTo>
                    <a:lnTo>
                      <a:pt x="58" y="132"/>
                    </a:lnTo>
                    <a:lnTo>
                      <a:pt x="82" y="127"/>
                    </a:lnTo>
                    <a:lnTo>
                      <a:pt x="96" y="127"/>
                    </a:lnTo>
                    <a:lnTo>
                      <a:pt x="110" y="132"/>
                    </a:lnTo>
                    <a:lnTo>
                      <a:pt x="121" y="132"/>
                    </a:lnTo>
                    <a:lnTo>
                      <a:pt x="122" y="122"/>
                    </a:lnTo>
                    <a:lnTo>
                      <a:pt x="112" y="102"/>
                    </a:lnTo>
                    <a:lnTo>
                      <a:pt x="118" y="75"/>
                    </a:lnTo>
                    <a:lnTo>
                      <a:pt x="126" y="55"/>
                    </a:lnTo>
                    <a:lnTo>
                      <a:pt x="122" y="21"/>
                    </a:lnTo>
                    <a:lnTo>
                      <a:pt x="107" y="15"/>
                    </a:lnTo>
                    <a:lnTo>
                      <a:pt x="97" y="16"/>
                    </a:lnTo>
                    <a:lnTo>
                      <a:pt x="90" y="22"/>
                    </a:lnTo>
                    <a:lnTo>
                      <a:pt x="81" y="17"/>
                    </a:lnTo>
                    <a:lnTo>
                      <a:pt x="77" y="8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8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4C63372-B832-42AC-8A1B-04A9CB1768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4912" y="3997326"/>
                <a:ext cx="250825" cy="420688"/>
              </a:xfrm>
              <a:custGeom>
                <a:avLst/>
                <a:gdLst>
                  <a:gd name="T0" fmla="*/ 132 w 158"/>
                  <a:gd name="T1" fmla="*/ 48 h 265"/>
                  <a:gd name="T2" fmla="*/ 133 w 158"/>
                  <a:gd name="T3" fmla="*/ 31 h 265"/>
                  <a:gd name="T4" fmla="*/ 131 w 158"/>
                  <a:gd name="T5" fmla="*/ 16 h 265"/>
                  <a:gd name="T6" fmla="*/ 123 w 158"/>
                  <a:gd name="T7" fmla="*/ 0 h 265"/>
                  <a:gd name="T8" fmla="*/ 117 w 158"/>
                  <a:gd name="T9" fmla="*/ 2 h 265"/>
                  <a:gd name="T10" fmla="*/ 116 w 158"/>
                  <a:gd name="T11" fmla="*/ 9 h 265"/>
                  <a:gd name="T12" fmla="*/ 125 w 158"/>
                  <a:gd name="T13" fmla="*/ 19 h 265"/>
                  <a:gd name="T14" fmla="*/ 123 w 158"/>
                  <a:gd name="T15" fmla="*/ 23 h 265"/>
                  <a:gd name="T16" fmla="*/ 122 w 158"/>
                  <a:gd name="T17" fmla="*/ 31 h 265"/>
                  <a:gd name="T18" fmla="*/ 104 w 158"/>
                  <a:gd name="T19" fmla="*/ 50 h 265"/>
                  <a:gd name="T20" fmla="*/ 99 w 158"/>
                  <a:gd name="T21" fmla="*/ 64 h 265"/>
                  <a:gd name="T22" fmla="*/ 97 w 158"/>
                  <a:gd name="T23" fmla="*/ 77 h 265"/>
                  <a:gd name="T24" fmla="*/ 92 w 158"/>
                  <a:gd name="T25" fmla="*/ 82 h 265"/>
                  <a:gd name="T26" fmla="*/ 88 w 158"/>
                  <a:gd name="T27" fmla="*/ 99 h 265"/>
                  <a:gd name="T28" fmla="*/ 76 w 158"/>
                  <a:gd name="T29" fmla="*/ 108 h 265"/>
                  <a:gd name="T30" fmla="*/ 74 w 158"/>
                  <a:gd name="T31" fmla="*/ 120 h 265"/>
                  <a:gd name="T32" fmla="*/ 69 w 158"/>
                  <a:gd name="T33" fmla="*/ 130 h 265"/>
                  <a:gd name="T34" fmla="*/ 67 w 158"/>
                  <a:gd name="T35" fmla="*/ 140 h 265"/>
                  <a:gd name="T36" fmla="*/ 53 w 158"/>
                  <a:gd name="T37" fmla="*/ 149 h 265"/>
                  <a:gd name="T38" fmla="*/ 41 w 158"/>
                  <a:gd name="T39" fmla="*/ 138 h 265"/>
                  <a:gd name="T40" fmla="*/ 33 w 158"/>
                  <a:gd name="T41" fmla="*/ 139 h 265"/>
                  <a:gd name="T42" fmla="*/ 20 w 158"/>
                  <a:gd name="T43" fmla="*/ 152 h 265"/>
                  <a:gd name="T44" fmla="*/ 15 w 158"/>
                  <a:gd name="T45" fmla="*/ 153 h 265"/>
                  <a:gd name="T46" fmla="*/ 4 w 158"/>
                  <a:gd name="T47" fmla="*/ 176 h 265"/>
                  <a:gd name="T48" fmla="*/ 0 w 158"/>
                  <a:gd name="T49" fmla="*/ 192 h 265"/>
                  <a:gd name="T50" fmla="*/ 0 w 158"/>
                  <a:gd name="T51" fmla="*/ 199 h 265"/>
                  <a:gd name="T52" fmla="*/ 4 w 158"/>
                  <a:gd name="T53" fmla="*/ 203 h 265"/>
                  <a:gd name="T54" fmla="*/ 9 w 158"/>
                  <a:gd name="T55" fmla="*/ 213 h 265"/>
                  <a:gd name="T56" fmla="*/ 18 w 158"/>
                  <a:gd name="T57" fmla="*/ 218 h 265"/>
                  <a:gd name="T58" fmla="*/ 27 w 158"/>
                  <a:gd name="T59" fmla="*/ 233 h 265"/>
                  <a:gd name="T60" fmla="*/ 24 w 158"/>
                  <a:gd name="T61" fmla="*/ 251 h 265"/>
                  <a:gd name="T62" fmla="*/ 58 w 158"/>
                  <a:gd name="T63" fmla="*/ 252 h 265"/>
                  <a:gd name="T64" fmla="*/ 68 w 158"/>
                  <a:gd name="T65" fmla="*/ 251 h 265"/>
                  <a:gd name="T66" fmla="*/ 80 w 158"/>
                  <a:gd name="T67" fmla="*/ 254 h 265"/>
                  <a:gd name="T68" fmla="*/ 93 w 158"/>
                  <a:gd name="T69" fmla="*/ 251 h 265"/>
                  <a:gd name="T70" fmla="*/ 96 w 158"/>
                  <a:gd name="T71" fmla="*/ 252 h 265"/>
                  <a:gd name="T72" fmla="*/ 122 w 158"/>
                  <a:gd name="T73" fmla="*/ 253 h 265"/>
                  <a:gd name="T74" fmla="*/ 139 w 158"/>
                  <a:gd name="T75" fmla="*/ 260 h 265"/>
                  <a:gd name="T76" fmla="*/ 156 w 158"/>
                  <a:gd name="T77" fmla="*/ 265 h 265"/>
                  <a:gd name="T78" fmla="*/ 158 w 158"/>
                  <a:gd name="T79" fmla="*/ 252 h 265"/>
                  <a:gd name="T80" fmla="*/ 155 w 158"/>
                  <a:gd name="T81" fmla="*/ 246 h 265"/>
                  <a:gd name="T82" fmla="*/ 154 w 158"/>
                  <a:gd name="T83" fmla="*/ 234 h 265"/>
                  <a:gd name="T84" fmla="*/ 144 w 158"/>
                  <a:gd name="T85" fmla="*/ 227 h 265"/>
                  <a:gd name="T86" fmla="*/ 136 w 158"/>
                  <a:gd name="T87" fmla="*/ 215 h 265"/>
                  <a:gd name="T88" fmla="*/ 134 w 158"/>
                  <a:gd name="T89" fmla="*/ 206 h 265"/>
                  <a:gd name="T90" fmla="*/ 125 w 158"/>
                  <a:gd name="T91" fmla="*/ 193 h 265"/>
                  <a:gd name="T92" fmla="*/ 127 w 158"/>
                  <a:gd name="T93" fmla="*/ 187 h 265"/>
                  <a:gd name="T94" fmla="*/ 124 w 158"/>
                  <a:gd name="T95" fmla="*/ 177 h 265"/>
                  <a:gd name="T96" fmla="*/ 126 w 158"/>
                  <a:gd name="T97" fmla="*/ 158 h 265"/>
                  <a:gd name="T98" fmla="*/ 130 w 158"/>
                  <a:gd name="T99" fmla="*/ 154 h 265"/>
                  <a:gd name="T100" fmla="*/ 141 w 158"/>
                  <a:gd name="T101" fmla="*/ 130 h 265"/>
                  <a:gd name="T102" fmla="*/ 144 w 158"/>
                  <a:gd name="T103" fmla="*/ 123 h 265"/>
                  <a:gd name="T104" fmla="*/ 138 w 158"/>
                  <a:gd name="T105" fmla="*/ 106 h 265"/>
                  <a:gd name="T106" fmla="*/ 134 w 158"/>
                  <a:gd name="T107" fmla="*/ 97 h 265"/>
                  <a:gd name="T108" fmla="*/ 125 w 158"/>
                  <a:gd name="T109" fmla="*/ 92 h 265"/>
                  <a:gd name="T110" fmla="*/ 113 w 158"/>
                  <a:gd name="T111" fmla="*/ 79 h 265"/>
                  <a:gd name="T112" fmla="*/ 117 w 158"/>
                  <a:gd name="T113" fmla="*/ 68 h 265"/>
                  <a:gd name="T114" fmla="*/ 127 w 158"/>
                  <a:gd name="T115" fmla="*/ 70 h 265"/>
                  <a:gd name="T116" fmla="*/ 132 w 158"/>
                  <a:gd name="T117" fmla="*/ 68 h 265"/>
                  <a:gd name="T118" fmla="*/ 144 w 158"/>
                  <a:gd name="T119" fmla="*/ 69 h 265"/>
                  <a:gd name="T120" fmla="*/ 132 w 158"/>
                  <a:gd name="T121" fmla="*/ 48 h 265"/>
                  <a:gd name="T122" fmla="*/ 132 w 158"/>
                  <a:gd name="T123" fmla="*/ 48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8" h="265">
                    <a:moveTo>
                      <a:pt x="132" y="48"/>
                    </a:moveTo>
                    <a:lnTo>
                      <a:pt x="133" y="31"/>
                    </a:lnTo>
                    <a:lnTo>
                      <a:pt x="131" y="16"/>
                    </a:lnTo>
                    <a:lnTo>
                      <a:pt x="123" y="0"/>
                    </a:lnTo>
                    <a:lnTo>
                      <a:pt x="117" y="2"/>
                    </a:lnTo>
                    <a:lnTo>
                      <a:pt x="116" y="9"/>
                    </a:lnTo>
                    <a:lnTo>
                      <a:pt x="125" y="19"/>
                    </a:lnTo>
                    <a:lnTo>
                      <a:pt x="123" y="23"/>
                    </a:lnTo>
                    <a:lnTo>
                      <a:pt x="122" y="31"/>
                    </a:lnTo>
                    <a:lnTo>
                      <a:pt x="104" y="50"/>
                    </a:lnTo>
                    <a:lnTo>
                      <a:pt x="99" y="64"/>
                    </a:lnTo>
                    <a:lnTo>
                      <a:pt x="97" y="77"/>
                    </a:lnTo>
                    <a:lnTo>
                      <a:pt x="92" y="82"/>
                    </a:lnTo>
                    <a:lnTo>
                      <a:pt x="88" y="99"/>
                    </a:lnTo>
                    <a:lnTo>
                      <a:pt x="76" y="108"/>
                    </a:lnTo>
                    <a:lnTo>
                      <a:pt x="74" y="120"/>
                    </a:lnTo>
                    <a:lnTo>
                      <a:pt x="69" y="130"/>
                    </a:lnTo>
                    <a:lnTo>
                      <a:pt x="67" y="140"/>
                    </a:lnTo>
                    <a:lnTo>
                      <a:pt x="53" y="149"/>
                    </a:lnTo>
                    <a:lnTo>
                      <a:pt x="41" y="138"/>
                    </a:lnTo>
                    <a:lnTo>
                      <a:pt x="33" y="139"/>
                    </a:lnTo>
                    <a:lnTo>
                      <a:pt x="20" y="152"/>
                    </a:lnTo>
                    <a:lnTo>
                      <a:pt x="15" y="153"/>
                    </a:lnTo>
                    <a:lnTo>
                      <a:pt x="4" y="176"/>
                    </a:lnTo>
                    <a:lnTo>
                      <a:pt x="0" y="192"/>
                    </a:lnTo>
                    <a:lnTo>
                      <a:pt x="0" y="199"/>
                    </a:lnTo>
                    <a:lnTo>
                      <a:pt x="4" y="203"/>
                    </a:lnTo>
                    <a:lnTo>
                      <a:pt x="9" y="213"/>
                    </a:lnTo>
                    <a:lnTo>
                      <a:pt x="18" y="218"/>
                    </a:lnTo>
                    <a:lnTo>
                      <a:pt x="27" y="233"/>
                    </a:lnTo>
                    <a:lnTo>
                      <a:pt x="24" y="251"/>
                    </a:lnTo>
                    <a:lnTo>
                      <a:pt x="58" y="252"/>
                    </a:lnTo>
                    <a:lnTo>
                      <a:pt x="68" y="251"/>
                    </a:lnTo>
                    <a:lnTo>
                      <a:pt x="80" y="254"/>
                    </a:lnTo>
                    <a:lnTo>
                      <a:pt x="93" y="251"/>
                    </a:lnTo>
                    <a:lnTo>
                      <a:pt x="96" y="252"/>
                    </a:lnTo>
                    <a:lnTo>
                      <a:pt x="122" y="253"/>
                    </a:lnTo>
                    <a:lnTo>
                      <a:pt x="139" y="260"/>
                    </a:lnTo>
                    <a:lnTo>
                      <a:pt x="156" y="265"/>
                    </a:lnTo>
                    <a:lnTo>
                      <a:pt x="158" y="252"/>
                    </a:lnTo>
                    <a:lnTo>
                      <a:pt x="155" y="246"/>
                    </a:lnTo>
                    <a:lnTo>
                      <a:pt x="154" y="234"/>
                    </a:lnTo>
                    <a:lnTo>
                      <a:pt x="144" y="227"/>
                    </a:lnTo>
                    <a:lnTo>
                      <a:pt x="136" y="215"/>
                    </a:lnTo>
                    <a:lnTo>
                      <a:pt x="134" y="206"/>
                    </a:lnTo>
                    <a:lnTo>
                      <a:pt x="125" y="193"/>
                    </a:lnTo>
                    <a:lnTo>
                      <a:pt x="127" y="187"/>
                    </a:lnTo>
                    <a:lnTo>
                      <a:pt x="124" y="177"/>
                    </a:lnTo>
                    <a:lnTo>
                      <a:pt x="126" y="158"/>
                    </a:lnTo>
                    <a:lnTo>
                      <a:pt x="130" y="154"/>
                    </a:lnTo>
                    <a:lnTo>
                      <a:pt x="141" y="130"/>
                    </a:lnTo>
                    <a:lnTo>
                      <a:pt x="144" y="123"/>
                    </a:lnTo>
                    <a:lnTo>
                      <a:pt x="138" y="106"/>
                    </a:lnTo>
                    <a:lnTo>
                      <a:pt x="134" y="97"/>
                    </a:lnTo>
                    <a:lnTo>
                      <a:pt x="125" y="92"/>
                    </a:lnTo>
                    <a:lnTo>
                      <a:pt x="113" y="79"/>
                    </a:lnTo>
                    <a:lnTo>
                      <a:pt x="117" y="68"/>
                    </a:lnTo>
                    <a:lnTo>
                      <a:pt x="127" y="70"/>
                    </a:lnTo>
                    <a:lnTo>
                      <a:pt x="132" y="68"/>
                    </a:lnTo>
                    <a:lnTo>
                      <a:pt x="144" y="69"/>
                    </a:lnTo>
                    <a:lnTo>
                      <a:pt x="132" y="48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8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A4D6CD-7CEF-4AE3-B619-04D3C42582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562" y="4284663"/>
                <a:ext cx="635000" cy="698500"/>
              </a:xfrm>
              <a:custGeom>
                <a:avLst/>
                <a:gdLst>
                  <a:gd name="T0" fmla="*/ 275 w 400"/>
                  <a:gd name="T1" fmla="*/ 2 h 440"/>
                  <a:gd name="T2" fmla="*/ 257 w 400"/>
                  <a:gd name="T3" fmla="*/ 4 h 440"/>
                  <a:gd name="T4" fmla="*/ 221 w 400"/>
                  <a:gd name="T5" fmla="*/ 15 h 440"/>
                  <a:gd name="T6" fmla="*/ 184 w 400"/>
                  <a:gd name="T7" fmla="*/ 23 h 440"/>
                  <a:gd name="T8" fmla="*/ 142 w 400"/>
                  <a:gd name="T9" fmla="*/ 13 h 440"/>
                  <a:gd name="T10" fmla="*/ 131 w 400"/>
                  <a:gd name="T11" fmla="*/ 56 h 440"/>
                  <a:gd name="T12" fmla="*/ 118 w 400"/>
                  <a:gd name="T13" fmla="*/ 105 h 440"/>
                  <a:gd name="T14" fmla="*/ 115 w 400"/>
                  <a:gd name="T15" fmla="*/ 136 h 440"/>
                  <a:gd name="T16" fmla="*/ 90 w 400"/>
                  <a:gd name="T17" fmla="*/ 166 h 440"/>
                  <a:gd name="T18" fmla="*/ 76 w 400"/>
                  <a:gd name="T19" fmla="*/ 217 h 440"/>
                  <a:gd name="T20" fmla="*/ 43 w 400"/>
                  <a:gd name="T21" fmla="*/ 239 h 440"/>
                  <a:gd name="T22" fmla="*/ 23 w 400"/>
                  <a:gd name="T23" fmla="*/ 241 h 440"/>
                  <a:gd name="T24" fmla="*/ 7 w 400"/>
                  <a:gd name="T25" fmla="*/ 249 h 440"/>
                  <a:gd name="T26" fmla="*/ 3 w 400"/>
                  <a:gd name="T27" fmla="*/ 270 h 440"/>
                  <a:gd name="T28" fmla="*/ 26 w 400"/>
                  <a:gd name="T29" fmla="*/ 264 h 440"/>
                  <a:gd name="T30" fmla="*/ 98 w 400"/>
                  <a:gd name="T31" fmla="*/ 296 h 440"/>
                  <a:gd name="T32" fmla="*/ 125 w 400"/>
                  <a:gd name="T33" fmla="*/ 315 h 440"/>
                  <a:gd name="T34" fmla="*/ 146 w 400"/>
                  <a:gd name="T35" fmla="*/ 309 h 440"/>
                  <a:gd name="T36" fmla="*/ 166 w 400"/>
                  <a:gd name="T37" fmla="*/ 290 h 440"/>
                  <a:gd name="T38" fmla="*/ 200 w 400"/>
                  <a:gd name="T39" fmla="*/ 298 h 440"/>
                  <a:gd name="T40" fmla="*/ 201 w 400"/>
                  <a:gd name="T41" fmla="*/ 336 h 440"/>
                  <a:gd name="T42" fmla="*/ 208 w 400"/>
                  <a:gd name="T43" fmla="*/ 389 h 440"/>
                  <a:gd name="T44" fmla="*/ 235 w 400"/>
                  <a:gd name="T45" fmla="*/ 383 h 440"/>
                  <a:gd name="T46" fmla="*/ 252 w 400"/>
                  <a:gd name="T47" fmla="*/ 392 h 440"/>
                  <a:gd name="T48" fmla="*/ 282 w 400"/>
                  <a:gd name="T49" fmla="*/ 404 h 440"/>
                  <a:gd name="T50" fmla="*/ 316 w 400"/>
                  <a:gd name="T51" fmla="*/ 414 h 440"/>
                  <a:gd name="T52" fmla="*/ 348 w 400"/>
                  <a:gd name="T53" fmla="*/ 440 h 440"/>
                  <a:gd name="T54" fmla="*/ 357 w 400"/>
                  <a:gd name="T55" fmla="*/ 418 h 440"/>
                  <a:gd name="T56" fmla="*/ 340 w 400"/>
                  <a:gd name="T57" fmla="*/ 381 h 440"/>
                  <a:gd name="T58" fmla="*/ 346 w 400"/>
                  <a:gd name="T59" fmla="*/ 328 h 440"/>
                  <a:gd name="T60" fmla="*/ 384 w 400"/>
                  <a:gd name="T61" fmla="*/ 322 h 440"/>
                  <a:gd name="T62" fmla="*/ 377 w 400"/>
                  <a:gd name="T63" fmla="*/ 298 h 440"/>
                  <a:gd name="T64" fmla="*/ 361 w 400"/>
                  <a:gd name="T65" fmla="*/ 259 h 440"/>
                  <a:gd name="T66" fmla="*/ 360 w 400"/>
                  <a:gd name="T67" fmla="*/ 207 h 440"/>
                  <a:gd name="T68" fmla="*/ 356 w 400"/>
                  <a:gd name="T69" fmla="*/ 179 h 440"/>
                  <a:gd name="T70" fmla="*/ 366 w 400"/>
                  <a:gd name="T71" fmla="*/ 157 h 440"/>
                  <a:gd name="T72" fmla="*/ 372 w 400"/>
                  <a:gd name="T73" fmla="*/ 111 h 440"/>
                  <a:gd name="T74" fmla="*/ 392 w 400"/>
                  <a:gd name="T75" fmla="*/ 81 h 440"/>
                  <a:gd name="T76" fmla="*/ 392 w 400"/>
                  <a:gd name="T77" fmla="*/ 41 h 440"/>
                  <a:gd name="T78" fmla="*/ 368 w 400"/>
                  <a:gd name="T79" fmla="*/ 16 h 440"/>
                  <a:gd name="T80" fmla="*/ 341 w 400"/>
                  <a:gd name="T81" fmla="*/ 24 h 440"/>
                  <a:gd name="T82" fmla="*/ 312 w 400"/>
                  <a:gd name="T83" fmla="*/ 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0" h="440">
                    <a:moveTo>
                      <a:pt x="299" y="3"/>
                    </a:moveTo>
                    <a:lnTo>
                      <a:pt x="282" y="0"/>
                    </a:lnTo>
                    <a:lnTo>
                      <a:pt x="275" y="2"/>
                    </a:lnTo>
                    <a:lnTo>
                      <a:pt x="272" y="8"/>
                    </a:lnTo>
                    <a:lnTo>
                      <a:pt x="265" y="9"/>
                    </a:lnTo>
                    <a:lnTo>
                      <a:pt x="257" y="4"/>
                    </a:lnTo>
                    <a:lnTo>
                      <a:pt x="234" y="15"/>
                    </a:lnTo>
                    <a:lnTo>
                      <a:pt x="224" y="13"/>
                    </a:lnTo>
                    <a:lnTo>
                      <a:pt x="221" y="15"/>
                    </a:lnTo>
                    <a:lnTo>
                      <a:pt x="215" y="29"/>
                    </a:lnTo>
                    <a:lnTo>
                      <a:pt x="199" y="24"/>
                    </a:lnTo>
                    <a:lnTo>
                      <a:pt x="184" y="23"/>
                    </a:lnTo>
                    <a:lnTo>
                      <a:pt x="170" y="13"/>
                    </a:lnTo>
                    <a:lnTo>
                      <a:pt x="153" y="6"/>
                    </a:lnTo>
                    <a:lnTo>
                      <a:pt x="142" y="13"/>
                    </a:lnTo>
                    <a:lnTo>
                      <a:pt x="134" y="25"/>
                    </a:lnTo>
                    <a:lnTo>
                      <a:pt x="132" y="42"/>
                    </a:lnTo>
                    <a:lnTo>
                      <a:pt x="131" y="56"/>
                    </a:lnTo>
                    <a:lnTo>
                      <a:pt x="125" y="68"/>
                    </a:lnTo>
                    <a:lnTo>
                      <a:pt x="121" y="83"/>
                    </a:lnTo>
                    <a:lnTo>
                      <a:pt x="118" y="105"/>
                    </a:lnTo>
                    <a:lnTo>
                      <a:pt x="120" y="118"/>
                    </a:lnTo>
                    <a:lnTo>
                      <a:pt x="116" y="126"/>
                    </a:lnTo>
                    <a:lnTo>
                      <a:pt x="115" y="136"/>
                    </a:lnTo>
                    <a:lnTo>
                      <a:pt x="113" y="143"/>
                    </a:lnTo>
                    <a:lnTo>
                      <a:pt x="99" y="154"/>
                    </a:lnTo>
                    <a:lnTo>
                      <a:pt x="90" y="166"/>
                    </a:lnTo>
                    <a:lnTo>
                      <a:pt x="81" y="190"/>
                    </a:lnTo>
                    <a:lnTo>
                      <a:pt x="81" y="209"/>
                    </a:lnTo>
                    <a:lnTo>
                      <a:pt x="76" y="217"/>
                    </a:lnTo>
                    <a:lnTo>
                      <a:pt x="64" y="228"/>
                    </a:lnTo>
                    <a:lnTo>
                      <a:pt x="51" y="243"/>
                    </a:lnTo>
                    <a:lnTo>
                      <a:pt x="43" y="239"/>
                    </a:lnTo>
                    <a:lnTo>
                      <a:pt x="41" y="233"/>
                    </a:lnTo>
                    <a:lnTo>
                      <a:pt x="30" y="232"/>
                    </a:lnTo>
                    <a:lnTo>
                      <a:pt x="23" y="241"/>
                    </a:lnTo>
                    <a:lnTo>
                      <a:pt x="17" y="238"/>
                    </a:lnTo>
                    <a:lnTo>
                      <a:pt x="10" y="244"/>
                    </a:lnTo>
                    <a:lnTo>
                      <a:pt x="7" y="249"/>
                    </a:lnTo>
                    <a:lnTo>
                      <a:pt x="6" y="260"/>
                    </a:lnTo>
                    <a:lnTo>
                      <a:pt x="0" y="263"/>
                    </a:lnTo>
                    <a:lnTo>
                      <a:pt x="3" y="270"/>
                    </a:lnTo>
                    <a:lnTo>
                      <a:pt x="12" y="266"/>
                    </a:lnTo>
                    <a:lnTo>
                      <a:pt x="18" y="267"/>
                    </a:lnTo>
                    <a:lnTo>
                      <a:pt x="26" y="264"/>
                    </a:lnTo>
                    <a:lnTo>
                      <a:pt x="87" y="264"/>
                    </a:lnTo>
                    <a:lnTo>
                      <a:pt x="92" y="282"/>
                    </a:lnTo>
                    <a:lnTo>
                      <a:pt x="98" y="296"/>
                    </a:lnTo>
                    <a:lnTo>
                      <a:pt x="103" y="305"/>
                    </a:lnTo>
                    <a:lnTo>
                      <a:pt x="110" y="317"/>
                    </a:lnTo>
                    <a:lnTo>
                      <a:pt x="125" y="315"/>
                    </a:lnTo>
                    <a:lnTo>
                      <a:pt x="132" y="311"/>
                    </a:lnTo>
                    <a:lnTo>
                      <a:pt x="143" y="315"/>
                    </a:lnTo>
                    <a:lnTo>
                      <a:pt x="146" y="309"/>
                    </a:lnTo>
                    <a:lnTo>
                      <a:pt x="152" y="295"/>
                    </a:lnTo>
                    <a:lnTo>
                      <a:pt x="165" y="294"/>
                    </a:lnTo>
                    <a:lnTo>
                      <a:pt x="166" y="290"/>
                    </a:lnTo>
                    <a:lnTo>
                      <a:pt x="177" y="290"/>
                    </a:lnTo>
                    <a:lnTo>
                      <a:pt x="175" y="298"/>
                    </a:lnTo>
                    <a:lnTo>
                      <a:pt x="200" y="298"/>
                    </a:lnTo>
                    <a:lnTo>
                      <a:pt x="200" y="313"/>
                    </a:lnTo>
                    <a:lnTo>
                      <a:pt x="205" y="322"/>
                    </a:lnTo>
                    <a:lnTo>
                      <a:pt x="201" y="336"/>
                    </a:lnTo>
                    <a:lnTo>
                      <a:pt x="202" y="351"/>
                    </a:lnTo>
                    <a:lnTo>
                      <a:pt x="209" y="360"/>
                    </a:lnTo>
                    <a:lnTo>
                      <a:pt x="208" y="389"/>
                    </a:lnTo>
                    <a:lnTo>
                      <a:pt x="213" y="386"/>
                    </a:lnTo>
                    <a:lnTo>
                      <a:pt x="222" y="387"/>
                    </a:lnTo>
                    <a:lnTo>
                      <a:pt x="235" y="383"/>
                    </a:lnTo>
                    <a:lnTo>
                      <a:pt x="245" y="385"/>
                    </a:lnTo>
                    <a:lnTo>
                      <a:pt x="251" y="385"/>
                    </a:lnTo>
                    <a:lnTo>
                      <a:pt x="252" y="392"/>
                    </a:lnTo>
                    <a:lnTo>
                      <a:pt x="263" y="392"/>
                    </a:lnTo>
                    <a:lnTo>
                      <a:pt x="276" y="394"/>
                    </a:lnTo>
                    <a:lnTo>
                      <a:pt x="282" y="404"/>
                    </a:lnTo>
                    <a:lnTo>
                      <a:pt x="299" y="408"/>
                    </a:lnTo>
                    <a:lnTo>
                      <a:pt x="312" y="401"/>
                    </a:lnTo>
                    <a:lnTo>
                      <a:pt x="316" y="414"/>
                    </a:lnTo>
                    <a:lnTo>
                      <a:pt x="333" y="417"/>
                    </a:lnTo>
                    <a:lnTo>
                      <a:pt x="340" y="427"/>
                    </a:lnTo>
                    <a:lnTo>
                      <a:pt x="348" y="440"/>
                    </a:lnTo>
                    <a:lnTo>
                      <a:pt x="364" y="440"/>
                    </a:lnTo>
                    <a:lnTo>
                      <a:pt x="363" y="414"/>
                    </a:lnTo>
                    <a:lnTo>
                      <a:pt x="357" y="418"/>
                    </a:lnTo>
                    <a:lnTo>
                      <a:pt x="342" y="409"/>
                    </a:lnTo>
                    <a:lnTo>
                      <a:pt x="337" y="405"/>
                    </a:lnTo>
                    <a:lnTo>
                      <a:pt x="340" y="381"/>
                    </a:lnTo>
                    <a:lnTo>
                      <a:pt x="345" y="353"/>
                    </a:lnTo>
                    <a:lnTo>
                      <a:pt x="340" y="343"/>
                    </a:lnTo>
                    <a:lnTo>
                      <a:pt x="346" y="328"/>
                    </a:lnTo>
                    <a:lnTo>
                      <a:pt x="352" y="325"/>
                    </a:lnTo>
                    <a:lnTo>
                      <a:pt x="380" y="320"/>
                    </a:lnTo>
                    <a:lnTo>
                      <a:pt x="384" y="322"/>
                    </a:lnTo>
                    <a:lnTo>
                      <a:pt x="385" y="318"/>
                    </a:lnTo>
                    <a:lnTo>
                      <a:pt x="379" y="311"/>
                    </a:lnTo>
                    <a:lnTo>
                      <a:pt x="377" y="298"/>
                    </a:lnTo>
                    <a:lnTo>
                      <a:pt x="364" y="285"/>
                    </a:lnTo>
                    <a:lnTo>
                      <a:pt x="357" y="268"/>
                    </a:lnTo>
                    <a:lnTo>
                      <a:pt x="361" y="259"/>
                    </a:lnTo>
                    <a:lnTo>
                      <a:pt x="355" y="245"/>
                    </a:lnTo>
                    <a:lnTo>
                      <a:pt x="359" y="207"/>
                    </a:lnTo>
                    <a:lnTo>
                      <a:pt x="360" y="207"/>
                    </a:lnTo>
                    <a:lnTo>
                      <a:pt x="359" y="203"/>
                    </a:lnTo>
                    <a:lnTo>
                      <a:pt x="354" y="193"/>
                    </a:lnTo>
                    <a:lnTo>
                      <a:pt x="356" y="179"/>
                    </a:lnTo>
                    <a:lnTo>
                      <a:pt x="359" y="178"/>
                    </a:lnTo>
                    <a:lnTo>
                      <a:pt x="360" y="164"/>
                    </a:lnTo>
                    <a:lnTo>
                      <a:pt x="366" y="157"/>
                    </a:lnTo>
                    <a:lnTo>
                      <a:pt x="366" y="139"/>
                    </a:lnTo>
                    <a:lnTo>
                      <a:pt x="371" y="130"/>
                    </a:lnTo>
                    <a:lnTo>
                      <a:pt x="372" y="111"/>
                    </a:lnTo>
                    <a:lnTo>
                      <a:pt x="377" y="100"/>
                    </a:lnTo>
                    <a:lnTo>
                      <a:pt x="385" y="87"/>
                    </a:lnTo>
                    <a:lnTo>
                      <a:pt x="392" y="81"/>
                    </a:lnTo>
                    <a:lnTo>
                      <a:pt x="400" y="72"/>
                    </a:lnTo>
                    <a:lnTo>
                      <a:pt x="391" y="69"/>
                    </a:lnTo>
                    <a:lnTo>
                      <a:pt x="392" y="41"/>
                    </a:lnTo>
                    <a:lnTo>
                      <a:pt x="392" y="41"/>
                    </a:lnTo>
                    <a:lnTo>
                      <a:pt x="374" y="25"/>
                    </a:lnTo>
                    <a:lnTo>
                      <a:pt x="368" y="16"/>
                    </a:lnTo>
                    <a:lnTo>
                      <a:pt x="357" y="21"/>
                    </a:lnTo>
                    <a:lnTo>
                      <a:pt x="347" y="19"/>
                    </a:lnTo>
                    <a:lnTo>
                      <a:pt x="341" y="24"/>
                    </a:lnTo>
                    <a:lnTo>
                      <a:pt x="332" y="20"/>
                    </a:lnTo>
                    <a:lnTo>
                      <a:pt x="319" y="1"/>
                    </a:lnTo>
                    <a:lnTo>
                      <a:pt x="312" y="3"/>
                    </a:lnTo>
                    <a:lnTo>
                      <a:pt x="299" y="3"/>
                    </a:lnTo>
                    <a:lnTo>
                      <a:pt x="299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8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779846A-F704-493C-BC15-853C56E7D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37" y="4343401"/>
                <a:ext cx="244475" cy="330200"/>
              </a:xfrm>
              <a:custGeom>
                <a:avLst/>
                <a:gdLst>
                  <a:gd name="T0" fmla="*/ 154 w 154"/>
                  <a:gd name="T1" fmla="*/ 5 h 208"/>
                  <a:gd name="T2" fmla="*/ 141 w 154"/>
                  <a:gd name="T3" fmla="*/ 3 h 208"/>
                  <a:gd name="T4" fmla="*/ 127 w 154"/>
                  <a:gd name="T5" fmla="*/ 0 h 208"/>
                  <a:gd name="T6" fmla="*/ 114 w 154"/>
                  <a:gd name="T7" fmla="*/ 12 h 208"/>
                  <a:gd name="T8" fmla="*/ 104 w 154"/>
                  <a:gd name="T9" fmla="*/ 34 h 208"/>
                  <a:gd name="T10" fmla="*/ 102 w 154"/>
                  <a:gd name="T11" fmla="*/ 47 h 208"/>
                  <a:gd name="T12" fmla="*/ 85 w 154"/>
                  <a:gd name="T13" fmla="*/ 42 h 208"/>
                  <a:gd name="T14" fmla="*/ 68 w 154"/>
                  <a:gd name="T15" fmla="*/ 35 h 208"/>
                  <a:gd name="T16" fmla="*/ 42 w 154"/>
                  <a:gd name="T17" fmla="*/ 34 h 208"/>
                  <a:gd name="T18" fmla="*/ 40 w 154"/>
                  <a:gd name="T19" fmla="*/ 44 h 208"/>
                  <a:gd name="T20" fmla="*/ 46 w 154"/>
                  <a:gd name="T21" fmla="*/ 57 h 208"/>
                  <a:gd name="T22" fmla="*/ 62 w 154"/>
                  <a:gd name="T23" fmla="*/ 55 h 208"/>
                  <a:gd name="T24" fmla="*/ 67 w 154"/>
                  <a:gd name="T25" fmla="*/ 59 h 208"/>
                  <a:gd name="T26" fmla="*/ 58 w 154"/>
                  <a:gd name="T27" fmla="*/ 87 h 208"/>
                  <a:gd name="T28" fmla="*/ 68 w 154"/>
                  <a:gd name="T29" fmla="*/ 101 h 208"/>
                  <a:gd name="T30" fmla="*/ 70 w 154"/>
                  <a:gd name="T31" fmla="*/ 119 h 208"/>
                  <a:gd name="T32" fmla="*/ 67 w 154"/>
                  <a:gd name="T33" fmla="*/ 136 h 208"/>
                  <a:gd name="T34" fmla="*/ 61 w 154"/>
                  <a:gd name="T35" fmla="*/ 147 h 208"/>
                  <a:gd name="T36" fmla="*/ 43 w 154"/>
                  <a:gd name="T37" fmla="*/ 145 h 208"/>
                  <a:gd name="T38" fmla="*/ 32 w 154"/>
                  <a:gd name="T39" fmla="*/ 134 h 208"/>
                  <a:gd name="T40" fmla="*/ 30 w 154"/>
                  <a:gd name="T41" fmla="*/ 145 h 208"/>
                  <a:gd name="T42" fmla="*/ 15 w 154"/>
                  <a:gd name="T43" fmla="*/ 148 h 208"/>
                  <a:gd name="T44" fmla="*/ 8 w 154"/>
                  <a:gd name="T45" fmla="*/ 154 h 208"/>
                  <a:gd name="T46" fmla="*/ 16 w 154"/>
                  <a:gd name="T47" fmla="*/ 170 h 208"/>
                  <a:gd name="T48" fmla="*/ 0 w 154"/>
                  <a:gd name="T49" fmla="*/ 183 h 208"/>
                  <a:gd name="T50" fmla="*/ 17 w 154"/>
                  <a:gd name="T51" fmla="*/ 208 h 208"/>
                  <a:gd name="T52" fmla="*/ 25 w 154"/>
                  <a:gd name="T53" fmla="*/ 198 h 208"/>
                  <a:gd name="T54" fmla="*/ 32 w 154"/>
                  <a:gd name="T55" fmla="*/ 194 h 208"/>
                  <a:gd name="T56" fmla="*/ 39 w 154"/>
                  <a:gd name="T57" fmla="*/ 201 h 208"/>
                  <a:gd name="T58" fmla="*/ 45 w 154"/>
                  <a:gd name="T59" fmla="*/ 204 h 208"/>
                  <a:gd name="T60" fmla="*/ 52 w 154"/>
                  <a:gd name="T61" fmla="*/ 195 h 208"/>
                  <a:gd name="T62" fmla="*/ 63 w 154"/>
                  <a:gd name="T63" fmla="*/ 196 h 208"/>
                  <a:gd name="T64" fmla="*/ 65 w 154"/>
                  <a:gd name="T65" fmla="*/ 202 h 208"/>
                  <a:gd name="T66" fmla="*/ 73 w 154"/>
                  <a:gd name="T67" fmla="*/ 206 h 208"/>
                  <a:gd name="T68" fmla="*/ 86 w 154"/>
                  <a:gd name="T69" fmla="*/ 191 h 208"/>
                  <a:gd name="T70" fmla="*/ 98 w 154"/>
                  <a:gd name="T71" fmla="*/ 180 h 208"/>
                  <a:gd name="T72" fmla="*/ 103 w 154"/>
                  <a:gd name="T73" fmla="*/ 172 h 208"/>
                  <a:gd name="T74" fmla="*/ 103 w 154"/>
                  <a:gd name="T75" fmla="*/ 153 h 208"/>
                  <a:gd name="T76" fmla="*/ 112 w 154"/>
                  <a:gd name="T77" fmla="*/ 129 h 208"/>
                  <a:gd name="T78" fmla="*/ 121 w 154"/>
                  <a:gd name="T79" fmla="*/ 117 h 208"/>
                  <a:gd name="T80" fmla="*/ 135 w 154"/>
                  <a:gd name="T81" fmla="*/ 106 h 208"/>
                  <a:gd name="T82" fmla="*/ 137 w 154"/>
                  <a:gd name="T83" fmla="*/ 99 h 208"/>
                  <a:gd name="T84" fmla="*/ 138 w 154"/>
                  <a:gd name="T85" fmla="*/ 89 h 208"/>
                  <a:gd name="T86" fmla="*/ 142 w 154"/>
                  <a:gd name="T87" fmla="*/ 81 h 208"/>
                  <a:gd name="T88" fmla="*/ 140 w 154"/>
                  <a:gd name="T89" fmla="*/ 68 h 208"/>
                  <a:gd name="T90" fmla="*/ 143 w 154"/>
                  <a:gd name="T91" fmla="*/ 46 h 208"/>
                  <a:gd name="T92" fmla="*/ 147 w 154"/>
                  <a:gd name="T93" fmla="*/ 31 h 208"/>
                  <a:gd name="T94" fmla="*/ 153 w 154"/>
                  <a:gd name="T95" fmla="*/ 19 h 208"/>
                  <a:gd name="T96" fmla="*/ 154 w 154"/>
                  <a:gd name="T97" fmla="*/ 5 h 208"/>
                  <a:gd name="T98" fmla="*/ 154 w 154"/>
                  <a:gd name="T99" fmla="*/ 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4" h="208">
                    <a:moveTo>
                      <a:pt x="154" y="5"/>
                    </a:moveTo>
                    <a:lnTo>
                      <a:pt x="141" y="3"/>
                    </a:lnTo>
                    <a:lnTo>
                      <a:pt x="127" y="0"/>
                    </a:lnTo>
                    <a:lnTo>
                      <a:pt x="114" y="12"/>
                    </a:lnTo>
                    <a:lnTo>
                      <a:pt x="104" y="34"/>
                    </a:lnTo>
                    <a:lnTo>
                      <a:pt x="102" y="47"/>
                    </a:lnTo>
                    <a:lnTo>
                      <a:pt x="85" y="42"/>
                    </a:lnTo>
                    <a:lnTo>
                      <a:pt x="68" y="35"/>
                    </a:lnTo>
                    <a:lnTo>
                      <a:pt x="42" y="34"/>
                    </a:lnTo>
                    <a:lnTo>
                      <a:pt x="40" y="44"/>
                    </a:lnTo>
                    <a:lnTo>
                      <a:pt x="46" y="57"/>
                    </a:lnTo>
                    <a:lnTo>
                      <a:pt x="62" y="55"/>
                    </a:lnTo>
                    <a:lnTo>
                      <a:pt x="67" y="59"/>
                    </a:lnTo>
                    <a:lnTo>
                      <a:pt x="58" y="87"/>
                    </a:lnTo>
                    <a:lnTo>
                      <a:pt x="68" y="101"/>
                    </a:lnTo>
                    <a:lnTo>
                      <a:pt x="70" y="119"/>
                    </a:lnTo>
                    <a:lnTo>
                      <a:pt x="67" y="136"/>
                    </a:lnTo>
                    <a:lnTo>
                      <a:pt x="61" y="147"/>
                    </a:lnTo>
                    <a:lnTo>
                      <a:pt x="43" y="145"/>
                    </a:lnTo>
                    <a:lnTo>
                      <a:pt x="32" y="134"/>
                    </a:lnTo>
                    <a:lnTo>
                      <a:pt x="30" y="145"/>
                    </a:lnTo>
                    <a:lnTo>
                      <a:pt x="15" y="148"/>
                    </a:lnTo>
                    <a:lnTo>
                      <a:pt x="8" y="154"/>
                    </a:lnTo>
                    <a:lnTo>
                      <a:pt x="16" y="170"/>
                    </a:lnTo>
                    <a:lnTo>
                      <a:pt x="0" y="183"/>
                    </a:lnTo>
                    <a:lnTo>
                      <a:pt x="17" y="208"/>
                    </a:lnTo>
                    <a:lnTo>
                      <a:pt x="25" y="198"/>
                    </a:lnTo>
                    <a:lnTo>
                      <a:pt x="32" y="194"/>
                    </a:lnTo>
                    <a:lnTo>
                      <a:pt x="39" y="201"/>
                    </a:lnTo>
                    <a:lnTo>
                      <a:pt x="45" y="204"/>
                    </a:lnTo>
                    <a:lnTo>
                      <a:pt x="52" y="195"/>
                    </a:lnTo>
                    <a:lnTo>
                      <a:pt x="63" y="196"/>
                    </a:lnTo>
                    <a:lnTo>
                      <a:pt x="65" y="202"/>
                    </a:lnTo>
                    <a:lnTo>
                      <a:pt x="73" y="206"/>
                    </a:lnTo>
                    <a:lnTo>
                      <a:pt x="86" y="191"/>
                    </a:lnTo>
                    <a:lnTo>
                      <a:pt x="98" y="180"/>
                    </a:lnTo>
                    <a:lnTo>
                      <a:pt x="103" y="172"/>
                    </a:lnTo>
                    <a:lnTo>
                      <a:pt x="103" y="153"/>
                    </a:lnTo>
                    <a:lnTo>
                      <a:pt x="112" y="129"/>
                    </a:lnTo>
                    <a:lnTo>
                      <a:pt x="121" y="117"/>
                    </a:lnTo>
                    <a:lnTo>
                      <a:pt x="135" y="106"/>
                    </a:lnTo>
                    <a:lnTo>
                      <a:pt x="137" y="99"/>
                    </a:lnTo>
                    <a:lnTo>
                      <a:pt x="138" y="89"/>
                    </a:lnTo>
                    <a:lnTo>
                      <a:pt x="142" y="81"/>
                    </a:lnTo>
                    <a:lnTo>
                      <a:pt x="140" y="68"/>
                    </a:lnTo>
                    <a:lnTo>
                      <a:pt x="143" y="46"/>
                    </a:lnTo>
                    <a:lnTo>
                      <a:pt x="147" y="31"/>
                    </a:lnTo>
                    <a:lnTo>
                      <a:pt x="153" y="19"/>
                    </a:lnTo>
                    <a:lnTo>
                      <a:pt x="154" y="5"/>
                    </a:lnTo>
                    <a:lnTo>
                      <a:pt x="15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8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4CE357-42C0-46BC-ACC4-9CB23B3893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5" y="4005263"/>
                <a:ext cx="52387" cy="65088"/>
              </a:xfrm>
              <a:custGeom>
                <a:avLst/>
                <a:gdLst>
                  <a:gd name="T0" fmla="*/ 30 w 33"/>
                  <a:gd name="T1" fmla="*/ 29 h 41"/>
                  <a:gd name="T2" fmla="*/ 21 w 33"/>
                  <a:gd name="T3" fmla="*/ 22 h 41"/>
                  <a:gd name="T4" fmla="*/ 33 w 33"/>
                  <a:gd name="T5" fmla="*/ 17 h 41"/>
                  <a:gd name="T6" fmla="*/ 33 w 33"/>
                  <a:gd name="T7" fmla="*/ 6 h 41"/>
                  <a:gd name="T8" fmla="*/ 28 w 33"/>
                  <a:gd name="T9" fmla="*/ 0 h 41"/>
                  <a:gd name="T10" fmla="*/ 22 w 33"/>
                  <a:gd name="T11" fmla="*/ 5 h 41"/>
                  <a:gd name="T12" fmla="*/ 13 w 33"/>
                  <a:gd name="T13" fmla="*/ 3 h 41"/>
                  <a:gd name="T14" fmla="*/ 6 w 33"/>
                  <a:gd name="T15" fmla="*/ 14 h 41"/>
                  <a:gd name="T16" fmla="*/ 0 w 33"/>
                  <a:gd name="T17" fmla="*/ 25 h 41"/>
                  <a:gd name="T18" fmla="*/ 2 w 33"/>
                  <a:gd name="T19" fmla="*/ 31 h 41"/>
                  <a:gd name="T20" fmla="*/ 2 w 33"/>
                  <a:gd name="T21" fmla="*/ 39 h 41"/>
                  <a:gd name="T22" fmla="*/ 14 w 33"/>
                  <a:gd name="T23" fmla="*/ 39 h 41"/>
                  <a:gd name="T24" fmla="*/ 18 w 33"/>
                  <a:gd name="T25" fmla="*/ 37 h 41"/>
                  <a:gd name="T26" fmla="*/ 23 w 33"/>
                  <a:gd name="T27" fmla="*/ 41 h 41"/>
                  <a:gd name="T28" fmla="*/ 30 w 33"/>
                  <a:gd name="T29" fmla="*/ 29 h 41"/>
                  <a:gd name="T30" fmla="*/ 30 w 33"/>
                  <a:gd name="T31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41">
                    <a:moveTo>
                      <a:pt x="30" y="29"/>
                    </a:moveTo>
                    <a:lnTo>
                      <a:pt x="21" y="22"/>
                    </a:lnTo>
                    <a:lnTo>
                      <a:pt x="33" y="17"/>
                    </a:lnTo>
                    <a:lnTo>
                      <a:pt x="33" y="6"/>
                    </a:lnTo>
                    <a:lnTo>
                      <a:pt x="28" y="0"/>
                    </a:lnTo>
                    <a:lnTo>
                      <a:pt x="22" y="5"/>
                    </a:lnTo>
                    <a:lnTo>
                      <a:pt x="13" y="3"/>
                    </a:lnTo>
                    <a:lnTo>
                      <a:pt x="6" y="14"/>
                    </a:lnTo>
                    <a:lnTo>
                      <a:pt x="0" y="25"/>
                    </a:lnTo>
                    <a:lnTo>
                      <a:pt x="2" y="31"/>
                    </a:lnTo>
                    <a:lnTo>
                      <a:pt x="2" y="39"/>
                    </a:lnTo>
                    <a:lnTo>
                      <a:pt x="14" y="39"/>
                    </a:lnTo>
                    <a:lnTo>
                      <a:pt x="18" y="37"/>
                    </a:lnTo>
                    <a:lnTo>
                      <a:pt x="23" y="41"/>
                    </a:lnTo>
                    <a:lnTo>
                      <a:pt x="30" y="29"/>
                    </a:lnTo>
                    <a:lnTo>
                      <a:pt x="3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8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CF156B-8FDD-4939-9619-ED79E1E50E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3081338"/>
                <a:ext cx="669925" cy="682625"/>
              </a:xfrm>
              <a:custGeom>
                <a:avLst/>
                <a:gdLst>
                  <a:gd name="T0" fmla="*/ 342 w 422"/>
                  <a:gd name="T1" fmla="*/ 5 h 430"/>
                  <a:gd name="T2" fmla="*/ 329 w 422"/>
                  <a:gd name="T3" fmla="*/ 6 h 430"/>
                  <a:gd name="T4" fmla="*/ 320 w 422"/>
                  <a:gd name="T5" fmla="*/ 0 h 430"/>
                  <a:gd name="T6" fmla="*/ 299 w 422"/>
                  <a:gd name="T7" fmla="*/ 0 h 430"/>
                  <a:gd name="T8" fmla="*/ 281 w 422"/>
                  <a:gd name="T9" fmla="*/ 10 h 430"/>
                  <a:gd name="T10" fmla="*/ 271 w 422"/>
                  <a:gd name="T11" fmla="*/ 7 h 430"/>
                  <a:gd name="T12" fmla="*/ 238 w 422"/>
                  <a:gd name="T13" fmla="*/ 8 h 430"/>
                  <a:gd name="T14" fmla="*/ 205 w 422"/>
                  <a:gd name="T15" fmla="*/ 12 h 430"/>
                  <a:gd name="T16" fmla="*/ 187 w 422"/>
                  <a:gd name="T17" fmla="*/ 20 h 430"/>
                  <a:gd name="T18" fmla="*/ 174 w 422"/>
                  <a:gd name="T19" fmla="*/ 30 h 430"/>
                  <a:gd name="T20" fmla="*/ 152 w 422"/>
                  <a:gd name="T21" fmla="*/ 35 h 430"/>
                  <a:gd name="T22" fmla="*/ 133 w 422"/>
                  <a:gd name="T23" fmla="*/ 48 h 430"/>
                  <a:gd name="T24" fmla="*/ 141 w 422"/>
                  <a:gd name="T25" fmla="*/ 63 h 430"/>
                  <a:gd name="T26" fmla="*/ 142 w 422"/>
                  <a:gd name="T27" fmla="*/ 78 h 430"/>
                  <a:gd name="T28" fmla="*/ 148 w 422"/>
                  <a:gd name="T29" fmla="*/ 102 h 430"/>
                  <a:gd name="T30" fmla="*/ 154 w 422"/>
                  <a:gd name="T31" fmla="*/ 107 h 430"/>
                  <a:gd name="T32" fmla="*/ 150 w 422"/>
                  <a:gd name="T33" fmla="*/ 117 h 430"/>
                  <a:gd name="T34" fmla="*/ 124 w 422"/>
                  <a:gd name="T35" fmla="*/ 120 h 430"/>
                  <a:gd name="T36" fmla="*/ 115 w 422"/>
                  <a:gd name="T37" fmla="*/ 130 h 430"/>
                  <a:gd name="T38" fmla="*/ 103 w 422"/>
                  <a:gd name="T39" fmla="*/ 132 h 430"/>
                  <a:gd name="T40" fmla="*/ 102 w 422"/>
                  <a:gd name="T41" fmla="*/ 148 h 430"/>
                  <a:gd name="T42" fmla="*/ 78 w 422"/>
                  <a:gd name="T43" fmla="*/ 158 h 430"/>
                  <a:gd name="T44" fmla="*/ 71 w 422"/>
                  <a:gd name="T45" fmla="*/ 170 h 430"/>
                  <a:gd name="T46" fmla="*/ 54 w 422"/>
                  <a:gd name="T47" fmla="*/ 177 h 430"/>
                  <a:gd name="T48" fmla="*/ 34 w 422"/>
                  <a:gd name="T49" fmla="*/ 180 h 430"/>
                  <a:gd name="T50" fmla="*/ 1 w 422"/>
                  <a:gd name="T51" fmla="*/ 198 h 430"/>
                  <a:gd name="T52" fmla="*/ 0 w 422"/>
                  <a:gd name="T53" fmla="*/ 226 h 430"/>
                  <a:gd name="T54" fmla="*/ 0 w 422"/>
                  <a:gd name="T55" fmla="*/ 227 h 430"/>
                  <a:gd name="T56" fmla="*/ 0 w 422"/>
                  <a:gd name="T57" fmla="*/ 232 h 430"/>
                  <a:gd name="T58" fmla="*/ 76 w 422"/>
                  <a:gd name="T59" fmla="*/ 289 h 430"/>
                  <a:gd name="T60" fmla="*/ 145 w 422"/>
                  <a:gd name="T61" fmla="*/ 342 h 430"/>
                  <a:gd name="T62" fmla="*/ 214 w 422"/>
                  <a:gd name="T63" fmla="*/ 393 h 430"/>
                  <a:gd name="T64" fmla="*/ 218 w 422"/>
                  <a:gd name="T65" fmla="*/ 404 h 430"/>
                  <a:gd name="T66" fmla="*/ 232 w 422"/>
                  <a:gd name="T67" fmla="*/ 411 h 430"/>
                  <a:gd name="T68" fmla="*/ 241 w 422"/>
                  <a:gd name="T69" fmla="*/ 416 h 430"/>
                  <a:gd name="T70" fmla="*/ 242 w 422"/>
                  <a:gd name="T71" fmla="*/ 430 h 430"/>
                  <a:gd name="T72" fmla="*/ 264 w 422"/>
                  <a:gd name="T73" fmla="*/ 428 h 430"/>
                  <a:gd name="T74" fmla="*/ 293 w 422"/>
                  <a:gd name="T75" fmla="*/ 417 h 430"/>
                  <a:gd name="T76" fmla="*/ 353 w 422"/>
                  <a:gd name="T77" fmla="*/ 371 h 430"/>
                  <a:gd name="T78" fmla="*/ 422 w 422"/>
                  <a:gd name="T79" fmla="*/ 325 h 430"/>
                  <a:gd name="T80" fmla="*/ 413 w 422"/>
                  <a:gd name="T81" fmla="*/ 310 h 430"/>
                  <a:gd name="T82" fmla="*/ 397 w 422"/>
                  <a:gd name="T83" fmla="*/ 300 h 430"/>
                  <a:gd name="T84" fmla="*/ 387 w 422"/>
                  <a:gd name="T85" fmla="*/ 303 h 430"/>
                  <a:gd name="T86" fmla="*/ 379 w 422"/>
                  <a:gd name="T87" fmla="*/ 290 h 430"/>
                  <a:gd name="T88" fmla="*/ 379 w 422"/>
                  <a:gd name="T89" fmla="*/ 280 h 430"/>
                  <a:gd name="T90" fmla="*/ 366 w 422"/>
                  <a:gd name="T91" fmla="*/ 262 h 430"/>
                  <a:gd name="T92" fmla="*/ 373 w 422"/>
                  <a:gd name="T93" fmla="*/ 253 h 430"/>
                  <a:gd name="T94" fmla="*/ 372 w 422"/>
                  <a:gd name="T95" fmla="*/ 238 h 430"/>
                  <a:gd name="T96" fmla="*/ 374 w 422"/>
                  <a:gd name="T97" fmla="*/ 225 h 430"/>
                  <a:gd name="T98" fmla="*/ 373 w 422"/>
                  <a:gd name="T99" fmla="*/ 214 h 430"/>
                  <a:gd name="T100" fmla="*/ 375 w 422"/>
                  <a:gd name="T101" fmla="*/ 195 h 430"/>
                  <a:gd name="T102" fmla="*/ 374 w 422"/>
                  <a:gd name="T103" fmla="*/ 184 h 430"/>
                  <a:gd name="T104" fmla="*/ 367 w 422"/>
                  <a:gd name="T105" fmla="*/ 162 h 430"/>
                  <a:gd name="T106" fmla="*/ 358 w 422"/>
                  <a:gd name="T107" fmla="*/ 120 h 430"/>
                  <a:gd name="T108" fmla="*/ 344 w 422"/>
                  <a:gd name="T109" fmla="*/ 111 h 430"/>
                  <a:gd name="T110" fmla="*/ 344 w 422"/>
                  <a:gd name="T111" fmla="*/ 106 h 430"/>
                  <a:gd name="T112" fmla="*/ 328 w 422"/>
                  <a:gd name="T113" fmla="*/ 91 h 430"/>
                  <a:gd name="T114" fmla="*/ 326 w 422"/>
                  <a:gd name="T115" fmla="*/ 73 h 430"/>
                  <a:gd name="T116" fmla="*/ 338 w 422"/>
                  <a:gd name="T117" fmla="*/ 60 h 430"/>
                  <a:gd name="T118" fmla="*/ 342 w 422"/>
                  <a:gd name="T119" fmla="*/ 40 h 430"/>
                  <a:gd name="T120" fmla="*/ 338 w 422"/>
                  <a:gd name="T121" fmla="*/ 17 h 430"/>
                  <a:gd name="T122" fmla="*/ 342 w 422"/>
                  <a:gd name="T123" fmla="*/ 5 h 430"/>
                  <a:gd name="T124" fmla="*/ 342 w 422"/>
                  <a:gd name="T125" fmla="*/ 5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2" h="430">
                    <a:moveTo>
                      <a:pt x="342" y="5"/>
                    </a:moveTo>
                    <a:lnTo>
                      <a:pt x="329" y="6"/>
                    </a:lnTo>
                    <a:lnTo>
                      <a:pt x="320" y="0"/>
                    </a:lnTo>
                    <a:lnTo>
                      <a:pt x="299" y="0"/>
                    </a:lnTo>
                    <a:lnTo>
                      <a:pt x="281" y="10"/>
                    </a:lnTo>
                    <a:lnTo>
                      <a:pt x="271" y="7"/>
                    </a:lnTo>
                    <a:lnTo>
                      <a:pt x="238" y="8"/>
                    </a:lnTo>
                    <a:lnTo>
                      <a:pt x="205" y="12"/>
                    </a:lnTo>
                    <a:lnTo>
                      <a:pt x="187" y="20"/>
                    </a:lnTo>
                    <a:lnTo>
                      <a:pt x="174" y="30"/>
                    </a:lnTo>
                    <a:lnTo>
                      <a:pt x="152" y="35"/>
                    </a:lnTo>
                    <a:lnTo>
                      <a:pt x="133" y="48"/>
                    </a:lnTo>
                    <a:lnTo>
                      <a:pt x="141" y="63"/>
                    </a:lnTo>
                    <a:lnTo>
                      <a:pt x="142" y="78"/>
                    </a:lnTo>
                    <a:lnTo>
                      <a:pt x="148" y="102"/>
                    </a:lnTo>
                    <a:lnTo>
                      <a:pt x="154" y="107"/>
                    </a:lnTo>
                    <a:lnTo>
                      <a:pt x="150" y="117"/>
                    </a:lnTo>
                    <a:lnTo>
                      <a:pt x="124" y="120"/>
                    </a:lnTo>
                    <a:lnTo>
                      <a:pt x="115" y="130"/>
                    </a:lnTo>
                    <a:lnTo>
                      <a:pt x="103" y="132"/>
                    </a:lnTo>
                    <a:lnTo>
                      <a:pt x="102" y="148"/>
                    </a:lnTo>
                    <a:lnTo>
                      <a:pt x="78" y="158"/>
                    </a:lnTo>
                    <a:lnTo>
                      <a:pt x="71" y="170"/>
                    </a:lnTo>
                    <a:lnTo>
                      <a:pt x="54" y="177"/>
                    </a:lnTo>
                    <a:lnTo>
                      <a:pt x="34" y="180"/>
                    </a:lnTo>
                    <a:lnTo>
                      <a:pt x="1" y="198"/>
                    </a:lnTo>
                    <a:lnTo>
                      <a:pt x="0" y="226"/>
                    </a:lnTo>
                    <a:lnTo>
                      <a:pt x="0" y="227"/>
                    </a:lnTo>
                    <a:lnTo>
                      <a:pt x="0" y="232"/>
                    </a:lnTo>
                    <a:lnTo>
                      <a:pt x="76" y="289"/>
                    </a:lnTo>
                    <a:lnTo>
                      <a:pt x="145" y="342"/>
                    </a:lnTo>
                    <a:lnTo>
                      <a:pt x="214" y="393"/>
                    </a:lnTo>
                    <a:lnTo>
                      <a:pt x="218" y="404"/>
                    </a:lnTo>
                    <a:lnTo>
                      <a:pt x="232" y="411"/>
                    </a:lnTo>
                    <a:lnTo>
                      <a:pt x="241" y="416"/>
                    </a:lnTo>
                    <a:lnTo>
                      <a:pt x="242" y="430"/>
                    </a:lnTo>
                    <a:lnTo>
                      <a:pt x="264" y="428"/>
                    </a:lnTo>
                    <a:lnTo>
                      <a:pt x="293" y="417"/>
                    </a:lnTo>
                    <a:lnTo>
                      <a:pt x="353" y="371"/>
                    </a:lnTo>
                    <a:lnTo>
                      <a:pt x="422" y="325"/>
                    </a:lnTo>
                    <a:lnTo>
                      <a:pt x="413" y="310"/>
                    </a:lnTo>
                    <a:lnTo>
                      <a:pt x="397" y="300"/>
                    </a:lnTo>
                    <a:lnTo>
                      <a:pt x="387" y="303"/>
                    </a:lnTo>
                    <a:lnTo>
                      <a:pt x="379" y="290"/>
                    </a:lnTo>
                    <a:lnTo>
                      <a:pt x="379" y="280"/>
                    </a:lnTo>
                    <a:lnTo>
                      <a:pt x="366" y="262"/>
                    </a:lnTo>
                    <a:lnTo>
                      <a:pt x="373" y="253"/>
                    </a:lnTo>
                    <a:lnTo>
                      <a:pt x="372" y="238"/>
                    </a:lnTo>
                    <a:lnTo>
                      <a:pt x="374" y="225"/>
                    </a:lnTo>
                    <a:lnTo>
                      <a:pt x="373" y="214"/>
                    </a:lnTo>
                    <a:lnTo>
                      <a:pt x="375" y="195"/>
                    </a:lnTo>
                    <a:lnTo>
                      <a:pt x="374" y="184"/>
                    </a:lnTo>
                    <a:lnTo>
                      <a:pt x="367" y="162"/>
                    </a:lnTo>
                    <a:lnTo>
                      <a:pt x="358" y="120"/>
                    </a:lnTo>
                    <a:lnTo>
                      <a:pt x="344" y="111"/>
                    </a:lnTo>
                    <a:lnTo>
                      <a:pt x="344" y="106"/>
                    </a:lnTo>
                    <a:lnTo>
                      <a:pt x="328" y="91"/>
                    </a:lnTo>
                    <a:lnTo>
                      <a:pt x="326" y="73"/>
                    </a:lnTo>
                    <a:lnTo>
                      <a:pt x="338" y="60"/>
                    </a:lnTo>
                    <a:lnTo>
                      <a:pt x="342" y="40"/>
                    </a:lnTo>
                    <a:lnTo>
                      <a:pt x="338" y="17"/>
                    </a:lnTo>
                    <a:lnTo>
                      <a:pt x="342" y="5"/>
                    </a:lnTo>
                    <a:lnTo>
                      <a:pt x="34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8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164E325-9654-49A4-9546-828A2DF500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325" y="3292476"/>
                <a:ext cx="412750" cy="360363"/>
              </a:xfrm>
              <a:custGeom>
                <a:avLst/>
                <a:gdLst>
                  <a:gd name="T0" fmla="*/ 74 w 260"/>
                  <a:gd name="T1" fmla="*/ 13 h 227"/>
                  <a:gd name="T2" fmla="*/ 53 w 260"/>
                  <a:gd name="T3" fmla="*/ 6 h 227"/>
                  <a:gd name="T4" fmla="*/ 34 w 260"/>
                  <a:gd name="T5" fmla="*/ 0 h 227"/>
                  <a:gd name="T6" fmla="*/ 7 w 260"/>
                  <a:gd name="T7" fmla="*/ 1 h 227"/>
                  <a:gd name="T8" fmla="*/ 0 w 260"/>
                  <a:gd name="T9" fmla="*/ 12 h 227"/>
                  <a:gd name="T10" fmla="*/ 4 w 260"/>
                  <a:gd name="T11" fmla="*/ 21 h 227"/>
                  <a:gd name="T12" fmla="*/ 0 w 260"/>
                  <a:gd name="T13" fmla="*/ 36 h 227"/>
                  <a:gd name="T14" fmla="*/ 8 w 260"/>
                  <a:gd name="T15" fmla="*/ 55 h 227"/>
                  <a:gd name="T16" fmla="*/ 12 w 260"/>
                  <a:gd name="T17" fmla="*/ 140 h 227"/>
                  <a:gd name="T18" fmla="*/ 16 w 260"/>
                  <a:gd name="T19" fmla="*/ 227 h 227"/>
                  <a:gd name="T20" fmla="*/ 98 w 260"/>
                  <a:gd name="T21" fmla="*/ 227 h 227"/>
                  <a:gd name="T22" fmla="*/ 178 w 260"/>
                  <a:gd name="T23" fmla="*/ 227 h 227"/>
                  <a:gd name="T24" fmla="*/ 260 w 260"/>
                  <a:gd name="T25" fmla="*/ 227 h 227"/>
                  <a:gd name="T26" fmla="*/ 256 w 260"/>
                  <a:gd name="T27" fmla="*/ 223 h 227"/>
                  <a:gd name="T28" fmla="*/ 231 w 260"/>
                  <a:gd name="T29" fmla="*/ 201 h 227"/>
                  <a:gd name="T30" fmla="*/ 229 w 260"/>
                  <a:gd name="T31" fmla="*/ 185 h 227"/>
                  <a:gd name="T32" fmla="*/ 233 w 260"/>
                  <a:gd name="T33" fmla="*/ 182 h 227"/>
                  <a:gd name="T34" fmla="*/ 213 w 260"/>
                  <a:gd name="T35" fmla="*/ 156 h 227"/>
                  <a:gd name="T36" fmla="*/ 205 w 260"/>
                  <a:gd name="T37" fmla="*/ 142 h 227"/>
                  <a:gd name="T38" fmla="*/ 197 w 260"/>
                  <a:gd name="T39" fmla="*/ 128 h 227"/>
                  <a:gd name="T40" fmla="*/ 179 w 260"/>
                  <a:gd name="T41" fmla="*/ 92 h 227"/>
                  <a:gd name="T42" fmla="*/ 164 w 260"/>
                  <a:gd name="T43" fmla="*/ 68 h 227"/>
                  <a:gd name="T44" fmla="*/ 154 w 260"/>
                  <a:gd name="T45" fmla="*/ 43 h 227"/>
                  <a:gd name="T46" fmla="*/ 156 w 260"/>
                  <a:gd name="T47" fmla="*/ 41 h 227"/>
                  <a:gd name="T48" fmla="*/ 173 w 260"/>
                  <a:gd name="T49" fmla="*/ 74 h 227"/>
                  <a:gd name="T50" fmla="*/ 183 w 260"/>
                  <a:gd name="T51" fmla="*/ 86 h 227"/>
                  <a:gd name="T52" fmla="*/ 191 w 260"/>
                  <a:gd name="T53" fmla="*/ 93 h 227"/>
                  <a:gd name="T54" fmla="*/ 195 w 260"/>
                  <a:gd name="T55" fmla="*/ 88 h 227"/>
                  <a:gd name="T56" fmla="*/ 200 w 260"/>
                  <a:gd name="T57" fmla="*/ 76 h 227"/>
                  <a:gd name="T58" fmla="*/ 202 w 260"/>
                  <a:gd name="T59" fmla="*/ 58 h 227"/>
                  <a:gd name="T60" fmla="*/ 207 w 260"/>
                  <a:gd name="T61" fmla="*/ 49 h 227"/>
                  <a:gd name="T62" fmla="*/ 205 w 260"/>
                  <a:gd name="T63" fmla="*/ 43 h 227"/>
                  <a:gd name="T64" fmla="*/ 190 w 260"/>
                  <a:gd name="T65" fmla="*/ 8 h 227"/>
                  <a:gd name="T66" fmla="*/ 190 w 260"/>
                  <a:gd name="T67" fmla="*/ 8 h 227"/>
                  <a:gd name="T68" fmla="*/ 180 w 260"/>
                  <a:gd name="T69" fmla="*/ 15 h 227"/>
                  <a:gd name="T70" fmla="*/ 164 w 260"/>
                  <a:gd name="T71" fmla="*/ 13 h 227"/>
                  <a:gd name="T72" fmla="*/ 149 w 260"/>
                  <a:gd name="T73" fmla="*/ 7 h 227"/>
                  <a:gd name="T74" fmla="*/ 144 w 260"/>
                  <a:gd name="T75" fmla="*/ 15 h 227"/>
                  <a:gd name="T76" fmla="*/ 138 w 260"/>
                  <a:gd name="T77" fmla="*/ 3 h 227"/>
                  <a:gd name="T78" fmla="*/ 123 w 260"/>
                  <a:gd name="T79" fmla="*/ 1 h 227"/>
                  <a:gd name="T80" fmla="*/ 106 w 260"/>
                  <a:gd name="T81" fmla="*/ 2 h 227"/>
                  <a:gd name="T82" fmla="*/ 98 w 260"/>
                  <a:gd name="T83" fmla="*/ 9 h 227"/>
                  <a:gd name="T84" fmla="*/ 83 w 260"/>
                  <a:gd name="T85" fmla="*/ 16 h 227"/>
                  <a:gd name="T86" fmla="*/ 74 w 260"/>
                  <a:gd name="T87" fmla="*/ 13 h 227"/>
                  <a:gd name="T88" fmla="*/ 74 w 260"/>
                  <a:gd name="T89" fmla="*/ 1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0" h="227">
                    <a:moveTo>
                      <a:pt x="74" y="13"/>
                    </a:moveTo>
                    <a:lnTo>
                      <a:pt x="53" y="6"/>
                    </a:lnTo>
                    <a:lnTo>
                      <a:pt x="34" y="0"/>
                    </a:lnTo>
                    <a:lnTo>
                      <a:pt x="7" y="1"/>
                    </a:lnTo>
                    <a:lnTo>
                      <a:pt x="0" y="12"/>
                    </a:lnTo>
                    <a:lnTo>
                      <a:pt x="4" y="21"/>
                    </a:lnTo>
                    <a:lnTo>
                      <a:pt x="0" y="36"/>
                    </a:lnTo>
                    <a:lnTo>
                      <a:pt x="8" y="55"/>
                    </a:lnTo>
                    <a:lnTo>
                      <a:pt x="12" y="140"/>
                    </a:lnTo>
                    <a:lnTo>
                      <a:pt x="16" y="227"/>
                    </a:lnTo>
                    <a:lnTo>
                      <a:pt x="98" y="227"/>
                    </a:lnTo>
                    <a:lnTo>
                      <a:pt x="178" y="227"/>
                    </a:lnTo>
                    <a:lnTo>
                      <a:pt x="260" y="227"/>
                    </a:lnTo>
                    <a:lnTo>
                      <a:pt x="256" y="223"/>
                    </a:lnTo>
                    <a:lnTo>
                      <a:pt x="231" y="201"/>
                    </a:lnTo>
                    <a:lnTo>
                      <a:pt x="229" y="185"/>
                    </a:lnTo>
                    <a:lnTo>
                      <a:pt x="233" y="182"/>
                    </a:lnTo>
                    <a:lnTo>
                      <a:pt x="213" y="156"/>
                    </a:lnTo>
                    <a:lnTo>
                      <a:pt x="205" y="142"/>
                    </a:lnTo>
                    <a:lnTo>
                      <a:pt x="197" y="128"/>
                    </a:lnTo>
                    <a:lnTo>
                      <a:pt x="179" y="92"/>
                    </a:lnTo>
                    <a:lnTo>
                      <a:pt x="164" y="68"/>
                    </a:lnTo>
                    <a:lnTo>
                      <a:pt x="154" y="43"/>
                    </a:lnTo>
                    <a:lnTo>
                      <a:pt x="156" y="41"/>
                    </a:lnTo>
                    <a:lnTo>
                      <a:pt x="173" y="74"/>
                    </a:lnTo>
                    <a:lnTo>
                      <a:pt x="183" y="86"/>
                    </a:lnTo>
                    <a:lnTo>
                      <a:pt x="191" y="93"/>
                    </a:lnTo>
                    <a:lnTo>
                      <a:pt x="195" y="88"/>
                    </a:lnTo>
                    <a:lnTo>
                      <a:pt x="200" y="76"/>
                    </a:lnTo>
                    <a:lnTo>
                      <a:pt x="202" y="58"/>
                    </a:lnTo>
                    <a:lnTo>
                      <a:pt x="207" y="49"/>
                    </a:lnTo>
                    <a:lnTo>
                      <a:pt x="205" y="43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80" y="15"/>
                    </a:lnTo>
                    <a:lnTo>
                      <a:pt x="164" y="13"/>
                    </a:lnTo>
                    <a:lnTo>
                      <a:pt x="149" y="7"/>
                    </a:lnTo>
                    <a:lnTo>
                      <a:pt x="144" y="15"/>
                    </a:lnTo>
                    <a:lnTo>
                      <a:pt x="138" y="3"/>
                    </a:lnTo>
                    <a:lnTo>
                      <a:pt x="123" y="1"/>
                    </a:lnTo>
                    <a:lnTo>
                      <a:pt x="106" y="2"/>
                    </a:lnTo>
                    <a:lnTo>
                      <a:pt x="98" y="9"/>
                    </a:lnTo>
                    <a:lnTo>
                      <a:pt x="83" y="16"/>
                    </a:lnTo>
                    <a:lnTo>
                      <a:pt x="74" y="13"/>
                    </a:lnTo>
                    <a:lnTo>
                      <a:pt x="74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9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8F9F9C-4E51-4A6D-883C-0BE6E8A6E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900" y="3805238"/>
                <a:ext cx="225425" cy="207963"/>
              </a:xfrm>
              <a:custGeom>
                <a:avLst/>
                <a:gdLst>
                  <a:gd name="T0" fmla="*/ 71 w 142"/>
                  <a:gd name="T1" fmla="*/ 60 h 131"/>
                  <a:gd name="T2" fmla="*/ 60 w 142"/>
                  <a:gd name="T3" fmla="*/ 49 h 131"/>
                  <a:gd name="T4" fmla="*/ 52 w 142"/>
                  <a:gd name="T5" fmla="*/ 27 h 131"/>
                  <a:gd name="T6" fmla="*/ 39 w 142"/>
                  <a:gd name="T7" fmla="*/ 0 h 131"/>
                  <a:gd name="T8" fmla="*/ 29 w 142"/>
                  <a:gd name="T9" fmla="*/ 13 h 131"/>
                  <a:gd name="T10" fmla="*/ 14 w 142"/>
                  <a:gd name="T11" fmla="*/ 16 h 131"/>
                  <a:gd name="T12" fmla="*/ 8 w 142"/>
                  <a:gd name="T13" fmla="*/ 24 h 131"/>
                  <a:gd name="T14" fmla="*/ 6 w 142"/>
                  <a:gd name="T15" fmla="*/ 40 h 131"/>
                  <a:gd name="T16" fmla="*/ 0 w 142"/>
                  <a:gd name="T17" fmla="*/ 75 h 131"/>
                  <a:gd name="T18" fmla="*/ 2 w 142"/>
                  <a:gd name="T19" fmla="*/ 85 h 131"/>
                  <a:gd name="T20" fmla="*/ 26 w 142"/>
                  <a:gd name="T21" fmla="*/ 89 h 131"/>
                  <a:gd name="T22" fmla="*/ 32 w 142"/>
                  <a:gd name="T23" fmla="*/ 72 h 131"/>
                  <a:gd name="T24" fmla="*/ 45 w 142"/>
                  <a:gd name="T25" fmla="*/ 83 h 131"/>
                  <a:gd name="T26" fmla="*/ 57 w 142"/>
                  <a:gd name="T27" fmla="*/ 77 h 131"/>
                  <a:gd name="T28" fmla="*/ 62 w 142"/>
                  <a:gd name="T29" fmla="*/ 82 h 131"/>
                  <a:gd name="T30" fmla="*/ 76 w 142"/>
                  <a:gd name="T31" fmla="*/ 82 h 131"/>
                  <a:gd name="T32" fmla="*/ 95 w 142"/>
                  <a:gd name="T33" fmla="*/ 91 h 131"/>
                  <a:gd name="T34" fmla="*/ 101 w 142"/>
                  <a:gd name="T35" fmla="*/ 100 h 131"/>
                  <a:gd name="T36" fmla="*/ 110 w 142"/>
                  <a:gd name="T37" fmla="*/ 107 h 131"/>
                  <a:gd name="T38" fmla="*/ 119 w 142"/>
                  <a:gd name="T39" fmla="*/ 121 h 131"/>
                  <a:gd name="T40" fmla="*/ 127 w 142"/>
                  <a:gd name="T41" fmla="*/ 129 h 131"/>
                  <a:gd name="T42" fmla="*/ 136 w 142"/>
                  <a:gd name="T43" fmla="*/ 131 h 131"/>
                  <a:gd name="T44" fmla="*/ 142 w 142"/>
                  <a:gd name="T45" fmla="*/ 126 h 131"/>
                  <a:gd name="T46" fmla="*/ 131 w 142"/>
                  <a:gd name="T47" fmla="*/ 118 h 131"/>
                  <a:gd name="T48" fmla="*/ 125 w 142"/>
                  <a:gd name="T49" fmla="*/ 110 h 131"/>
                  <a:gd name="T50" fmla="*/ 113 w 142"/>
                  <a:gd name="T51" fmla="*/ 96 h 131"/>
                  <a:gd name="T52" fmla="*/ 101 w 142"/>
                  <a:gd name="T53" fmla="*/ 83 h 131"/>
                  <a:gd name="T54" fmla="*/ 71 w 142"/>
                  <a:gd name="T55" fmla="*/ 6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31">
                    <a:moveTo>
                      <a:pt x="71" y="60"/>
                    </a:moveTo>
                    <a:lnTo>
                      <a:pt x="60" y="49"/>
                    </a:lnTo>
                    <a:lnTo>
                      <a:pt x="52" y="27"/>
                    </a:lnTo>
                    <a:lnTo>
                      <a:pt x="39" y="0"/>
                    </a:lnTo>
                    <a:lnTo>
                      <a:pt x="29" y="13"/>
                    </a:lnTo>
                    <a:lnTo>
                      <a:pt x="14" y="16"/>
                    </a:lnTo>
                    <a:lnTo>
                      <a:pt x="8" y="24"/>
                    </a:lnTo>
                    <a:lnTo>
                      <a:pt x="6" y="40"/>
                    </a:lnTo>
                    <a:lnTo>
                      <a:pt x="0" y="75"/>
                    </a:lnTo>
                    <a:lnTo>
                      <a:pt x="2" y="85"/>
                    </a:lnTo>
                    <a:lnTo>
                      <a:pt x="26" y="89"/>
                    </a:lnTo>
                    <a:lnTo>
                      <a:pt x="32" y="72"/>
                    </a:lnTo>
                    <a:lnTo>
                      <a:pt x="45" y="83"/>
                    </a:lnTo>
                    <a:lnTo>
                      <a:pt x="57" y="77"/>
                    </a:lnTo>
                    <a:lnTo>
                      <a:pt x="62" y="82"/>
                    </a:lnTo>
                    <a:lnTo>
                      <a:pt x="76" y="82"/>
                    </a:lnTo>
                    <a:lnTo>
                      <a:pt x="95" y="91"/>
                    </a:lnTo>
                    <a:lnTo>
                      <a:pt x="101" y="100"/>
                    </a:lnTo>
                    <a:lnTo>
                      <a:pt x="110" y="107"/>
                    </a:lnTo>
                    <a:lnTo>
                      <a:pt x="119" y="121"/>
                    </a:lnTo>
                    <a:lnTo>
                      <a:pt x="127" y="129"/>
                    </a:lnTo>
                    <a:lnTo>
                      <a:pt x="136" y="131"/>
                    </a:lnTo>
                    <a:lnTo>
                      <a:pt x="142" y="126"/>
                    </a:lnTo>
                    <a:lnTo>
                      <a:pt x="131" y="118"/>
                    </a:lnTo>
                    <a:lnTo>
                      <a:pt x="125" y="110"/>
                    </a:lnTo>
                    <a:lnTo>
                      <a:pt x="113" y="96"/>
                    </a:lnTo>
                    <a:lnTo>
                      <a:pt x="101" y="83"/>
                    </a:lnTo>
                    <a:lnTo>
                      <a:pt x="71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9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92DA7A3-9542-41D1-8717-D2F7D06131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6125" y="3919538"/>
                <a:ext cx="492125" cy="434975"/>
              </a:xfrm>
              <a:custGeom>
                <a:avLst/>
                <a:gdLst>
                  <a:gd name="T0" fmla="*/ 98 w 310"/>
                  <a:gd name="T1" fmla="*/ 0 h 274"/>
                  <a:gd name="T2" fmla="*/ 92 w 310"/>
                  <a:gd name="T3" fmla="*/ 17 h 274"/>
                  <a:gd name="T4" fmla="*/ 68 w 310"/>
                  <a:gd name="T5" fmla="*/ 13 h 274"/>
                  <a:gd name="T6" fmla="*/ 66 w 310"/>
                  <a:gd name="T7" fmla="*/ 33 h 274"/>
                  <a:gd name="T8" fmla="*/ 57 w 310"/>
                  <a:gd name="T9" fmla="*/ 56 h 274"/>
                  <a:gd name="T10" fmla="*/ 45 w 310"/>
                  <a:gd name="T11" fmla="*/ 68 h 274"/>
                  <a:gd name="T12" fmla="*/ 37 w 310"/>
                  <a:gd name="T13" fmla="*/ 85 h 274"/>
                  <a:gd name="T14" fmla="*/ 35 w 310"/>
                  <a:gd name="T15" fmla="*/ 96 h 274"/>
                  <a:gd name="T16" fmla="*/ 26 w 310"/>
                  <a:gd name="T17" fmla="*/ 102 h 274"/>
                  <a:gd name="T18" fmla="*/ 20 w 310"/>
                  <a:gd name="T19" fmla="*/ 127 h 274"/>
                  <a:gd name="T20" fmla="*/ 20 w 310"/>
                  <a:gd name="T21" fmla="*/ 130 h 274"/>
                  <a:gd name="T22" fmla="*/ 21 w 310"/>
                  <a:gd name="T23" fmla="*/ 149 h 274"/>
                  <a:gd name="T24" fmla="*/ 18 w 310"/>
                  <a:gd name="T25" fmla="*/ 156 h 274"/>
                  <a:gd name="T26" fmla="*/ 7 w 310"/>
                  <a:gd name="T27" fmla="*/ 156 h 274"/>
                  <a:gd name="T28" fmla="*/ 0 w 310"/>
                  <a:gd name="T29" fmla="*/ 169 h 274"/>
                  <a:gd name="T30" fmla="*/ 13 w 310"/>
                  <a:gd name="T31" fmla="*/ 171 h 274"/>
                  <a:gd name="T32" fmla="*/ 24 w 310"/>
                  <a:gd name="T33" fmla="*/ 184 h 274"/>
                  <a:gd name="T34" fmla="*/ 27 w 310"/>
                  <a:gd name="T35" fmla="*/ 193 h 274"/>
                  <a:gd name="T36" fmla="*/ 37 w 310"/>
                  <a:gd name="T37" fmla="*/ 198 h 274"/>
                  <a:gd name="T38" fmla="*/ 50 w 310"/>
                  <a:gd name="T39" fmla="*/ 224 h 274"/>
                  <a:gd name="T40" fmla="*/ 61 w 310"/>
                  <a:gd name="T41" fmla="*/ 228 h 274"/>
                  <a:gd name="T42" fmla="*/ 61 w 310"/>
                  <a:gd name="T43" fmla="*/ 241 h 274"/>
                  <a:gd name="T44" fmla="*/ 69 w 310"/>
                  <a:gd name="T45" fmla="*/ 250 h 274"/>
                  <a:gd name="T46" fmla="*/ 83 w 310"/>
                  <a:gd name="T47" fmla="*/ 250 h 274"/>
                  <a:gd name="T48" fmla="*/ 110 w 310"/>
                  <a:gd name="T49" fmla="*/ 269 h 274"/>
                  <a:gd name="T50" fmla="*/ 116 w 310"/>
                  <a:gd name="T51" fmla="*/ 269 h 274"/>
                  <a:gd name="T52" fmla="*/ 122 w 310"/>
                  <a:gd name="T53" fmla="*/ 269 h 274"/>
                  <a:gd name="T54" fmla="*/ 126 w 310"/>
                  <a:gd name="T55" fmla="*/ 272 h 274"/>
                  <a:gd name="T56" fmla="*/ 140 w 310"/>
                  <a:gd name="T57" fmla="*/ 274 h 274"/>
                  <a:gd name="T58" fmla="*/ 146 w 310"/>
                  <a:gd name="T59" fmla="*/ 264 h 274"/>
                  <a:gd name="T60" fmla="*/ 165 w 310"/>
                  <a:gd name="T61" fmla="*/ 254 h 274"/>
                  <a:gd name="T62" fmla="*/ 174 w 310"/>
                  <a:gd name="T63" fmla="*/ 262 h 274"/>
                  <a:gd name="T64" fmla="*/ 188 w 310"/>
                  <a:gd name="T65" fmla="*/ 262 h 274"/>
                  <a:gd name="T66" fmla="*/ 194 w 310"/>
                  <a:gd name="T67" fmla="*/ 254 h 274"/>
                  <a:gd name="T68" fmla="*/ 207 w 310"/>
                  <a:gd name="T69" fmla="*/ 254 h 274"/>
                  <a:gd name="T70" fmla="*/ 225 w 310"/>
                  <a:gd name="T71" fmla="*/ 237 h 274"/>
                  <a:gd name="T72" fmla="*/ 253 w 310"/>
                  <a:gd name="T73" fmla="*/ 236 h 274"/>
                  <a:gd name="T74" fmla="*/ 310 w 310"/>
                  <a:gd name="T75" fmla="*/ 165 h 274"/>
                  <a:gd name="T76" fmla="*/ 293 w 310"/>
                  <a:gd name="T77" fmla="*/ 165 h 274"/>
                  <a:gd name="T78" fmla="*/ 224 w 310"/>
                  <a:gd name="T79" fmla="*/ 137 h 274"/>
                  <a:gd name="T80" fmla="*/ 215 w 310"/>
                  <a:gd name="T81" fmla="*/ 128 h 274"/>
                  <a:gd name="T82" fmla="*/ 208 w 310"/>
                  <a:gd name="T83" fmla="*/ 117 h 274"/>
                  <a:gd name="T84" fmla="*/ 199 w 310"/>
                  <a:gd name="T85" fmla="*/ 104 h 274"/>
                  <a:gd name="T86" fmla="*/ 203 w 310"/>
                  <a:gd name="T87" fmla="*/ 95 h 274"/>
                  <a:gd name="T88" fmla="*/ 198 w 310"/>
                  <a:gd name="T89" fmla="*/ 91 h 274"/>
                  <a:gd name="T90" fmla="*/ 194 w 310"/>
                  <a:gd name="T91" fmla="*/ 93 h 274"/>
                  <a:gd name="T92" fmla="*/ 182 w 310"/>
                  <a:gd name="T93" fmla="*/ 93 h 274"/>
                  <a:gd name="T94" fmla="*/ 182 w 310"/>
                  <a:gd name="T95" fmla="*/ 85 h 274"/>
                  <a:gd name="T96" fmla="*/ 180 w 310"/>
                  <a:gd name="T97" fmla="*/ 79 h 274"/>
                  <a:gd name="T98" fmla="*/ 186 w 310"/>
                  <a:gd name="T99" fmla="*/ 68 h 274"/>
                  <a:gd name="T100" fmla="*/ 193 w 310"/>
                  <a:gd name="T101" fmla="*/ 57 h 274"/>
                  <a:gd name="T102" fmla="*/ 185 w 310"/>
                  <a:gd name="T103" fmla="*/ 49 h 274"/>
                  <a:gd name="T104" fmla="*/ 176 w 310"/>
                  <a:gd name="T105" fmla="*/ 35 h 274"/>
                  <a:gd name="T106" fmla="*/ 167 w 310"/>
                  <a:gd name="T107" fmla="*/ 28 h 274"/>
                  <a:gd name="T108" fmla="*/ 161 w 310"/>
                  <a:gd name="T109" fmla="*/ 19 h 274"/>
                  <a:gd name="T110" fmla="*/ 142 w 310"/>
                  <a:gd name="T111" fmla="*/ 10 h 274"/>
                  <a:gd name="T112" fmla="*/ 128 w 310"/>
                  <a:gd name="T113" fmla="*/ 10 h 274"/>
                  <a:gd name="T114" fmla="*/ 123 w 310"/>
                  <a:gd name="T115" fmla="*/ 5 h 274"/>
                  <a:gd name="T116" fmla="*/ 111 w 310"/>
                  <a:gd name="T117" fmla="*/ 11 h 274"/>
                  <a:gd name="T118" fmla="*/ 98 w 310"/>
                  <a:gd name="T119" fmla="*/ 0 h 274"/>
                  <a:gd name="T120" fmla="*/ 98 w 310"/>
                  <a:gd name="T121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0" h="274">
                    <a:moveTo>
                      <a:pt x="98" y="0"/>
                    </a:moveTo>
                    <a:lnTo>
                      <a:pt x="92" y="17"/>
                    </a:lnTo>
                    <a:lnTo>
                      <a:pt x="68" y="13"/>
                    </a:lnTo>
                    <a:lnTo>
                      <a:pt x="66" y="33"/>
                    </a:lnTo>
                    <a:lnTo>
                      <a:pt x="57" y="56"/>
                    </a:lnTo>
                    <a:lnTo>
                      <a:pt x="45" y="68"/>
                    </a:lnTo>
                    <a:lnTo>
                      <a:pt x="37" y="85"/>
                    </a:lnTo>
                    <a:lnTo>
                      <a:pt x="35" y="96"/>
                    </a:lnTo>
                    <a:lnTo>
                      <a:pt x="26" y="102"/>
                    </a:lnTo>
                    <a:lnTo>
                      <a:pt x="20" y="127"/>
                    </a:lnTo>
                    <a:lnTo>
                      <a:pt x="20" y="130"/>
                    </a:lnTo>
                    <a:lnTo>
                      <a:pt x="21" y="149"/>
                    </a:lnTo>
                    <a:lnTo>
                      <a:pt x="18" y="156"/>
                    </a:lnTo>
                    <a:lnTo>
                      <a:pt x="7" y="156"/>
                    </a:lnTo>
                    <a:lnTo>
                      <a:pt x="0" y="169"/>
                    </a:lnTo>
                    <a:lnTo>
                      <a:pt x="13" y="171"/>
                    </a:lnTo>
                    <a:lnTo>
                      <a:pt x="24" y="184"/>
                    </a:lnTo>
                    <a:lnTo>
                      <a:pt x="27" y="193"/>
                    </a:lnTo>
                    <a:lnTo>
                      <a:pt x="37" y="198"/>
                    </a:lnTo>
                    <a:lnTo>
                      <a:pt x="50" y="224"/>
                    </a:lnTo>
                    <a:lnTo>
                      <a:pt x="61" y="228"/>
                    </a:lnTo>
                    <a:lnTo>
                      <a:pt x="61" y="241"/>
                    </a:lnTo>
                    <a:lnTo>
                      <a:pt x="69" y="250"/>
                    </a:lnTo>
                    <a:lnTo>
                      <a:pt x="83" y="250"/>
                    </a:lnTo>
                    <a:lnTo>
                      <a:pt x="110" y="269"/>
                    </a:lnTo>
                    <a:lnTo>
                      <a:pt x="116" y="269"/>
                    </a:lnTo>
                    <a:lnTo>
                      <a:pt x="122" y="269"/>
                    </a:lnTo>
                    <a:lnTo>
                      <a:pt x="126" y="272"/>
                    </a:lnTo>
                    <a:lnTo>
                      <a:pt x="140" y="274"/>
                    </a:lnTo>
                    <a:lnTo>
                      <a:pt x="146" y="264"/>
                    </a:lnTo>
                    <a:lnTo>
                      <a:pt x="165" y="254"/>
                    </a:lnTo>
                    <a:lnTo>
                      <a:pt x="174" y="262"/>
                    </a:lnTo>
                    <a:lnTo>
                      <a:pt x="188" y="262"/>
                    </a:lnTo>
                    <a:lnTo>
                      <a:pt x="194" y="254"/>
                    </a:lnTo>
                    <a:lnTo>
                      <a:pt x="207" y="254"/>
                    </a:lnTo>
                    <a:lnTo>
                      <a:pt x="225" y="237"/>
                    </a:lnTo>
                    <a:lnTo>
                      <a:pt x="253" y="236"/>
                    </a:lnTo>
                    <a:lnTo>
                      <a:pt x="310" y="165"/>
                    </a:lnTo>
                    <a:lnTo>
                      <a:pt x="293" y="165"/>
                    </a:lnTo>
                    <a:lnTo>
                      <a:pt x="224" y="137"/>
                    </a:lnTo>
                    <a:lnTo>
                      <a:pt x="215" y="128"/>
                    </a:lnTo>
                    <a:lnTo>
                      <a:pt x="208" y="117"/>
                    </a:lnTo>
                    <a:lnTo>
                      <a:pt x="199" y="104"/>
                    </a:lnTo>
                    <a:lnTo>
                      <a:pt x="203" y="95"/>
                    </a:lnTo>
                    <a:lnTo>
                      <a:pt x="198" y="91"/>
                    </a:lnTo>
                    <a:lnTo>
                      <a:pt x="194" y="93"/>
                    </a:lnTo>
                    <a:lnTo>
                      <a:pt x="182" y="93"/>
                    </a:lnTo>
                    <a:lnTo>
                      <a:pt x="182" y="85"/>
                    </a:lnTo>
                    <a:lnTo>
                      <a:pt x="180" y="79"/>
                    </a:lnTo>
                    <a:lnTo>
                      <a:pt x="186" y="68"/>
                    </a:lnTo>
                    <a:lnTo>
                      <a:pt x="193" y="57"/>
                    </a:lnTo>
                    <a:lnTo>
                      <a:pt x="185" y="49"/>
                    </a:lnTo>
                    <a:lnTo>
                      <a:pt x="176" y="35"/>
                    </a:lnTo>
                    <a:lnTo>
                      <a:pt x="167" y="28"/>
                    </a:lnTo>
                    <a:lnTo>
                      <a:pt x="161" y="19"/>
                    </a:lnTo>
                    <a:lnTo>
                      <a:pt x="142" y="10"/>
                    </a:lnTo>
                    <a:lnTo>
                      <a:pt x="128" y="10"/>
                    </a:lnTo>
                    <a:lnTo>
                      <a:pt x="123" y="5"/>
                    </a:lnTo>
                    <a:lnTo>
                      <a:pt x="111" y="11"/>
                    </a:lnTo>
                    <a:lnTo>
                      <a:pt x="98" y="0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9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C333D34-D67F-4B95-8387-DB52FD666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2850" y="4395788"/>
                <a:ext cx="188912" cy="238125"/>
              </a:xfrm>
              <a:custGeom>
                <a:avLst/>
                <a:gdLst>
                  <a:gd name="T0" fmla="*/ 91 w 119"/>
                  <a:gd name="T1" fmla="*/ 1 h 150"/>
                  <a:gd name="T2" fmla="*/ 88 w 119"/>
                  <a:gd name="T3" fmla="*/ 0 h 150"/>
                  <a:gd name="T4" fmla="*/ 75 w 119"/>
                  <a:gd name="T5" fmla="*/ 3 h 150"/>
                  <a:gd name="T6" fmla="*/ 63 w 119"/>
                  <a:gd name="T7" fmla="*/ 0 h 150"/>
                  <a:gd name="T8" fmla="*/ 53 w 119"/>
                  <a:gd name="T9" fmla="*/ 1 h 150"/>
                  <a:gd name="T10" fmla="*/ 53 w 119"/>
                  <a:gd name="T11" fmla="*/ 30 h 150"/>
                  <a:gd name="T12" fmla="*/ 23 w 119"/>
                  <a:gd name="T13" fmla="*/ 30 h 150"/>
                  <a:gd name="T14" fmla="*/ 15 w 119"/>
                  <a:gd name="T15" fmla="*/ 31 h 150"/>
                  <a:gd name="T16" fmla="*/ 12 w 119"/>
                  <a:gd name="T17" fmla="*/ 49 h 150"/>
                  <a:gd name="T18" fmla="*/ 6 w 119"/>
                  <a:gd name="T19" fmla="*/ 66 h 150"/>
                  <a:gd name="T20" fmla="*/ 1 w 119"/>
                  <a:gd name="T21" fmla="*/ 73 h 150"/>
                  <a:gd name="T22" fmla="*/ 0 w 119"/>
                  <a:gd name="T23" fmla="*/ 81 h 150"/>
                  <a:gd name="T24" fmla="*/ 13 w 119"/>
                  <a:gd name="T25" fmla="*/ 106 h 150"/>
                  <a:gd name="T26" fmla="*/ 27 w 119"/>
                  <a:gd name="T27" fmla="*/ 125 h 150"/>
                  <a:gd name="T28" fmla="*/ 49 w 119"/>
                  <a:gd name="T29" fmla="*/ 150 h 150"/>
                  <a:gd name="T30" fmla="*/ 65 w 119"/>
                  <a:gd name="T31" fmla="*/ 137 h 150"/>
                  <a:gd name="T32" fmla="*/ 57 w 119"/>
                  <a:gd name="T33" fmla="*/ 121 h 150"/>
                  <a:gd name="T34" fmla="*/ 64 w 119"/>
                  <a:gd name="T35" fmla="*/ 115 h 150"/>
                  <a:gd name="T36" fmla="*/ 79 w 119"/>
                  <a:gd name="T37" fmla="*/ 112 h 150"/>
                  <a:gd name="T38" fmla="*/ 81 w 119"/>
                  <a:gd name="T39" fmla="*/ 101 h 150"/>
                  <a:gd name="T40" fmla="*/ 92 w 119"/>
                  <a:gd name="T41" fmla="*/ 112 h 150"/>
                  <a:gd name="T42" fmla="*/ 110 w 119"/>
                  <a:gd name="T43" fmla="*/ 114 h 150"/>
                  <a:gd name="T44" fmla="*/ 116 w 119"/>
                  <a:gd name="T45" fmla="*/ 103 h 150"/>
                  <a:gd name="T46" fmla="*/ 119 w 119"/>
                  <a:gd name="T47" fmla="*/ 86 h 150"/>
                  <a:gd name="T48" fmla="*/ 117 w 119"/>
                  <a:gd name="T49" fmla="*/ 68 h 150"/>
                  <a:gd name="T50" fmla="*/ 107 w 119"/>
                  <a:gd name="T51" fmla="*/ 54 h 150"/>
                  <a:gd name="T52" fmla="*/ 116 w 119"/>
                  <a:gd name="T53" fmla="*/ 26 h 150"/>
                  <a:gd name="T54" fmla="*/ 111 w 119"/>
                  <a:gd name="T55" fmla="*/ 22 h 150"/>
                  <a:gd name="T56" fmla="*/ 95 w 119"/>
                  <a:gd name="T57" fmla="*/ 24 h 150"/>
                  <a:gd name="T58" fmla="*/ 89 w 119"/>
                  <a:gd name="T59" fmla="*/ 11 h 150"/>
                  <a:gd name="T60" fmla="*/ 91 w 119"/>
                  <a:gd name="T61" fmla="*/ 1 h 150"/>
                  <a:gd name="T62" fmla="*/ 91 w 119"/>
                  <a:gd name="T63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150">
                    <a:moveTo>
                      <a:pt x="91" y="1"/>
                    </a:moveTo>
                    <a:lnTo>
                      <a:pt x="88" y="0"/>
                    </a:lnTo>
                    <a:lnTo>
                      <a:pt x="75" y="3"/>
                    </a:lnTo>
                    <a:lnTo>
                      <a:pt x="63" y="0"/>
                    </a:lnTo>
                    <a:lnTo>
                      <a:pt x="53" y="1"/>
                    </a:lnTo>
                    <a:lnTo>
                      <a:pt x="53" y="30"/>
                    </a:lnTo>
                    <a:lnTo>
                      <a:pt x="23" y="30"/>
                    </a:lnTo>
                    <a:lnTo>
                      <a:pt x="15" y="31"/>
                    </a:lnTo>
                    <a:lnTo>
                      <a:pt x="12" y="49"/>
                    </a:lnTo>
                    <a:lnTo>
                      <a:pt x="6" y="66"/>
                    </a:lnTo>
                    <a:lnTo>
                      <a:pt x="1" y="73"/>
                    </a:lnTo>
                    <a:lnTo>
                      <a:pt x="0" y="81"/>
                    </a:lnTo>
                    <a:lnTo>
                      <a:pt x="13" y="106"/>
                    </a:lnTo>
                    <a:lnTo>
                      <a:pt x="27" y="125"/>
                    </a:lnTo>
                    <a:lnTo>
                      <a:pt x="49" y="150"/>
                    </a:lnTo>
                    <a:lnTo>
                      <a:pt x="65" y="137"/>
                    </a:lnTo>
                    <a:lnTo>
                      <a:pt x="57" y="121"/>
                    </a:lnTo>
                    <a:lnTo>
                      <a:pt x="64" y="115"/>
                    </a:lnTo>
                    <a:lnTo>
                      <a:pt x="79" y="112"/>
                    </a:lnTo>
                    <a:lnTo>
                      <a:pt x="81" y="101"/>
                    </a:lnTo>
                    <a:lnTo>
                      <a:pt x="92" y="112"/>
                    </a:lnTo>
                    <a:lnTo>
                      <a:pt x="110" y="114"/>
                    </a:lnTo>
                    <a:lnTo>
                      <a:pt x="116" y="103"/>
                    </a:lnTo>
                    <a:lnTo>
                      <a:pt x="119" y="86"/>
                    </a:lnTo>
                    <a:lnTo>
                      <a:pt x="117" y="68"/>
                    </a:lnTo>
                    <a:lnTo>
                      <a:pt x="107" y="54"/>
                    </a:lnTo>
                    <a:lnTo>
                      <a:pt x="116" y="26"/>
                    </a:lnTo>
                    <a:lnTo>
                      <a:pt x="111" y="22"/>
                    </a:lnTo>
                    <a:lnTo>
                      <a:pt x="95" y="24"/>
                    </a:lnTo>
                    <a:lnTo>
                      <a:pt x="89" y="11"/>
                    </a:lnTo>
                    <a:lnTo>
                      <a:pt x="91" y="1"/>
                    </a:lnTo>
                    <a:lnTo>
                      <a:pt x="9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9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771D2C3-43E8-47E4-8DDD-CA56F301F7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800" y="4064001"/>
                <a:ext cx="142875" cy="241300"/>
              </a:xfrm>
              <a:custGeom>
                <a:avLst/>
                <a:gdLst>
                  <a:gd name="T0" fmla="*/ 68 w 90"/>
                  <a:gd name="T1" fmla="*/ 2 h 152"/>
                  <a:gd name="T2" fmla="*/ 59 w 90"/>
                  <a:gd name="T3" fmla="*/ 0 h 152"/>
                  <a:gd name="T4" fmla="*/ 53 w 90"/>
                  <a:gd name="T5" fmla="*/ 4 h 152"/>
                  <a:gd name="T6" fmla="*/ 43 w 90"/>
                  <a:gd name="T7" fmla="*/ 2 h 152"/>
                  <a:gd name="T8" fmla="*/ 7 w 90"/>
                  <a:gd name="T9" fmla="*/ 4 h 152"/>
                  <a:gd name="T10" fmla="*/ 6 w 90"/>
                  <a:gd name="T11" fmla="*/ 17 h 152"/>
                  <a:gd name="T12" fmla="*/ 10 w 90"/>
                  <a:gd name="T13" fmla="*/ 35 h 152"/>
                  <a:gd name="T14" fmla="*/ 14 w 90"/>
                  <a:gd name="T15" fmla="*/ 69 h 152"/>
                  <a:gd name="T16" fmla="*/ 6 w 90"/>
                  <a:gd name="T17" fmla="*/ 89 h 152"/>
                  <a:gd name="T18" fmla="*/ 0 w 90"/>
                  <a:gd name="T19" fmla="*/ 116 h 152"/>
                  <a:gd name="T20" fmla="*/ 10 w 90"/>
                  <a:gd name="T21" fmla="*/ 136 h 152"/>
                  <a:gd name="T22" fmla="*/ 9 w 90"/>
                  <a:gd name="T23" fmla="*/ 146 h 152"/>
                  <a:gd name="T24" fmla="*/ 27 w 90"/>
                  <a:gd name="T25" fmla="*/ 152 h 152"/>
                  <a:gd name="T26" fmla="*/ 46 w 90"/>
                  <a:gd name="T27" fmla="*/ 145 h 152"/>
                  <a:gd name="T28" fmla="*/ 58 w 90"/>
                  <a:gd name="T29" fmla="*/ 137 h 152"/>
                  <a:gd name="T30" fmla="*/ 90 w 90"/>
                  <a:gd name="T31" fmla="*/ 123 h 152"/>
                  <a:gd name="T32" fmla="*/ 86 w 90"/>
                  <a:gd name="T33" fmla="*/ 115 h 152"/>
                  <a:gd name="T34" fmla="*/ 81 w 90"/>
                  <a:gd name="T35" fmla="*/ 100 h 152"/>
                  <a:gd name="T36" fmla="*/ 79 w 90"/>
                  <a:gd name="T37" fmla="*/ 88 h 152"/>
                  <a:gd name="T38" fmla="*/ 83 w 90"/>
                  <a:gd name="T39" fmla="*/ 66 h 152"/>
                  <a:gd name="T40" fmla="*/ 78 w 90"/>
                  <a:gd name="T41" fmla="*/ 58 h 152"/>
                  <a:gd name="T42" fmla="*/ 76 w 90"/>
                  <a:gd name="T43" fmla="*/ 39 h 152"/>
                  <a:gd name="T44" fmla="*/ 76 w 90"/>
                  <a:gd name="T45" fmla="*/ 22 h 152"/>
                  <a:gd name="T46" fmla="*/ 68 w 90"/>
                  <a:gd name="T47" fmla="*/ 9 h 152"/>
                  <a:gd name="T48" fmla="*/ 68 w 90"/>
                  <a:gd name="T49" fmla="*/ 2 h 152"/>
                  <a:gd name="T50" fmla="*/ 68 w 90"/>
                  <a:gd name="T51" fmla="*/ 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0" h="152">
                    <a:moveTo>
                      <a:pt x="68" y="2"/>
                    </a:moveTo>
                    <a:lnTo>
                      <a:pt x="59" y="0"/>
                    </a:lnTo>
                    <a:lnTo>
                      <a:pt x="53" y="4"/>
                    </a:lnTo>
                    <a:lnTo>
                      <a:pt x="43" y="2"/>
                    </a:lnTo>
                    <a:lnTo>
                      <a:pt x="7" y="4"/>
                    </a:lnTo>
                    <a:lnTo>
                      <a:pt x="6" y="17"/>
                    </a:lnTo>
                    <a:lnTo>
                      <a:pt x="10" y="35"/>
                    </a:lnTo>
                    <a:lnTo>
                      <a:pt x="14" y="69"/>
                    </a:lnTo>
                    <a:lnTo>
                      <a:pt x="6" y="89"/>
                    </a:lnTo>
                    <a:lnTo>
                      <a:pt x="0" y="116"/>
                    </a:lnTo>
                    <a:lnTo>
                      <a:pt x="10" y="136"/>
                    </a:lnTo>
                    <a:lnTo>
                      <a:pt x="9" y="146"/>
                    </a:lnTo>
                    <a:lnTo>
                      <a:pt x="27" y="152"/>
                    </a:lnTo>
                    <a:lnTo>
                      <a:pt x="46" y="145"/>
                    </a:lnTo>
                    <a:lnTo>
                      <a:pt x="58" y="137"/>
                    </a:lnTo>
                    <a:lnTo>
                      <a:pt x="90" y="123"/>
                    </a:lnTo>
                    <a:lnTo>
                      <a:pt x="86" y="115"/>
                    </a:lnTo>
                    <a:lnTo>
                      <a:pt x="81" y="100"/>
                    </a:lnTo>
                    <a:lnTo>
                      <a:pt x="79" y="88"/>
                    </a:lnTo>
                    <a:lnTo>
                      <a:pt x="83" y="66"/>
                    </a:lnTo>
                    <a:lnTo>
                      <a:pt x="78" y="58"/>
                    </a:lnTo>
                    <a:lnTo>
                      <a:pt x="76" y="39"/>
                    </a:lnTo>
                    <a:lnTo>
                      <a:pt x="76" y="22"/>
                    </a:lnTo>
                    <a:lnTo>
                      <a:pt x="68" y="9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9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03F302-A4F8-4080-904A-072E277B50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4008438"/>
                <a:ext cx="241300" cy="200025"/>
              </a:xfrm>
              <a:custGeom>
                <a:avLst/>
                <a:gdLst>
                  <a:gd name="T0" fmla="*/ 73 w 152"/>
                  <a:gd name="T1" fmla="*/ 5 h 126"/>
                  <a:gd name="T2" fmla="*/ 61 w 152"/>
                  <a:gd name="T3" fmla="*/ 5 h 126"/>
                  <a:gd name="T4" fmla="*/ 41 w 152"/>
                  <a:gd name="T5" fmla="*/ 1 h 126"/>
                  <a:gd name="T6" fmla="*/ 30 w 152"/>
                  <a:gd name="T7" fmla="*/ 8 h 126"/>
                  <a:gd name="T8" fmla="*/ 30 w 152"/>
                  <a:gd name="T9" fmla="*/ 18 h 126"/>
                  <a:gd name="T10" fmla="*/ 21 w 152"/>
                  <a:gd name="T11" fmla="*/ 22 h 126"/>
                  <a:gd name="T12" fmla="*/ 10 w 152"/>
                  <a:gd name="T13" fmla="*/ 25 h 126"/>
                  <a:gd name="T14" fmla="*/ 6 w 152"/>
                  <a:gd name="T15" fmla="*/ 41 h 126"/>
                  <a:gd name="T16" fmla="*/ 12 w 152"/>
                  <a:gd name="T17" fmla="*/ 57 h 126"/>
                  <a:gd name="T18" fmla="*/ 22 w 152"/>
                  <a:gd name="T19" fmla="*/ 64 h 126"/>
                  <a:gd name="T20" fmla="*/ 39 w 152"/>
                  <a:gd name="T21" fmla="*/ 87 h 126"/>
                  <a:gd name="T22" fmla="*/ 53 w 152"/>
                  <a:gd name="T23" fmla="*/ 71 h 126"/>
                  <a:gd name="T24" fmla="*/ 62 w 152"/>
                  <a:gd name="T25" fmla="*/ 65 h 126"/>
                  <a:gd name="T26" fmla="*/ 84 w 152"/>
                  <a:gd name="T27" fmla="*/ 60 h 126"/>
                  <a:gd name="T28" fmla="*/ 94 w 152"/>
                  <a:gd name="T29" fmla="*/ 79 h 126"/>
                  <a:gd name="T30" fmla="*/ 97 w 152"/>
                  <a:gd name="T31" fmla="*/ 92 h 126"/>
                  <a:gd name="T32" fmla="*/ 103 w 152"/>
                  <a:gd name="T33" fmla="*/ 99 h 126"/>
                  <a:gd name="T34" fmla="*/ 112 w 152"/>
                  <a:gd name="T35" fmla="*/ 96 h 126"/>
                  <a:gd name="T36" fmla="*/ 119 w 152"/>
                  <a:gd name="T37" fmla="*/ 120 h 126"/>
                  <a:gd name="T38" fmla="*/ 130 w 152"/>
                  <a:gd name="T39" fmla="*/ 126 h 126"/>
                  <a:gd name="T40" fmla="*/ 140 w 152"/>
                  <a:gd name="T41" fmla="*/ 116 h 126"/>
                  <a:gd name="T42" fmla="*/ 144 w 152"/>
                  <a:gd name="T43" fmla="*/ 106 h 126"/>
                  <a:gd name="T44" fmla="*/ 145 w 152"/>
                  <a:gd name="T45" fmla="*/ 99 h 126"/>
                  <a:gd name="T46" fmla="*/ 147 w 152"/>
                  <a:gd name="T47" fmla="*/ 76 h 126"/>
                  <a:gd name="T48" fmla="*/ 145 w 152"/>
                  <a:gd name="T49" fmla="*/ 58 h 126"/>
                  <a:gd name="T50" fmla="*/ 142 w 152"/>
                  <a:gd name="T51" fmla="*/ 50 h 126"/>
                  <a:gd name="T52" fmla="*/ 141 w 152"/>
                  <a:gd name="T53" fmla="*/ 40 h 126"/>
                  <a:gd name="T54" fmla="*/ 137 w 152"/>
                  <a:gd name="T55" fmla="*/ 34 h 126"/>
                  <a:gd name="T56" fmla="*/ 133 w 152"/>
                  <a:gd name="T57" fmla="*/ 18 h 126"/>
                  <a:gd name="T58" fmla="*/ 126 w 152"/>
                  <a:gd name="T59" fmla="*/ 7 h 126"/>
                  <a:gd name="T60" fmla="*/ 117 w 152"/>
                  <a:gd name="T61" fmla="*/ 9 h 126"/>
                  <a:gd name="T62" fmla="*/ 104 w 152"/>
                  <a:gd name="T63" fmla="*/ 17 h 126"/>
                  <a:gd name="T64" fmla="*/ 90 w 152"/>
                  <a:gd name="T65" fmla="*/ 10 h 126"/>
                  <a:gd name="T66" fmla="*/ 80 w 152"/>
                  <a:gd name="T67" fmla="*/ 12 h 126"/>
                  <a:gd name="T68" fmla="*/ 76 w 152"/>
                  <a:gd name="T6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2" h="126">
                    <a:moveTo>
                      <a:pt x="76" y="3"/>
                    </a:moveTo>
                    <a:lnTo>
                      <a:pt x="73" y="5"/>
                    </a:lnTo>
                    <a:lnTo>
                      <a:pt x="62" y="3"/>
                    </a:lnTo>
                    <a:lnTo>
                      <a:pt x="61" y="5"/>
                    </a:lnTo>
                    <a:lnTo>
                      <a:pt x="56" y="6"/>
                    </a:lnTo>
                    <a:lnTo>
                      <a:pt x="41" y="1"/>
                    </a:lnTo>
                    <a:lnTo>
                      <a:pt x="31" y="0"/>
                    </a:lnTo>
                    <a:lnTo>
                      <a:pt x="30" y="8"/>
                    </a:lnTo>
                    <a:lnTo>
                      <a:pt x="28" y="11"/>
                    </a:lnTo>
                    <a:lnTo>
                      <a:pt x="30" y="18"/>
                    </a:lnTo>
                    <a:lnTo>
                      <a:pt x="26" y="22"/>
                    </a:lnTo>
                    <a:lnTo>
                      <a:pt x="21" y="22"/>
                    </a:lnTo>
                    <a:lnTo>
                      <a:pt x="17" y="26"/>
                    </a:lnTo>
                    <a:lnTo>
                      <a:pt x="10" y="25"/>
                    </a:lnTo>
                    <a:lnTo>
                      <a:pt x="0" y="37"/>
                    </a:lnTo>
                    <a:lnTo>
                      <a:pt x="6" y="41"/>
                    </a:lnTo>
                    <a:lnTo>
                      <a:pt x="9" y="46"/>
                    </a:lnTo>
                    <a:lnTo>
                      <a:pt x="12" y="57"/>
                    </a:lnTo>
                    <a:lnTo>
                      <a:pt x="17" y="61"/>
                    </a:lnTo>
                    <a:lnTo>
                      <a:pt x="22" y="64"/>
                    </a:lnTo>
                    <a:lnTo>
                      <a:pt x="30" y="73"/>
                    </a:lnTo>
                    <a:lnTo>
                      <a:pt x="39" y="87"/>
                    </a:lnTo>
                    <a:lnTo>
                      <a:pt x="50" y="77"/>
                    </a:lnTo>
                    <a:lnTo>
                      <a:pt x="53" y="71"/>
                    </a:lnTo>
                    <a:lnTo>
                      <a:pt x="57" y="65"/>
                    </a:lnTo>
                    <a:lnTo>
                      <a:pt x="62" y="65"/>
                    </a:lnTo>
                    <a:lnTo>
                      <a:pt x="67" y="60"/>
                    </a:lnTo>
                    <a:lnTo>
                      <a:pt x="84" y="60"/>
                    </a:lnTo>
                    <a:lnTo>
                      <a:pt x="90" y="69"/>
                    </a:lnTo>
                    <a:lnTo>
                      <a:pt x="94" y="79"/>
                    </a:lnTo>
                    <a:lnTo>
                      <a:pt x="93" y="85"/>
                    </a:lnTo>
                    <a:lnTo>
                      <a:pt x="97" y="92"/>
                    </a:lnTo>
                    <a:lnTo>
                      <a:pt x="97" y="100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12" y="96"/>
                    </a:lnTo>
                    <a:lnTo>
                      <a:pt x="121" y="111"/>
                    </a:lnTo>
                    <a:lnTo>
                      <a:pt x="119" y="120"/>
                    </a:lnTo>
                    <a:lnTo>
                      <a:pt x="123" y="125"/>
                    </a:lnTo>
                    <a:lnTo>
                      <a:pt x="130" y="126"/>
                    </a:lnTo>
                    <a:lnTo>
                      <a:pt x="133" y="115"/>
                    </a:lnTo>
                    <a:lnTo>
                      <a:pt x="140" y="116"/>
                    </a:lnTo>
                    <a:lnTo>
                      <a:pt x="143" y="116"/>
                    </a:lnTo>
                    <a:lnTo>
                      <a:pt x="144" y="106"/>
                    </a:lnTo>
                    <a:lnTo>
                      <a:pt x="143" y="101"/>
                    </a:lnTo>
                    <a:lnTo>
                      <a:pt x="145" y="99"/>
                    </a:lnTo>
                    <a:lnTo>
                      <a:pt x="152" y="95"/>
                    </a:lnTo>
                    <a:lnTo>
                      <a:pt x="147" y="76"/>
                    </a:lnTo>
                    <a:lnTo>
                      <a:pt x="143" y="67"/>
                    </a:lnTo>
                    <a:lnTo>
                      <a:pt x="145" y="58"/>
                    </a:lnTo>
                    <a:lnTo>
                      <a:pt x="148" y="57"/>
                    </a:lnTo>
                    <a:lnTo>
                      <a:pt x="142" y="50"/>
                    </a:lnTo>
                    <a:lnTo>
                      <a:pt x="144" y="43"/>
                    </a:lnTo>
                    <a:lnTo>
                      <a:pt x="141" y="40"/>
                    </a:lnTo>
                    <a:lnTo>
                      <a:pt x="136" y="43"/>
                    </a:lnTo>
                    <a:lnTo>
                      <a:pt x="137" y="34"/>
                    </a:lnTo>
                    <a:lnTo>
                      <a:pt x="142" y="29"/>
                    </a:lnTo>
                    <a:lnTo>
                      <a:pt x="133" y="18"/>
                    </a:lnTo>
                    <a:lnTo>
                      <a:pt x="131" y="12"/>
                    </a:lnTo>
                    <a:lnTo>
                      <a:pt x="126" y="7"/>
                    </a:lnTo>
                    <a:lnTo>
                      <a:pt x="121" y="6"/>
                    </a:lnTo>
                    <a:lnTo>
                      <a:pt x="117" y="9"/>
                    </a:lnTo>
                    <a:lnTo>
                      <a:pt x="110" y="13"/>
                    </a:lnTo>
                    <a:lnTo>
                      <a:pt x="104" y="17"/>
                    </a:lnTo>
                    <a:lnTo>
                      <a:pt x="95" y="15"/>
                    </a:lnTo>
                    <a:lnTo>
                      <a:pt x="90" y="10"/>
                    </a:lnTo>
                    <a:lnTo>
                      <a:pt x="86" y="9"/>
                    </a:lnTo>
                    <a:lnTo>
                      <a:pt x="80" y="12"/>
                    </a:lnTo>
                    <a:lnTo>
                      <a:pt x="77" y="12"/>
                    </a:lnTo>
                    <a:lnTo>
                      <a:pt x="76" y="3"/>
                    </a:lnTo>
                    <a:lnTo>
                      <a:pt x="7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9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CAB4B2-818E-458A-B943-DA16F4B23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960813"/>
                <a:ext cx="100012" cy="26988"/>
              </a:xfrm>
              <a:custGeom>
                <a:avLst/>
                <a:gdLst>
                  <a:gd name="T0" fmla="*/ 0 w 63"/>
                  <a:gd name="T1" fmla="*/ 17 h 17"/>
                  <a:gd name="T2" fmla="*/ 19 w 63"/>
                  <a:gd name="T3" fmla="*/ 17 h 17"/>
                  <a:gd name="T4" fmla="*/ 25 w 63"/>
                  <a:gd name="T5" fmla="*/ 14 h 17"/>
                  <a:gd name="T6" fmla="*/ 28 w 63"/>
                  <a:gd name="T7" fmla="*/ 14 h 17"/>
                  <a:gd name="T8" fmla="*/ 36 w 63"/>
                  <a:gd name="T9" fmla="*/ 8 h 17"/>
                  <a:gd name="T10" fmla="*/ 45 w 63"/>
                  <a:gd name="T11" fmla="*/ 13 h 17"/>
                  <a:gd name="T12" fmla="*/ 54 w 63"/>
                  <a:gd name="T13" fmla="*/ 14 h 17"/>
                  <a:gd name="T14" fmla="*/ 63 w 63"/>
                  <a:gd name="T15" fmla="*/ 8 h 17"/>
                  <a:gd name="T16" fmla="*/ 59 w 63"/>
                  <a:gd name="T17" fmla="*/ 2 h 17"/>
                  <a:gd name="T18" fmla="*/ 52 w 63"/>
                  <a:gd name="T19" fmla="*/ 5 h 17"/>
                  <a:gd name="T20" fmla="*/ 45 w 63"/>
                  <a:gd name="T21" fmla="*/ 5 h 17"/>
                  <a:gd name="T22" fmla="*/ 38 w 63"/>
                  <a:gd name="T23" fmla="*/ 0 h 17"/>
                  <a:gd name="T24" fmla="*/ 31 w 63"/>
                  <a:gd name="T25" fmla="*/ 0 h 17"/>
                  <a:gd name="T26" fmla="*/ 26 w 63"/>
                  <a:gd name="T27" fmla="*/ 5 h 17"/>
                  <a:gd name="T28" fmla="*/ 3 w 63"/>
                  <a:gd name="T29" fmla="*/ 6 h 17"/>
                  <a:gd name="T30" fmla="*/ 0 w 63"/>
                  <a:gd name="T31" fmla="*/ 17 h 17"/>
                  <a:gd name="T32" fmla="*/ 0 w 63"/>
                  <a:gd name="T3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7">
                    <a:moveTo>
                      <a:pt x="0" y="17"/>
                    </a:moveTo>
                    <a:lnTo>
                      <a:pt x="19" y="17"/>
                    </a:lnTo>
                    <a:lnTo>
                      <a:pt x="25" y="14"/>
                    </a:lnTo>
                    <a:lnTo>
                      <a:pt x="28" y="14"/>
                    </a:lnTo>
                    <a:lnTo>
                      <a:pt x="36" y="8"/>
                    </a:lnTo>
                    <a:lnTo>
                      <a:pt x="45" y="13"/>
                    </a:lnTo>
                    <a:lnTo>
                      <a:pt x="54" y="14"/>
                    </a:lnTo>
                    <a:lnTo>
                      <a:pt x="63" y="8"/>
                    </a:lnTo>
                    <a:lnTo>
                      <a:pt x="59" y="2"/>
                    </a:lnTo>
                    <a:lnTo>
                      <a:pt x="52" y="5"/>
                    </a:lnTo>
                    <a:lnTo>
                      <a:pt x="45" y="5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6" y="5"/>
                    </a:lnTo>
                    <a:lnTo>
                      <a:pt x="3" y="6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9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D0857FE-27FB-4367-8AEA-6A6EA19BB2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300" y="4006851"/>
                <a:ext cx="100012" cy="60325"/>
              </a:xfrm>
              <a:custGeom>
                <a:avLst/>
                <a:gdLst>
                  <a:gd name="T0" fmla="*/ 63 w 63"/>
                  <a:gd name="T1" fmla="*/ 1 h 38"/>
                  <a:gd name="T2" fmla="*/ 24 w 63"/>
                  <a:gd name="T3" fmla="*/ 0 h 38"/>
                  <a:gd name="T4" fmla="*/ 19 w 63"/>
                  <a:gd name="T5" fmla="*/ 2 h 38"/>
                  <a:gd name="T6" fmla="*/ 11 w 63"/>
                  <a:gd name="T7" fmla="*/ 2 h 38"/>
                  <a:gd name="T8" fmla="*/ 0 w 63"/>
                  <a:gd name="T9" fmla="*/ 6 h 38"/>
                  <a:gd name="T10" fmla="*/ 2 w 63"/>
                  <a:gd name="T11" fmla="*/ 11 h 38"/>
                  <a:gd name="T12" fmla="*/ 8 w 63"/>
                  <a:gd name="T13" fmla="*/ 16 h 38"/>
                  <a:gd name="T14" fmla="*/ 8 w 63"/>
                  <a:gd name="T15" fmla="*/ 19 h 38"/>
                  <a:gd name="T16" fmla="*/ 12 w 63"/>
                  <a:gd name="T17" fmla="*/ 26 h 38"/>
                  <a:gd name="T18" fmla="*/ 22 w 63"/>
                  <a:gd name="T19" fmla="*/ 28 h 38"/>
                  <a:gd name="T20" fmla="*/ 32 w 63"/>
                  <a:gd name="T21" fmla="*/ 38 h 38"/>
                  <a:gd name="T22" fmla="*/ 42 w 63"/>
                  <a:gd name="T23" fmla="*/ 26 h 38"/>
                  <a:gd name="T24" fmla="*/ 49 w 63"/>
                  <a:gd name="T25" fmla="*/ 27 h 38"/>
                  <a:gd name="T26" fmla="*/ 53 w 63"/>
                  <a:gd name="T27" fmla="*/ 23 h 38"/>
                  <a:gd name="T28" fmla="*/ 58 w 63"/>
                  <a:gd name="T29" fmla="*/ 23 h 38"/>
                  <a:gd name="T30" fmla="*/ 62 w 63"/>
                  <a:gd name="T31" fmla="*/ 19 h 38"/>
                  <a:gd name="T32" fmla="*/ 60 w 63"/>
                  <a:gd name="T33" fmla="*/ 12 h 38"/>
                  <a:gd name="T34" fmla="*/ 62 w 63"/>
                  <a:gd name="T35" fmla="*/ 9 h 38"/>
                  <a:gd name="T36" fmla="*/ 63 w 63"/>
                  <a:gd name="T37" fmla="*/ 1 h 38"/>
                  <a:gd name="T38" fmla="*/ 63 w 63"/>
                  <a:gd name="T39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38">
                    <a:moveTo>
                      <a:pt x="63" y="1"/>
                    </a:moveTo>
                    <a:lnTo>
                      <a:pt x="24" y="0"/>
                    </a:lnTo>
                    <a:lnTo>
                      <a:pt x="19" y="2"/>
                    </a:lnTo>
                    <a:lnTo>
                      <a:pt x="11" y="2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8" y="16"/>
                    </a:lnTo>
                    <a:lnTo>
                      <a:pt x="8" y="19"/>
                    </a:lnTo>
                    <a:lnTo>
                      <a:pt x="12" y="26"/>
                    </a:lnTo>
                    <a:lnTo>
                      <a:pt x="22" y="28"/>
                    </a:lnTo>
                    <a:lnTo>
                      <a:pt x="32" y="38"/>
                    </a:lnTo>
                    <a:lnTo>
                      <a:pt x="42" y="26"/>
                    </a:lnTo>
                    <a:lnTo>
                      <a:pt x="49" y="27"/>
                    </a:lnTo>
                    <a:lnTo>
                      <a:pt x="53" y="23"/>
                    </a:lnTo>
                    <a:lnTo>
                      <a:pt x="58" y="23"/>
                    </a:lnTo>
                    <a:lnTo>
                      <a:pt x="62" y="19"/>
                    </a:lnTo>
                    <a:lnTo>
                      <a:pt x="60" y="12"/>
                    </a:lnTo>
                    <a:lnTo>
                      <a:pt x="62" y="9"/>
                    </a:lnTo>
                    <a:lnTo>
                      <a:pt x="63" y="1"/>
                    </a:lnTo>
                    <a:lnTo>
                      <a:pt x="6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9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AE2CD5C-89DF-4D2D-B94B-FA64C28944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00" y="4395788"/>
                <a:ext cx="65087" cy="49213"/>
              </a:xfrm>
              <a:custGeom>
                <a:avLst/>
                <a:gdLst>
                  <a:gd name="T0" fmla="*/ 41 w 41"/>
                  <a:gd name="T1" fmla="*/ 1 h 31"/>
                  <a:gd name="T2" fmla="*/ 7 w 41"/>
                  <a:gd name="T3" fmla="*/ 0 h 31"/>
                  <a:gd name="T4" fmla="*/ 0 w 41"/>
                  <a:gd name="T5" fmla="*/ 27 h 31"/>
                  <a:gd name="T6" fmla="*/ 3 w 41"/>
                  <a:gd name="T7" fmla="*/ 31 h 31"/>
                  <a:gd name="T8" fmla="*/ 11 w 41"/>
                  <a:gd name="T9" fmla="*/ 30 h 31"/>
                  <a:gd name="T10" fmla="*/ 41 w 41"/>
                  <a:gd name="T11" fmla="*/ 30 h 31"/>
                  <a:gd name="T12" fmla="*/ 41 w 41"/>
                  <a:gd name="T13" fmla="*/ 1 h 31"/>
                  <a:gd name="T14" fmla="*/ 41 w 41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1">
                    <a:moveTo>
                      <a:pt x="41" y="1"/>
                    </a:moveTo>
                    <a:lnTo>
                      <a:pt x="7" y="0"/>
                    </a:lnTo>
                    <a:lnTo>
                      <a:pt x="0" y="27"/>
                    </a:lnTo>
                    <a:lnTo>
                      <a:pt x="3" y="31"/>
                    </a:lnTo>
                    <a:lnTo>
                      <a:pt x="11" y="30"/>
                    </a:lnTo>
                    <a:lnTo>
                      <a:pt x="41" y="30"/>
                    </a:lnTo>
                    <a:lnTo>
                      <a:pt x="41" y="1"/>
                    </a:lnTo>
                    <a:lnTo>
                      <a:pt x="4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9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505ABB-C79E-457A-A661-A7990691BB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1050" y="4275138"/>
                <a:ext cx="263525" cy="384175"/>
              </a:xfrm>
              <a:custGeom>
                <a:avLst/>
                <a:gdLst>
                  <a:gd name="T0" fmla="*/ 166 w 166"/>
                  <a:gd name="T1" fmla="*/ 38 h 242"/>
                  <a:gd name="T2" fmla="*/ 152 w 166"/>
                  <a:gd name="T3" fmla="*/ 38 h 242"/>
                  <a:gd name="T4" fmla="*/ 143 w 166"/>
                  <a:gd name="T5" fmla="*/ 30 h 242"/>
                  <a:gd name="T6" fmla="*/ 124 w 166"/>
                  <a:gd name="T7" fmla="*/ 40 h 242"/>
                  <a:gd name="T8" fmla="*/ 118 w 166"/>
                  <a:gd name="T9" fmla="*/ 50 h 242"/>
                  <a:gd name="T10" fmla="*/ 104 w 166"/>
                  <a:gd name="T11" fmla="*/ 48 h 242"/>
                  <a:gd name="T12" fmla="*/ 100 w 166"/>
                  <a:gd name="T13" fmla="*/ 45 h 242"/>
                  <a:gd name="T14" fmla="*/ 94 w 166"/>
                  <a:gd name="T15" fmla="*/ 45 h 242"/>
                  <a:gd name="T16" fmla="*/ 88 w 166"/>
                  <a:gd name="T17" fmla="*/ 45 h 242"/>
                  <a:gd name="T18" fmla="*/ 61 w 166"/>
                  <a:gd name="T19" fmla="*/ 26 h 242"/>
                  <a:gd name="T20" fmla="*/ 47 w 166"/>
                  <a:gd name="T21" fmla="*/ 26 h 242"/>
                  <a:gd name="T22" fmla="*/ 39 w 166"/>
                  <a:gd name="T23" fmla="*/ 17 h 242"/>
                  <a:gd name="T24" fmla="*/ 39 w 166"/>
                  <a:gd name="T25" fmla="*/ 4 h 242"/>
                  <a:gd name="T26" fmla="*/ 28 w 166"/>
                  <a:gd name="T27" fmla="*/ 0 h 242"/>
                  <a:gd name="T28" fmla="*/ 14 w 166"/>
                  <a:gd name="T29" fmla="*/ 16 h 242"/>
                  <a:gd name="T30" fmla="*/ 1 w 166"/>
                  <a:gd name="T31" fmla="*/ 30 h 242"/>
                  <a:gd name="T32" fmla="*/ 11 w 166"/>
                  <a:gd name="T33" fmla="*/ 46 h 242"/>
                  <a:gd name="T34" fmla="*/ 14 w 166"/>
                  <a:gd name="T35" fmla="*/ 58 h 242"/>
                  <a:gd name="T36" fmla="*/ 23 w 166"/>
                  <a:gd name="T37" fmla="*/ 86 h 242"/>
                  <a:gd name="T38" fmla="*/ 16 w 166"/>
                  <a:gd name="T39" fmla="*/ 103 h 242"/>
                  <a:gd name="T40" fmla="*/ 5 w 166"/>
                  <a:gd name="T41" fmla="*/ 119 h 242"/>
                  <a:gd name="T42" fmla="*/ 0 w 166"/>
                  <a:gd name="T43" fmla="*/ 128 h 242"/>
                  <a:gd name="T44" fmla="*/ 0 w 166"/>
                  <a:gd name="T45" fmla="*/ 129 h 242"/>
                  <a:gd name="T46" fmla="*/ 5 w 166"/>
                  <a:gd name="T47" fmla="*/ 139 h 242"/>
                  <a:gd name="T48" fmla="*/ 4 w 166"/>
                  <a:gd name="T49" fmla="*/ 157 h 242"/>
                  <a:gd name="T50" fmla="*/ 79 w 166"/>
                  <a:gd name="T51" fmla="*/ 205 h 242"/>
                  <a:gd name="T52" fmla="*/ 80 w 166"/>
                  <a:gd name="T53" fmla="*/ 218 h 242"/>
                  <a:gd name="T54" fmla="*/ 110 w 166"/>
                  <a:gd name="T55" fmla="*/ 242 h 242"/>
                  <a:gd name="T56" fmla="*/ 118 w 166"/>
                  <a:gd name="T57" fmla="*/ 234 h 242"/>
                  <a:gd name="T58" fmla="*/ 123 w 166"/>
                  <a:gd name="T59" fmla="*/ 218 h 242"/>
                  <a:gd name="T60" fmla="*/ 130 w 166"/>
                  <a:gd name="T61" fmla="*/ 209 h 242"/>
                  <a:gd name="T62" fmla="*/ 133 w 166"/>
                  <a:gd name="T63" fmla="*/ 192 h 242"/>
                  <a:gd name="T64" fmla="*/ 141 w 166"/>
                  <a:gd name="T65" fmla="*/ 190 h 242"/>
                  <a:gd name="T66" fmla="*/ 146 w 166"/>
                  <a:gd name="T67" fmla="*/ 181 h 242"/>
                  <a:gd name="T68" fmla="*/ 161 w 166"/>
                  <a:gd name="T69" fmla="*/ 171 h 242"/>
                  <a:gd name="T70" fmla="*/ 148 w 166"/>
                  <a:gd name="T71" fmla="*/ 151 h 242"/>
                  <a:gd name="T72" fmla="*/ 148 w 166"/>
                  <a:gd name="T73" fmla="*/ 65 h 242"/>
                  <a:gd name="T74" fmla="*/ 166 w 166"/>
                  <a:gd name="T75" fmla="*/ 38 h 242"/>
                  <a:gd name="T76" fmla="*/ 166 w 166"/>
                  <a:gd name="T77" fmla="*/ 3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6" h="242">
                    <a:moveTo>
                      <a:pt x="166" y="38"/>
                    </a:moveTo>
                    <a:lnTo>
                      <a:pt x="152" y="38"/>
                    </a:lnTo>
                    <a:lnTo>
                      <a:pt x="143" y="30"/>
                    </a:lnTo>
                    <a:lnTo>
                      <a:pt x="124" y="40"/>
                    </a:lnTo>
                    <a:lnTo>
                      <a:pt x="118" y="50"/>
                    </a:lnTo>
                    <a:lnTo>
                      <a:pt x="104" y="48"/>
                    </a:lnTo>
                    <a:lnTo>
                      <a:pt x="100" y="45"/>
                    </a:lnTo>
                    <a:lnTo>
                      <a:pt x="94" y="45"/>
                    </a:lnTo>
                    <a:lnTo>
                      <a:pt x="88" y="45"/>
                    </a:lnTo>
                    <a:lnTo>
                      <a:pt x="61" y="26"/>
                    </a:lnTo>
                    <a:lnTo>
                      <a:pt x="47" y="26"/>
                    </a:lnTo>
                    <a:lnTo>
                      <a:pt x="39" y="17"/>
                    </a:lnTo>
                    <a:lnTo>
                      <a:pt x="39" y="4"/>
                    </a:lnTo>
                    <a:lnTo>
                      <a:pt x="28" y="0"/>
                    </a:lnTo>
                    <a:lnTo>
                      <a:pt x="14" y="16"/>
                    </a:lnTo>
                    <a:lnTo>
                      <a:pt x="1" y="30"/>
                    </a:lnTo>
                    <a:lnTo>
                      <a:pt x="11" y="46"/>
                    </a:lnTo>
                    <a:lnTo>
                      <a:pt x="14" y="58"/>
                    </a:lnTo>
                    <a:lnTo>
                      <a:pt x="23" y="86"/>
                    </a:lnTo>
                    <a:lnTo>
                      <a:pt x="16" y="103"/>
                    </a:lnTo>
                    <a:lnTo>
                      <a:pt x="5" y="119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5" y="139"/>
                    </a:lnTo>
                    <a:lnTo>
                      <a:pt x="4" y="157"/>
                    </a:lnTo>
                    <a:lnTo>
                      <a:pt x="79" y="205"/>
                    </a:lnTo>
                    <a:lnTo>
                      <a:pt x="80" y="218"/>
                    </a:lnTo>
                    <a:lnTo>
                      <a:pt x="110" y="242"/>
                    </a:lnTo>
                    <a:lnTo>
                      <a:pt x="118" y="234"/>
                    </a:lnTo>
                    <a:lnTo>
                      <a:pt x="123" y="218"/>
                    </a:lnTo>
                    <a:lnTo>
                      <a:pt x="130" y="209"/>
                    </a:lnTo>
                    <a:lnTo>
                      <a:pt x="133" y="192"/>
                    </a:lnTo>
                    <a:lnTo>
                      <a:pt x="141" y="190"/>
                    </a:lnTo>
                    <a:lnTo>
                      <a:pt x="146" y="181"/>
                    </a:lnTo>
                    <a:lnTo>
                      <a:pt x="161" y="171"/>
                    </a:lnTo>
                    <a:lnTo>
                      <a:pt x="148" y="151"/>
                    </a:lnTo>
                    <a:lnTo>
                      <a:pt x="148" y="65"/>
                    </a:lnTo>
                    <a:lnTo>
                      <a:pt x="166" y="38"/>
                    </a:lnTo>
                    <a:lnTo>
                      <a:pt x="166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9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A729F6-839A-404D-B6FB-EA833FB289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9750" y="4160838"/>
                <a:ext cx="131762" cy="158750"/>
              </a:xfrm>
              <a:custGeom>
                <a:avLst/>
                <a:gdLst>
                  <a:gd name="T0" fmla="*/ 64 w 83"/>
                  <a:gd name="T1" fmla="*/ 20 h 100"/>
                  <a:gd name="T2" fmla="*/ 57 w 83"/>
                  <a:gd name="T3" fmla="*/ 19 h 100"/>
                  <a:gd name="T4" fmla="*/ 54 w 83"/>
                  <a:gd name="T5" fmla="*/ 30 h 100"/>
                  <a:gd name="T6" fmla="*/ 47 w 83"/>
                  <a:gd name="T7" fmla="*/ 29 h 100"/>
                  <a:gd name="T8" fmla="*/ 43 w 83"/>
                  <a:gd name="T9" fmla="*/ 24 h 100"/>
                  <a:gd name="T10" fmla="*/ 45 w 83"/>
                  <a:gd name="T11" fmla="*/ 15 h 100"/>
                  <a:gd name="T12" fmla="*/ 36 w 83"/>
                  <a:gd name="T13" fmla="*/ 0 h 100"/>
                  <a:gd name="T14" fmla="*/ 30 w 83"/>
                  <a:gd name="T15" fmla="*/ 3 h 100"/>
                  <a:gd name="T16" fmla="*/ 27 w 83"/>
                  <a:gd name="T17" fmla="*/ 3 h 100"/>
                  <a:gd name="T18" fmla="*/ 16 w 83"/>
                  <a:gd name="T19" fmla="*/ 15 h 100"/>
                  <a:gd name="T20" fmla="*/ 7 w 83"/>
                  <a:gd name="T21" fmla="*/ 27 h 100"/>
                  <a:gd name="T22" fmla="*/ 6 w 83"/>
                  <a:gd name="T23" fmla="*/ 34 h 100"/>
                  <a:gd name="T24" fmla="*/ 0 w 83"/>
                  <a:gd name="T25" fmla="*/ 42 h 100"/>
                  <a:gd name="T26" fmla="*/ 14 w 83"/>
                  <a:gd name="T27" fmla="*/ 57 h 100"/>
                  <a:gd name="T28" fmla="*/ 32 w 83"/>
                  <a:gd name="T29" fmla="*/ 70 h 100"/>
                  <a:gd name="T30" fmla="*/ 52 w 83"/>
                  <a:gd name="T31" fmla="*/ 88 h 100"/>
                  <a:gd name="T32" fmla="*/ 73 w 83"/>
                  <a:gd name="T33" fmla="*/ 100 h 100"/>
                  <a:gd name="T34" fmla="*/ 79 w 83"/>
                  <a:gd name="T35" fmla="*/ 100 h 100"/>
                  <a:gd name="T36" fmla="*/ 81 w 83"/>
                  <a:gd name="T37" fmla="*/ 80 h 100"/>
                  <a:gd name="T38" fmla="*/ 83 w 83"/>
                  <a:gd name="T39" fmla="*/ 77 h 100"/>
                  <a:gd name="T40" fmla="*/ 82 w 83"/>
                  <a:gd name="T41" fmla="*/ 68 h 100"/>
                  <a:gd name="T42" fmla="*/ 73 w 83"/>
                  <a:gd name="T43" fmla="*/ 58 h 100"/>
                  <a:gd name="T44" fmla="*/ 66 w 83"/>
                  <a:gd name="T45" fmla="*/ 56 h 100"/>
                  <a:gd name="T46" fmla="*/ 60 w 83"/>
                  <a:gd name="T47" fmla="*/ 49 h 100"/>
                  <a:gd name="T48" fmla="*/ 65 w 83"/>
                  <a:gd name="T49" fmla="*/ 39 h 100"/>
                  <a:gd name="T50" fmla="*/ 62 w 83"/>
                  <a:gd name="T51" fmla="*/ 27 h 100"/>
                  <a:gd name="T52" fmla="*/ 64 w 83"/>
                  <a:gd name="T53" fmla="*/ 20 h 100"/>
                  <a:gd name="T54" fmla="*/ 64 w 83"/>
                  <a:gd name="T55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00">
                    <a:moveTo>
                      <a:pt x="64" y="20"/>
                    </a:moveTo>
                    <a:lnTo>
                      <a:pt x="57" y="19"/>
                    </a:lnTo>
                    <a:lnTo>
                      <a:pt x="54" y="30"/>
                    </a:lnTo>
                    <a:lnTo>
                      <a:pt x="47" y="29"/>
                    </a:lnTo>
                    <a:lnTo>
                      <a:pt x="43" y="24"/>
                    </a:lnTo>
                    <a:lnTo>
                      <a:pt x="45" y="15"/>
                    </a:lnTo>
                    <a:lnTo>
                      <a:pt x="36" y="0"/>
                    </a:lnTo>
                    <a:lnTo>
                      <a:pt x="30" y="3"/>
                    </a:lnTo>
                    <a:lnTo>
                      <a:pt x="27" y="3"/>
                    </a:lnTo>
                    <a:lnTo>
                      <a:pt x="16" y="15"/>
                    </a:lnTo>
                    <a:lnTo>
                      <a:pt x="7" y="27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14" y="57"/>
                    </a:lnTo>
                    <a:lnTo>
                      <a:pt x="32" y="70"/>
                    </a:lnTo>
                    <a:lnTo>
                      <a:pt x="52" y="88"/>
                    </a:lnTo>
                    <a:lnTo>
                      <a:pt x="73" y="100"/>
                    </a:lnTo>
                    <a:lnTo>
                      <a:pt x="79" y="100"/>
                    </a:lnTo>
                    <a:lnTo>
                      <a:pt x="81" y="80"/>
                    </a:lnTo>
                    <a:lnTo>
                      <a:pt x="83" y="77"/>
                    </a:lnTo>
                    <a:lnTo>
                      <a:pt x="82" y="68"/>
                    </a:lnTo>
                    <a:lnTo>
                      <a:pt x="73" y="58"/>
                    </a:lnTo>
                    <a:lnTo>
                      <a:pt x="66" y="56"/>
                    </a:lnTo>
                    <a:lnTo>
                      <a:pt x="60" y="49"/>
                    </a:lnTo>
                    <a:lnTo>
                      <a:pt x="65" y="39"/>
                    </a:lnTo>
                    <a:lnTo>
                      <a:pt x="62" y="27"/>
                    </a:lnTo>
                    <a:lnTo>
                      <a:pt x="64" y="20"/>
                    </a:lnTo>
                    <a:lnTo>
                      <a:pt x="64" y="2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0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9A2E8EF-D385-4F73-AA6C-E298568379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2375" y="3233738"/>
                <a:ext cx="517525" cy="509588"/>
              </a:xfrm>
              <a:custGeom>
                <a:avLst/>
                <a:gdLst>
                  <a:gd name="T0" fmla="*/ 315 w 326"/>
                  <a:gd name="T1" fmla="*/ 38 h 321"/>
                  <a:gd name="T2" fmla="*/ 309 w 326"/>
                  <a:gd name="T3" fmla="*/ 29 h 321"/>
                  <a:gd name="T4" fmla="*/ 289 w 326"/>
                  <a:gd name="T5" fmla="*/ 26 h 321"/>
                  <a:gd name="T6" fmla="*/ 282 w 326"/>
                  <a:gd name="T7" fmla="*/ 23 h 321"/>
                  <a:gd name="T8" fmla="*/ 274 w 326"/>
                  <a:gd name="T9" fmla="*/ 23 h 321"/>
                  <a:gd name="T10" fmla="*/ 267 w 326"/>
                  <a:gd name="T11" fmla="*/ 11 h 321"/>
                  <a:gd name="T12" fmla="*/ 240 w 326"/>
                  <a:gd name="T13" fmla="*/ 7 h 321"/>
                  <a:gd name="T14" fmla="*/ 227 w 326"/>
                  <a:gd name="T15" fmla="*/ 10 h 321"/>
                  <a:gd name="T16" fmla="*/ 213 w 326"/>
                  <a:gd name="T17" fmla="*/ 21 h 321"/>
                  <a:gd name="T18" fmla="*/ 207 w 326"/>
                  <a:gd name="T19" fmla="*/ 33 h 321"/>
                  <a:gd name="T20" fmla="*/ 213 w 326"/>
                  <a:gd name="T21" fmla="*/ 51 h 321"/>
                  <a:gd name="T22" fmla="*/ 204 w 326"/>
                  <a:gd name="T23" fmla="*/ 62 h 321"/>
                  <a:gd name="T24" fmla="*/ 194 w 326"/>
                  <a:gd name="T25" fmla="*/ 67 h 321"/>
                  <a:gd name="T26" fmla="*/ 173 w 326"/>
                  <a:gd name="T27" fmla="*/ 56 h 321"/>
                  <a:gd name="T28" fmla="*/ 144 w 326"/>
                  <a:gd name="T29" fmla="*/ 46 h 321"/>
                  <a:gd name="T30" fmla="*/ 125 w 326"/>
                  <a:gd name="T31" fmla="*/ 41 h 321"/>
                  <a:gd name="T32" fmla="*/ 115 w 326"/>
                  <a:gd name="T33" fmla="*/ 21 h 321"/>
                  <a:gd name="T34" fmla="*/ 88 w 326"/>
                  <a:gd name="T35" fmla="*/ 10 h 321"/>
                  <a:gd name="T36" fmla="*/ 71 w 326"/>
                  <a:gd name="T37" fmla="*/ 6 h 321"/>
                  <a:gd name="T38" fmla="*/ 63 w 326"/>
                  <a:gd name="T39" fmla="*/ 8 h 321"/>
                  <a:gd name="T40" fmla="*/ 39 w 326"/>
                  <a:gd name="T41" fmla="*/ 0 h 321"/>
                  <a:gd name="T42" fmla="*/ 39 w 326"/>
                  <a:gd name="T43" fmla="*/ 18 h 321"/>
                  <a:gd name="T44" fmla="*/ 29 w 326"/>
                  <a:gd name="T45" fmla="*/ 24 h 321"/>
                  <a:gd name="T46" fmla="*/ 23 w 326"/>
                  <a:gd name="T47" fmla="*/ 32 h 321"/>
                  <a:gd name="T48" fmla="*/ 9 w 326"/>
                  <a:gd name="T49" fmla="*/ 41 h 321"/>
                  <a:gd name="T50" fmla="*/ 12 w 326"/>
                  <a:gd name="T51" fmla="*/ 52 h 321"/>
                  <a:gd name="T52" fmla="*/ 11 w 326"/>
                  <a:gd name="T53" fmla="*/ 62 h 321"/>
                  <a:gd name="T54" fmla="*/ 1 w 326"/>
                  <a:gd name="T55" fmla="*/ 66 h 321"/>
                  <a:gd name="T56" fmla="*/ 8 w 326"/>
                  <a:gd name="T57" fmla="*/ 88 h 321"/>
                  <a:gd name="T58" fmla="*/ 9 w 326"/>
                  <a:gd name="T59" fmla="*/ 99 h 321"/>
                  <a:gd name="T60" fmla="*/ 7 w 326"/>
                  <a:gd name="T61" fmla="*/ 118 h 321"/>
                  <a:gd name="T62" fmla="*/ 8 w 326"/>
                  <a:gd name="T63" fmla="*/ 129 h 321"/>
                  <a:gd name="T64" fmla="*/ 6 w 326"/>
                  <a:gd name="T65" fmla="*/ 142 h 321"/>
                  <a:gd name="T66" fmla="*/ 7 w 326"/>
                  <a:gd name="T67" fmla="*/ 157 h 321"/>
                  <a:gd name="T68" fmla="*/ 0 w 326"/>
                  <a:gd name="T69" fmla="*/ 166 h 321"/>
                  <a:gd name="T70" fmla="*/ 13 w 326"/>
                  <a:gd name="T71" fmla="*/ 184 h 321"/>
                  <a:gd name="T72" fmla="*/ 13 w 326"/>
                  <a:gd name="T73" fmla="*/ 194 h 321"/>
                  <a:gd name="T74" fmla="*/ 21 w 326"/>
                  <a:gd name="T75" fmla="*/ 207 h 321"/>
                  <a:gd name="T76" fmla="*/ 31 w 326"/>
                  <a:gd name="T77" fmla="*/ 204 h 321"/>
                  <a:gd name="T78" fmla="*/ 47 w 326"/>
                  <a:gd name="T79" fmla="*/ 214 h 321"/>
                  <a:gd name="T80" fmla="*/ 56 w 326"/>
                  <a:gd name="T81" fmla="*/ 229 h 321"/>
                  <a:gd name="T82" fmla="*/ 89 w 326"/>
                  <a:gd name="T83" fmla="*/ 239 h 321"/>
                  <a:gd name="T84" fmla="*/ 101 w 326"/>
                  <a:gd name="T85" fmla="*/ 252 h 321"/>
                  <a:gd name="T86" fmla="*/ 115 w 326"/>
                  <a:gd name="T87" fmla="*/ 244 h 321"/>
                  <a:gd name="T88" fmla="*/ 135 w 326"/>
                  <a:gd name="T89" fmla="*/ 231 h 321"/>
                  <a:gd name="T90" fmla="*/ 218 w 326"/>
                  <a:gd name="T91" fmla="*/ 277 h 321"/>
                  <a:gd name="T92" fmla="*/ 302 w 326"/>
                  <a:gd name="T93" fmla="*/ 321 h 321"/>
                  <a:gd name="T94" fmla="*/ 302 w 326"/>
                  <a:gd name="T95" fmla="*/ 312 h 321"/>
                  <a:gd name="T96" fmla="*/ 326 w 326"/>
                  <a:gd name="T97" fmla="*/ 312 h 321"/>
                  <a:gd name="T98" fmla="*/ 324 w 326"/>
                  <a:gd name="T99" fmla="*/ 264 h 321"/>
                  <a:gd name="T100" fmla="*/ 320 w 326"/>
                  <a:gd name="T101" fmla="*/ 177 h 321"/>
                  <a:gd name="T102" fmla="*/ 316 w 326"/>
                  <a:gd name="T103" fmla="*/ 92 h 321"/>
                  <a:gd name="T104" fmla="*/ 308 w 326"/>
                  <a:gd name="T105" fmla="*/ 73 h 321"/>
                  <a:gd name="T106" fmla="*/ 312 w 326"/>
                  <a:gd name="T107" fmla="*/ 58 h 321"/>
                  <a:gd name="T108" fmla="*/ 308 w 326"/>
                  <a:gd name="T109" fmla="*/ 49 h 321"/>
                  <a:gd name="T110" fmla="*/ 315 w 326"/>
                  <a:gd name="T111" fmla="*/ 38 h 321"/>
                  <a:gd name="T112" fmla="*/ 315 w 326"/>
                  <a:gd name="T113" fmla="*/ 3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1">
                    <a:moveTo>
                      <a:pt x="315" y="38"/>
                    </a:moveTo>
                    <a:lnTo>
                      <a:pt x="309" y="29"/>
                    </a:lnTo>
                    <a:lnTo>
                      <a:pt x="289" y="26"/>
                    </a:lnTo>
                    <a:lnTo>
                      <a:pt x="282" y="23"/>
                    </a:lnTo>
                    <a:lnTo>
                      <a:pt x="274" y="23"/>
                    </a:lnTo>
                    <a:lnTo>
                      <a:pt x="267" y="11"/>
                    </a:lnTo>
                    <a:lnTo>
                      <a:pt x="240" y="7"/>
                    </a:lnTo>
                    <a:lnTo>
                      <a:pt x="227" y="10"/>
                    </a:lnTo>
                    <a:lnTo>
                      <a:pt x="213" y="21"/>
                    </a:lnTo>
                    <a:lnTo>
                      <a:pt x="207" y="33"/>
                    </a:lnTo>
                    <a:lnTo>
                      <a:pt x="213" y="51"/>
                    </a:lnTo>
                    <a:lnTo>
                      <a:pt x="204" y="62"/>
                    </a:lnTo>
                    <a:lnTo>
                      <a:pt x="194" y="67"/>
                    </a:lnTo>
                    <a:lnTo>
                      <a:pt x="173" y="56"/>
                    </a:lnTo>
                    <a:lnTo>
                      <a:pt x="144" y="46"/>
                    </a:lnTo>
                    <a:lnTo>
                      <a:pt x="125" y="41"/>
                    </a:lnTo>
                    <a:lnTo>
                      <a:pt x="115" y="21"/>
                    </a:lnTo>
                    <a:lnTo>
                      <a:pt x="88" y="10"/>
                    </a:lnTo>
                    <a:lnTo>
                      <a:pt x="71" y="6"/>
                    </a:lnTo>
                    <a:lnTo>
                      <a:pt x="63" y="8"/>
                    </a:lnTo>
                    <a:lnTo>
                      <a:pt x="39" y="0"/>
                    </a:lnTo>
                    <a:lnTo>
                      <a:pt x="39" y="18"/>
                    </a:lnTo>
                    <a:lnTo>
                      <a:pt x="29" y="24"/>
                    </a:lnTo>
                    <a:lnTo>
                      <a:pt x="23" y="32"/>
                    </a:lnTo>
                    <a:lnTo>
                      <a:pt x="9" y="41"/>
                    </a:lnTo>
                    <a:lnTo>
                      <a:pt x="12" y="52"/>
                    </a:lnTo>
                    <a:lnTo>
                      <a:pt x="11" y="62"/>
                    </a:lnTo>
                    <a:lnTo>
                      <a:pt x="1" y="66"/>
                    </a:lnTo>
                    <a:lnTo>
                      <a:pt x="8" y="88"/>
                    </a:lnTo>
                    <a:lnTo>
                      <a:pt x="9" y="99"/>
                    </a:lnTo>
                    <a:lnTo>
                      <a:pt x="7" y="118"/>
                    </a:lnTo>
                    <a:lnTo>
                      <a:pt x="8" y="129"/>
                    </a:lnTo>
                    <a:lnTo>
                      <a:pt x="6" y="142"/>
                    </a:lnTo>
                    <a:lnTo>
                      <a:pt x="7" y="157"/>
                    </a:lnTo>
                    <a:lnTo>
                      <a:pt x="0" y="166"/>
                    </a:lnTo>
                    <a:lnTo>
                      <a:pt x="13" y="184"/>
                    </a:lnTo>
                    <a:lnTo>
                      <a:pt x="13" y="194"/>
                    </a:lnTo>
                    <a:lnTo>
                      <a:pt x="21" y="207"/>
                    </a:lnTo>
                    <a:lnTo>
                      <a:pt x="31" y="204"/>
                    </a:lnTo>
                    <a:lnTo>
                      <a:pt x="47" y="214"/>
                    </a:lnTo>
                    <a:lnTo>
                      <a:pt x="56" y="229"/>
                    </a:lnTo>
                    <a:lnTo>
                      <a:pt x="89" y="239"/>
                    </a:lnTo>
                    <a:lnTo>
                      <a:pt x="101" y="252"/>
                    </a:lnTo>
                    <a:lnTo>
                      <a:pt x="115" y="244"/>
                    </a:lnTo>
                    <a:lnTo>
                      <a:pt x="135" y="231"/>
                    </a:lnTo>
                    <a:lnTo>
                      <a:pt x="218" y="277"/>
                    </a:lnTo>
                    <a:lnTo>
                      <a:pt x="302" y="321"/>
                    </a:lnTo>
                    <a:lnTo>
                      <a:pt x="302" y="312"/>
                    </a:lnTo>
                    <a:lnTo>
                      <a:pt x="326" y="312"/>
                    </a:lnTo>
                    <a:lnTo>
                      <a:pt x="324" y="264"/>
                    </a:lnTo>
                    <a:lnTo>
                      <a:pt x="320" y="177"/>
                    </a:lnTo>
                    <a:lnTo>
                      <a:pt x="316" y="92"/>
                    </a:lnTo>
                    <a:lnTo>
                      <a:pt x="308" y="73"/>
                    </a:lnTo>
                    <a:lnTo>
                      <a:pt x="312" y="58"/>
                    </a:lnTo>
                    <a:lnTo>
                      <a:pt x="308" y="49"/>
                    </a:lnTo>
                    <a:lnTo>
                      <a:pt x="315" y="38"/>
                    </a:lnTo>
                    <a:lnTo>
                      <a:pt x="315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0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82DC4C5-6CF6-4458-90EF-BAC2BC56BB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937" y="5564188"/>
                <a:ext cx="74612" cy="74613"/>
              </a:xfrm>
              <a:custGeom>
                <a:avLst/>
                <a:gdLst>
                  <a:gd name="T0" fmla="*/ 20 w 47"/>
                  <a:gd name="T1" fmla="*/ 45 h 47"/>
                  <a:gd name="T2" fmla="*/ 25 w 47"/>
                  <a:gd name="T3" fmla="*/ 37 h 47"/>
                  <a:gd name="T4" fmla="*/ 36 w 47"/>
                  <a:gd name="T5" fmla="*/ 34 h 47"/>
                  <a:gd name="T6" fmla="*/ 41 w 47"/>
                  <a:gd name="T7" fmla="*/ 26 h 47"/>
                  <a:gd name="T8" fmla="*/ 47 w 47"/>
                  <a:gd name="T9" fmla="*/ 14 h 47"/>
                  <a:gd name="T10" fmla="*/ 41 w 47"/>
                  <a:gd name="T11" fmla="*/ 7 h 47"/>
                  <a:gd name="T12" fmla="*/ 32 w 47"/>
                  <a:gd name="T13" fmla="*/ 0 h 47"/>
                  <a:gd name="T14" fmla="*/ 23 w 47"/>
                  <a:gd name="T15" fmla="*/ 5 h 47"/>
                  <a:gd name="T16" fmla="*/ 11 w 47"/>
                  <a:gd name="T17" fmla="*/ 14 h 47"/>
                  <a:gd name="T18" fmla="*/ 0 w 47"/>
                  <a:gd name="T19" fmla="*/ 29 h 47"/>
                  <a:gd name="T20" fmla="*/ 13 w 47"/>
                  <a:gd name="T21" fmla="*/ 47 h 47"/>
                  <a:gd name="T22" fmla="*/ 20 w 47"/>
                  <a:gd name="T23" fmla="*/ 45 h 47"/>
                  <a:gd name="T24" fmla="*/ 20 w 47"/>
                  <a:gd name="T2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47">
                    <a:moveTo>
                      <a:pt x="20" y="45"/>
                    </a:moveTo>
                    <a:lnTo>
                      <a:pt x="25" y="37"/>
                    </a:lnTo>
                    <a:lnTo>
                      <a:pt x="36" y="34"/>
                    </a:lnTo>
                    <a:lnTo>
                      <a:pt x="41" y="26"/>
                    </a:lnTo>
                    <a:lnTo>
                      <a:pt x="47" y="14"/>
                    </a:lnTo>
                    <a:lnTo>
                      <a:pt x="41" y="7"/>
                    </a:lnTo>
                    <a:lnTo>
                      <a:pt x="32" y="0"/>
                    </a:lnTo>
                    <a:lnTo>
                      <a:pt x="23" y="5"/>
                    </a:lnTo>
                    <a:lnTo>
                      <a:pt x="11" y="14"/>
                    </a:lnTo>
                    <a:lnTo>
                      <a:pt x="0" y="29"/>
                    </a:lnTo>
                    <a:lnTo>
                      <a:pt x="13" y="47"/>
                    </a:lnTo>
                    <a:lnTo>
                      <a:pt x="20" y="45"/>
                    </a:lnTo>
                    <a:lnTo>
                      <a:pt x="20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0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BAF535-4C3C-4CC2-8954-017B38A673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133726"/>
                <a:ext cx="520700" cy="541338"/>
              </a:xfrm>
              <a:custGeom>
                <a:avLst/>
                <a:gdLst>
                  <a:gd name="T0" fmla="*/ 299 w 328"/>
                  <a:gd name="T1" fmla="*/ 14 h 341"/>
                  <a:gd name="T2" fmla="*/ 260 w 328"/>
                  <a:gd name="T3" fmla="*/ 10 h 341"/>
                  <a:gd name="T4" fmla="*/ 234 w 328"/>
                  <a:gd name="T5" fmla="*/ 0 h 341"/>
                  <a:gd name="T6" fmla="*/ 213 w 328"/>
                  <a:gd name="T7" fmla="*/ 40 h 341"/>
                  <a:gd name="T8" fmla="*/ 178 w 328"/>
                  <a:gd name="T9" fmla="*/ 60 h 341"/>
                  <a:gd name="T10" fmla="*/ 161 w 328"/>
                  <a:gd name="T11" fmla="*/ 89 h 341"/>
                  <a:gd name="T12" fmla="*/ 157 w 328"/>
                  <a:gd name="T13" fmla="*/ 139 h 341"/>
                  <a:gd name="T14" fmla="*/ 130 w 328"/>
                  <a:gd name="T15" fmla="*/ 165 h 341"/>
                  <a:gd name="T16" fmla="*/ 95 w 328"/>
                  <a:gd name="T17" fmla="*/ 184 h 341"/>
                  <a:gd name="T18" fmla="*/ 83 w 328"/>
                  <a:gd name="T19" fmla="*/ 193 h 341"/>
                  <a:gd name="T20" fmla="*/ 56 w 328"/>
                  <a:gd name="T21" fmla="*/ 226 h 341"/>
                  <a:gd name="T22" fmla="*/ 48 w 328"/>
                  <a:gd name="T23" fmla="*/ 254 h 341"/>
                  <a:gd name="T24" fmla="*/ 35 w 328"/>
                  <a:gd name="T25" fmla="*/ 271 h 341"/>
                  <a:gd name="T26" fmla="*/ 15 w 328"/>
                  <a:gd name="T27" fmla="*/ 303 h 341"/>
                  <a:gd name="T28" fmla="*/ 10 w 328"/>
                  <a:gd name="T29" fmla="*/ 324 h 341"/>
                  <a:gd name="T30" fmla="*/ 0 w 328"/>
                  <a:gd name="T31" fmla="*/ 341 h 341"/>
                  <a:gd name="T32" fmla="*/ 47 w 328"/>
                  <a:gd name="T33" fmla="*/ 340 h 341"/>
                  <a:gd name="T34" fmla="*/ 58 w 328"/>
                  <a:gd name="T35" fmla="*/ 320 h 341"/>
                  <a:gd name="T36" fmla="*/ 95 w 328"/>
                  <a:gd name="T37" fmla="*/ 261 h 341"/>
                  <a:gd name="T38" fmla="*/ 111 w 328"/>
                  <a:gd name="T39" fmla="*/ 229 h 341"/>
                  <a:gd name="T40" fmla="*/ 136 w 328"/>
                  <a:gd name="T41" fmla="*/ 209 h 341"/>
                  <a:gd name="T42" fmla="*/ 153 w 328"/>
                  <a:gd name="T43" fmla="*/ 212 h 341"/>
                  <a:gd name="T44" fmla="*/ 172 w 328"/>
                  <a:gd name="T45" fmla="*/ 205 h 341"/>
                  <a:gd name="T46" fmla="*/ 171 w 328"/>
                  <a:gd name="T47" fmla="*/ 193 h 341"/>
                  <a:gd name="T48" fmla="*/ 175 w 328"/>
                  <a:gd name="T49" fmla="*/ 165 h 341"/>
                  <a:gd name="T50" fmla="*/ 228 w 328"/>
                  <a:gd name="T51" fmla="*/ 144 h 341"/>
                  <a:gd name="T52" fmla="*/ 252 w 328"/>
                  <a:gd name="T53" fmla="*/ 125 h 341"/>
                  <a:gd name="T54" fmla="*/ 277 w 328"/>
                  <a:gd name="T55" fmla="*/ 99 h 341"/>
                  <a:gd name="T56" fmla="*/ 298 w 328"/>
                  <a:gd name="T57" fmla="*/ 87 h 341"/>
                  <a:gd name="T58" fmla="*/ 328 w 328"/>
                  <a:gd name="T59" fmla="*/ 74 h 341"/>
                  <a:gd name="T60" fmla="*/ 316 w 328"/>
                  <a:gd name="T61" fmla="*/ 45 h 341"/>
                  <a:gd name="T62" fmla="*/ 307 w 328"/>
                  <a:gd name="T63" fmla="*/ 1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8" h="341">
                    <a:moveTo>
                      <a:pt x="307" y="15"/>
                    </a:moveTo>
                    <a:lnTo>
                      <a:pt x="299" y="14"/>
                    </a:lnTo>
                    <a:lnTo>
                      <a:pt x="279" y="9"/>
                    </a:lnTo>
                    <a:lnTo>
                      <a:pt x="260" y="10"/>
                    </a:lnTo>
                    <a:lnTo>
                      <a:pt x="248" y="0"/>
                    </a:lnTo>
                    <a:lnTo>
                      <a:pt x="234" y="0"/>
                    </a:lnTo>
                    <a:lnTo>
                      <a:pt x="226" y="15"/>
                    </a:lnTo>
                    <a:lnTo>
                      <a:pt x="213" y="40"/>
                    </a:lnTo>
                    <a:lnTo>
                      <a:pt x="198" y="49"/>
                    </a:lnTo>
                    <a:lnTo>
                      <a:pt x="178" y="60"/>
                    </a:lnTo>
                    <a:lnTo>
                      <a:pt x="165" y="76"/>
                    </a:lnTo>
                    <a:lnTo>
                      <a:pt x="161" y="89"/>
                    </a:lnTo>
                    <a:lnTo>
                      <a:pt x="153" y="109"/>
                    </a:lnTo>
                    <a:lnTo>
                      <a:pt x="157" y="139"/>
                    </a:lnTo>
                    <a:lnTo>
                      <a:pt x="140" y="158"/>
                    </a:lnTo>
                    <a:lnTo>
                      <a:pt x="130" y="165"/>
                    </a:lnTo>
                    <a:lnTo>
                      <a:pt x="113" y="181"/>
                    </a:lnTo>
                    <a:lnTo>
                      <a:pt x="95" y="184"/>
                    </a:lnTo>
                    <a:lnTo>
                      <a:pt x="84" y="193"/>
                    </a:lnTo>
                    <a:lnTo>
                      <a:pt x="83" y="193"/>
                    </a:lnTo>
                    <a:lnTo>
                      <a:pt x="70" y="217"/>
                    </a:lnTo>
                    <a:lnTo>
                      <a:pt x="56" y="226"/>
                    </a:lnTo>
                    <a:lnTo>
                      <a:pt x="49" y="241"/>
                    </a:lnTo>
                    <a:lnTo>
                      <a:pt x="48" y="254"/>
                    </a:lnTo>
                    <a:lnTo>
                      <a:pt x="41" y="268"/>
                    </a:lnTo>
                    <a:lnTo>
                      <a:pt x="35" y="271"/>
                    </a:lnTo>
                    <a:lnTo>
                      <a:pt x="23" y="286"/>
                    </a:lnTo>
                    <a:lnTo>
                      <a:pt x="15" y="303"/>
                    </a:lnTo>
                    <a:lnTo>
                      <a:pt x="17" y="312"/>
                    </a:lnTo>
                    <a:lnTo>
                      <a:pt x="10" y="324"/>
                    </a:lnTo>
                    <a:lnTo>
                      <a:pt x="1" y="330"/>
                    </a:lnTo>
                    <a:lnTo>
                      <a:pt x="0" y="341"/>
                    </a:lnTo>
                    <a:lnTo>
                      <a:pt x="0" y="341"/>
                    </a:lnTo>
                    <a:lnTo>
                      <a:pt x="47" y="340"/>
                    </a:lnTo>
                    <a:lnTo>
                      <a:pt x="50" y="330"/>
                    </a:lnTo>
                    <a:lnTo>
                      <a:pt x="58" y="320"/>
                    </a:lnTo>
                    <a:lnTo>
                      <a:pt x="66" y="287"/>
                    </a:lnTo>
                    <a:lnTo>
                      <a:pt x="95" y="261"/>
                    </a:lnTo>
                    <a:lnTo>
                      <a:pt x="105" y="231"/>
                    </a:lnTo>
                    <a:lnTo>
                      <a:pt x="111" y="229"/>
                    </a:lnTo>
                    <a:lnTo>
                      <a:pt x="119" y="211"/>
                    </a:lnTo>
                    <a:lnTo>
                      <a:pt x="136" y="209"/>
                    </a:lnTo>
                    <a:lnTo>
                      <a:pt x="143" y="212"/>
                    </a:lnTo>
                    <a:lnTo>
                      <a:pt x="153" y="212"/>
                    </a:lnTo>
                    <a:lnTo>
                      <a:pt x="159" y="206"/>
                    </a:lnTo>
                    <a:lnTo>
                      <a:pt x="172" y="205"/>
                    </a:lnTo>
                    <a:lnTo>
                      <a:pt x="171" y="193"/>
                    </a:lnTo>
                    <a:lnTo>
                      <a:pt x="171" y="193"/>
                    </a:lnTo>
                    <a:lnTo>
                      <a:pt x="174" y="193"/>
                    </a:lnTo>
                    <a:lnTo>
                      <a:pt x="175" y="165"/>
                    </a:lnTo>
                    <a:lnTo>
                      <a:pt x="208" y="147"/>
                    </a:lnTo>
                    <a:lnTo>
                      <a:pt x="228" y="144"/>
                    </a:lnTo>
                    <a:lnTo>
                      <a:pt x="245" y="137"/>
                    </a:lnTo>
                    <a:lnTo>
                      <a:pt x="252" y="125"/>
                    </a:lnTo>
                    <a:lnTo>
                      <a:pt x="276" y="115"/>
                    </a:lnTo>
                    <a:lnTo>
                      <a:pt x="277" y="99"/>
                    </a:lnTo>
                    <a:lnTo>
                      <a:pt x="289" y="97"/>
                    </a:lnTo>
                    <a:lnTo>
                      <a:pt x="298" y="87"/>
                    </a:lnTo>
                    <a:lnTo>
                      <a:pt x="324" y="84"/>
                    </a:lnTo>
                    <a:lnTo>
                      <a:pt x="328" y="74"/>
                    </a:lnTo>
                    <a:lnTo>
                      <a:pt x="322" y="69"/>
                    </a:lnTo>
                    <a:lnTo>
                      <a:pt x="316" y="45"/>
                    </a:lnTo>
                    <a:lnTo>
                      <a:pt x="315" y="30"/>
                    </a:lnTo>
                    <a:lnTo>
                      <a:pt x="307" y="15"/>
                    </a:lnTo>
                    <a:lnTo>
                      <a:pt x="30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0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FB92274-446F-455F-82AF-B307BE0452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0450" y="4937126"/>
                <a:ext cx="255587" cy="511175"/>
              </a:xfrm>
              <a:custGeom>
                <a:avLst/>
                <a:gdLst>
                  <a:gd name="T0" fmla="*/ 154 w 161"/>
                  <a:gd name="T1" fmla="*/ 36 h 322"/>
                  <a:gd name="T2" fmla="*/ 150 w 161"/>
                  <a:gd name="T3" fmla="*/ 21 h 322"/>
                  <a:gd name="T4" fmla="*/ 145 w 161"/>
                  <a:gd name="T5" fmla="*/ 10 h 322"/>
                  <a:gd name="T6" fmla="*/ 139 w 161"/>
                  <a:gd name="T7" fmla="*/ 0 h 322"/>
                  <a:gd name="T8" fmla="*/ 131 w 161"/>
                  <a:gd name="T9" fmla="*/ 10 h 322"/>
                  <a:gd name="T10" fmla="*/ 129 w 161"/>
                  <a:gd name="T11" fmla="*/ 25 h 322"/>
                  <a:gd name="T12" fmla="*/ 117 w 161"/>
                  <a:gd name="T13" fmla="*/ 42 h 322"/>
                  <a:gd name="T14" fmla="*/ 109 w 161"/>
                  <a:gd name="T15" fmla="*/ 38 h 322"/>
                  <a:gd name="T16" fmla="*/ 111 w 161"/>
                  <a:gd name="T17" fmla="*/ 49 h 322"/>
                  <a:gd name="T18" fmla="*/ 104 w 161"/>
                  <a:gd name="T19" fmla="*/ 61 h 322"/>
                  <a:gd name="T20" fmla="*/ 86 w 161"/>
                  <a:gd name="T21" fmla="*/ 76 h 322"/>
                  <a:gd name="T22" fmla="*/ 73 w 161"/>
                  <a:gd name="T23" fmla="*/ 89 h 322"/>
                  <a:gd name="T24" fmla="*/ 65 w 161"/>
                  <a:gd name="T25" fmla="*/ 89 h 322"/>
                  <a:gd name="T26" fmla="*/ 56 w 161"/>
                  <a:gd name="T27" fmla="*/ 93 h 322"/>
                  <a:gd name="T28" fmla="*/ 45 w 161"/>
                  <a:gd name="T29" fmla="*/ 98 h 322"/>
                  <a:gd name="T30" fmla="*/ 34 w 161"/>
                  <a:gd name="T31" fmla="*/ 99 h 322"/>
                  <a:gd name="T32" fmla="*/ 30 w 161"/>
                  <a:gd name="T33" fmla="*/ 115 h 322"/>
                  <a:gd name="T34" fmla="*/ 23 w 161"/>
                  <a:gd name="T35" fmla="*/ 128 h 322"/>
                  <a:gd name="T36" fmla="*/ 23 w 161"/>
                  <a:gd name="T37" fmla="*/ 149 h 322"/>
                  <a:gd name="T38" fmla="*/ 26 w 161"/>
                  <a:gd name="T39" fmla="*/ 164 h 322"/>
                  <a:gd name="T40" fmla="*/ 30 w 161"/>
                  <a:gd name="T41" fmla="*/ 176 h 322"/>
                  <a:gd name="T42" fmla="*/ 26 w 161"/>
                  <a:gd name="T43" fmla="*/ 191 h 322"/>
                  <a:gd name="T44" fmla="*/ 16 w 161"/>
                  <a:gd name="T45" fmla="*/ 209 h 322"/>
                  <a:gd name="T46" fmla="*/ 15 w 161"/>
                  <a:gd name="T47" fmla="*/ 217 h 322"/>
                  <a:gd name="T48" fmla="*/ 6 w 161"/>
                  <a:gd name="T49" fmla="*/ 221 h 322"/>
                  <a:gd name="T50" fmla="*/ 0 w 161"/>
                  <a:gd name="T51" fmla="*/ 238 h 322"/>
                  <a:gd name="T52" fmla="*/ 1 w 161"/>
                  <a:gd name="T53" fmla="*/ 255 h 322"/>
                  <a:gd name="T54" fmla="*/ 8 w 161"/>
                  <a:gd name="T55" fmla="*/ 274 h 322"/>
                  <a:gd name="T56" fmla="*/ 7 w 161"/>
                  <a:gd name="T57" fmla="*/ 295 h 322"/>
                  <a:gd name="T58" fmla="*/ 12 w 161"/>
                  <a:gd name="T59" fmla="*/ 307 h 322"/>
                  <a:gd name="T60" fmla="*/ 27 w 161"/>
                  <a:gd name="T61" fmla="*/ 317 h 322"/>
                  <a:gd name="T62" fmla="*/ 39 w 161"/>
                  <a:gd name="T63" fmla="*/ 322 h 322"/>
                  <a:gd name="T64" fmla="*/ 57 w 161"/>
                  <a:gd name="T65" fmla="*/ 313 h 322"/>
                  <a:gd name="T66" fmla="*/ 74 w 161"/>
                  <a:gd name="T67" fmla="*/ 307 h 322"/>
                  <a:gd name="T68" fmla="*/ 86 w 161"/>
                  <a:gd name="T69" fmla="*/ 279 h 322"/>
                  <a:gd name="T70" fmla="*/ 97 w 161"/>
                  <a:gd name="T71" fmla="*/ 246 h 322"/>
                  <a:gd name="T72" fmla="*/ 112 w 161"/>
                  <a:gd name="T73" fmla="*/ 201 h 322"/>
                  <a:gd name="T74" fmla="*/ 125 w 161"/>
                  <a:gd name="T75" fmla="*/ 168 h 322"/>
                  <a:gd name="T76" fmla="*/ 135 w 161"/>
                  <a:gd name="T77" fmla="*/ 141 h 322"/>
                  <a:gd name="T78" fmla="*/ 138 w 161"/>
                  <a:gd name="T79" fmla="*/ 120 h 322"/>
                  <a:gd name="T80" fmla="*/ 144 w 161"/>
                  <a:gd name="T81" fmla="*/ 115 h 322"/>
                  <a:gd name="T82" fmla="*/ 146 w 161"/>
                  <a:gd name="T83" fmla="*/ 105 h 322"/>
                  <a:gd name="T84" fmla="*/ 143 w 161"/>
                  <a:gd name="T85" fmla="*/ 87 h 322"/>
                  <a:gd name="T86" fmla="*/ 148 w 161"/>
                  <a:gd name="T87" fmla="*/ 80 h 322"/>
                  <a:gd name="T88" fmla="*/ 153 w 161"/>
                  <a:gd name="T89" fmla="*/ 94 h 322"/>
                  <a:gd name="T90" fmla="*/ 158 w 161"/>
                  <a:gd name="T91" fmla="*/ 87 h 322"/>
                  <a:gd name="T92" fmla="*/ 161 w 161"/>
                  <a:gd name="T93" fmla="*/ 76 h 322"/>
                  <a:gd name="T94" fmla="*/ 156 w 161"/>
                  <a:gd name="T95" fmla="*/ 64 h 322"/>
                  <a:gd name="T96" fmla="*/ 154 w 161"/>
                  <a:gd name="T97" fmla="*/ 36 h 322"/>
                  <a:gd name="T98" fmla="*/ 154 w 161"/>
                  <a:gd name="T99" fmla="*/ 3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1" h="322">
                    <a:moveTo>
                      <a:pt x="154" y="36"/>
                    </a:moveTo>
                    <a:lnTo>
                      <a:pt x="150" y="21"/>
                    </a:lnTo>
                    <a:lnTo>
                      <a:pt x="145" y="10"/>
                    </a:lnTo>
                    <a:lnTo>
                      <a:pt x="139" y="0"/>
                    </a:lnTo>
                    <a:lnTo>
                      <a:pt x="131" y="10"/>
                    </a:lnTo>
                    <a:lnTo>
                      <a:pt x="129" y="25"/>
                    </a:lnTo>
                    <a:lnTo>
                      <a:pt x="117" y="42"/>
                    </a:lnTo>
                    <a:lnTo>
                      <a:pt x="109" y="38"/>
                    </a:lnTo>
                    <a:lnTo>
                      <a:pt x="111" y="49"/>
                    </a:lnTo>
                    <a:lnTo>
                      <a:pt x="104" y="61"/>
                    </a:lnTo>
                    <a:lnTo>
                      <a:pt x="86" y="76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6" y="93"/>
                    </a:lnTo>
                    <a:lnTo>
                      <a:pt x="45" y="98"/>
                    </a:lnTo>
                    <a:lnTo>
                      <a:pt x="34" y="99"/>
                    </a:lnTo>
                    <a:lnTo>
                      <a:pt x="30" y="115"/>
                    </a:lnTo>
                    <a:lnTo>
                      <a:pt x="23" y="128"/>
                    </a:lnTo>
                    <a:lnTo>
                      <a:pt x="23" y="149"/>
                    </a:lnTo>
                    <a:lnTo>
                      <a:pt x="26" y="164"/>
                    </a:lnTo>
                    <a:lnTo>
                      <a:pt x="30" y="176"/>
                    </a:lnTo>
                    <a:lnTo>
                      <a:pt x="26" y="191"/>
                    </a:lnTo>
                    <a:lnTo>
                      <a:pt x="16" y="209"/>
                    </a:lnTo>
                    <a:lnTo>
                      <a:pt x="15" y="217"/>
                    </a:lnTo>
                    <a:lnTo>
                      <a:pt x="6" y="221"/>
                    </a:lnTo>
                    <a:lnTo>
                      <a:pt x="0" y="238"/>
                    </a:lnTo>
                    <a:lnTo>
                      <a:pt x="1" y="255"/>
                    </a:lnTo>
                    <a:lnTo>
                      <a:pt x="8" y="274"/>
                    </a:lnTo>
                    <a:lnTo>
                      <a:pt x="7" y="295"/>
                    </a:lnTo>
                    <a:lnTo>
                      <a:pt x="12" y="307"/>
                    </a:lnTo>
                    <a:lnTo>
                      <a:pt x="27" y="317"/>
                    </a:lnTo>
                    <a:lnTo>
                      <a:pt x="39" y="322"/>
                    </a:lnTo>
                    <a:lnTo>
                      <a:pt x="57" y="313"/>
                    </a:lnTo>
                    <a:lnTo>
                      <a:pt x="74" y="307"/>
                    </a:lnTo>
                    <a:lnTo>
                      <a:pt x="86" y="279"/>
                    </a:lnTo>
                    <a:lnTo>
                      <a:pt x="97" y="246"/>
                    </a:lnTo>
                    <a:lnTo>
                      <a:pt x="112" y="201"/>
                    </a:lnTo>
                    <a:lnTo>
                      <a:pt x="125" y="168"/>
                    </a:lnTo>
                    <a:lnTo>
                      <a:pt x="135" y="141"/>
                    </a:lnTo>
                    <a:lnTo>
                      <a:pt x="138" y="120"/>
                    </a:lnTo>
                    <a:lnTo>
                      <a:pt x="144" y="115"/>
                    </a:lnTo>
                    <a:lnTo>
                      <a:pt x="146" y="105"/>
                    </a:lnTo>
                    <a:lnTo>
                      <a:pt x="143" y="87"/>
                    </a:lnTo>
                    <a:lnTo>
                      <a:pt x="148" y="80"/>
                    </a:lnTo>
                    <a:lnTo>
                      <a:pt x="153" y="94"/>
                    </a:lnTo>
                    <a:lnTo>
                      <a:pt x="158" y="87"/>
                    </a:lnTo>
                    <a:lnTo>
                      <a:pt x="161" y="76"/>
                    </a:lnTo>
                    <a:lnTo>
                      <a:pt x="156" y="64"/>
                    </a:lnTo>
                    <a:lnTo>
                      <a:pt x="154" y="36"/>
                    </a:lnTo>
                    <a:lnTo>
                      <a:pt x="154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0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200D33A-ADDE-42EA-90C7-786CA8E18A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112" y="3540126"/>
                <a:ext cx="542925" cy="561975"/>
              </a:xfrm>
              <a:custGeom>
                <a:avLst/>
                <a:gdLst>
                  <a:gd name="T0" fmla="*/ 319 w 342"/>
                  <a:gd name="T1" fmla="*/ 141 h 354"/>
                  <a:gd name="T2" fmla="*/ 309 w 342"/>
                  <a:gd name="T3" fmla="*/ 122 h 354"/>
                  <a:gd name="T4" fmla="*/ 291 w 342"/>
                  <a:gd name="T5" fmla="*/ 104 h 354"/>
                  <a:gd name="T6" fmla="*/ 153 w 342"/>
                  <a:gd name="T7" fmla="*/ 0 h 354"/>
                  <a:gd name="T8" fmla="*/ 130 w 342"/>
                  <a:gd name="T9" fmla="*/ 103 h 354"/>
                  <a:gd name="T10" fmla="*/ 143 w 342"/>
                  <a:gd name="T11" fmla="*/ 209 h 354"/>
                  <a:gd name="T12" fmla="*/ 55 w 342"/>
                  <a:gd name="T13" fmla="*/ 225 h 354"/>
                  <a:gd name="T14" fmla="*/ 43 w 342"/>
                  <a:gd name="T15" fmla="*/ 229 h 354"/>
                  <a:gd name="T16" fmla="*/ 17 w 342"/>
                  <a:gd name="T17" fmla="*/ 227 h 354"/>
                  <a:gd name="T18" fmla="*/ 7 w 342"/>
                  <a:gd name="T19" fmla="*/ 242 h 354"/>
                  <a:gd name="T20" fmla="*/ 0 w 342"/>
                  <a:gd name="T21" fmla="*/ 261 h 354"/>
                  <a:gd name="T22" fmla="*/ 13 w 342"/>
                  <a:gd name="T23" fmla="*/ 282 h 354"/>
                  <a:gd name="T24" fmla="*/ 13 w 342"/>
                  <a:gd name="T25" fmla="*/ 298 h 354"/>
                  <a:gd name="T26" fmla="*/ 17 w 342"/>
                  <a:gd name="T27" fmla="*/ 307 h 354"/>
                  <a:gd name="T28" fmla="*/ 27 w 342"/>
                  <a:gd name="T29" fmla="*/ 305 h 354"/>
                  <a:gd name="T30" fmla="*/ 41 w 342"/>
                  <a:gd name="T31" fmla="*/ 312 h 354"/>
                  <a:gd name="T32" fmla="*/ 54 w 342"/>
                  <a:gd name="T33" fmla="*/ 304 h 354"/>
                  <a:gd name="T34" fmla="*/ 63 w 342"/>
                  <a:gd name="T35" fmla="*/ 302 h 354"/>
                  <a:gd name="T36" fmla="*/ 70 w 342"/>
                  <a:gd name="T37" fmla="*/ 313 h 354"/>
                  <a:gd name="T38" fmla="*/ 74 w 342"/>
                  <a:gd name="T39" fmla="*/ 329 h 354"/>
                  <a:gd name="T40" fmla="*/ 78 w 342"/>
                  <a:gd name="T41" fmla="*/ 335 h 354"/>
                  <a:gd name="T42" fmla="*/ 79 w 342"/>
                  <a:gd name="T43" fmla="*/ 345 h 354"/>
                  <a:gd name="T44" fmla="*/ 88 w 342"/>
                  <a:gd name="T45" fmla="*/ 349 h 354"/>
                  <a:gd name="T46" fmla="*/ 111 w 342"/>
                  <a:gd name="T47" fmla="*/ 353 h 354"/>
                  <a:gd name="T48" fmla="*/ 118 w 342"/>
                  <a:gd name="T49" fmla="*/ 347 h 354"/>
                  <a:gd name="T50" fmla="*/ 127 w 342"/>
                  <a:gd name="T51" fmla="*/ 354 h 354"/>
                  <a:gd name="T52" fmla="*/ 140 w 342"/>
                  <a:gd name="T53" fmla="*/ 348 h 354"/>
                  <a:gd name="T54" fmla="*/ 145 w 342"/>
                  <a:gd name="T55" fmla="*/ 324 h 354"/>
                  <a:gd name="T56" fmla="*/ 161 w 342"/>
                  <a:gd name="T57" fmla="*/ 296 h 354"/>
                  <a:gd name="T58" fmla="*/ 170 w 342"/>
                  <a:gd name="T59" fmla="*/ 274 h 354"/>
                  <a:gd name="T60" fmla="*/ 189 w 342"/>
                  <a:gd name="T61" fmla="*/ 272 h 354"/>
                  <a:gd name="T62" fmla="*/ 208 w 342"/>
                  <a:gd name="T63" fmla="*/ 255 h 354"/>
                  <a:gd name="T64" fmla="*/ 231 w 342"/>
                  <a:gd name="T65" fmla="*/ 239 h 354"/>
                  <a:gd name="T66" fmla="*/ 248 w 342"/>
                  <a:gd name="T67" fmla="*/ 240 h 354"/>
                  <a:gd name="T68" fmla="*/ 275 w 342"/>
                  <a:gd name="T69" fmla="*/ 239 h 354"/>
                  <a:gd name="T70" fmla="*/ 310 w 342"/>
                  <a:gd name="T71" fmla="*/ 227 h 354"/>
                  <a:gd name="T72" fmla="*/ 331 w 342"/>
                  <a:gd name="T73" fmla="*/ 210 h 354"/>
                  <a:gd name="T74" fmla="*/ 341 w 342"/>
                  <a:gd name="T75" fmla="*/ 139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2" h="354">
                    <a:moveTo>
                      <a:pt x="341" y="139"/>
                    </a:moveTo>
                    <a:lnTo>
                      <a:pt x="319" y="141"/>
                    </a:lnTo>
                    <a:lnTo>
                      <a:pt x="318" y="127"/>
                    </a:lnTo>
                    <a:lnTo>
                      <a:pt x="309" y="122"/>
                    </a:lnTo>
                    <a:lnTo>
                      <a:pt x="295" y="115"/>
                    </a:lnTo>
                    <a:lnTo>
                      <a:pt x="291" y="104"/>
                    </a:lnTo>
                    <a:lnTo>
                      <a:pt x="222" y="53"/>
                    </a:lnTo>
                    <a:lnTo>
                      <a:pt x="153" y="0"/>
                    </a:lnTo>
                    <a:lnTo>
                      <a:pt x="122" y="1"/>
                    </a:lnTo>
                    <a:lnTo>
                      <a:pt x="130" y="103"/>
                    </a:lnTo>
                    <a:lnTo>
                      <a:pt x="140" y="206"/>
                    </a:lnTo>
                    <a:lnTo>
                      <a:pt x="143" y="209"/>
                    </a:lnTo>
                    <a:lnTo>
                      <a:pt x="139" y="225"/>
                    </a:lnTo>
                    <a:lnTo>
                      <a:pt x="55" y="225"/>
                    </a:lnTo>
                    <a:lnTo>
                      <a:pt x="52" y="231"/>
                    </a:lnTo>
                    <a:lnTo>
                      <a:pt x="43" y="229"/>
                    </a:lnTo>
                    <a:lnTo>
                      <a:pt x="32" y="235"/>
                    </a:lnTo>
                    <a:lnTo>
                      <a:pt x="17" y="227"/>
                    </a:lnTo>
                    <a:lnTo>
                      <a:pt x="11" y="228"/>
                    </a:lnTo>
                    <a:lnTo>
                      <a:pt x="7" y="242"/>
                    </a:lnTo>
                    <a:lnTo>
                      <a:pt x="0" y="247"/>
                    </a:lnTo>
                    <a:lnTo>
                      <a:pt x="0" y="261"/>
                    </a:lnTo>
                    <a:lnTo>
                      <a:pt x="5" y="275"/>
                    </a:lnTo>
                    <a:lnTo>
                      <a:pt x="13" y="282"/>
                    </a:lnTo>
                    <a:lnTo>
                      <a:pt x="14" y="291"/>
                    </a:lnTo>
                    <a:lnTo>
                      <a:pt x="13" y="298"/>
                    </a:lnTo>
                    <a:lnTo>
                      <a:pt x="14" y="307"/>
                    </a:lnTo>
                    <a:lnTo>
                      <a:pt x="17" y="307"/>
                    </a:lnTo>
                    <a:lnTo>
                      <a:pt x="23" y="304"/>
                    </a:lnTo>
                    <a:lnTo>
                      <a:pt x="27" y="305"/>
                    </a:lnTo>
                    <a:lnTo>
                      <a:pt x="32" y="310"/>
                    </a:lnTo>
                    <a:lnTo>
                      <a:pt x="41" y="312"/>
                    </a:lnTo>
                    <a:lnTo>
                      <a:pt x="47" y="308"/>
                    </a:lnTo>
                    <a:lnTo>
                      <a:pt x="54" y="304"/>
                    </a:lnTo>
                    <a:lnTo>
                      <a:pt x="58" y="301"/>
                    </a:lnTo>
                    <a:lnTo>
                      <a:pt x="63" y="302"/>
                    </a:lnTo>
                    <a:lnTo>
                      <a:pt x="68" y="307"/>
                    </a:lnTo>
                    <a:lnTo>
                      <a:pt x="70" y="313"/>
                    </a:lnTo>
                    <a:lnTo>
                      <a:pt x="79" y="324"/>
                    </a:lnTo>
                    <a:lnTo>
                      <a:pt x="74" y="329"/>
                    </a:lnTo>
                    <a:lnTo>
                      <a:pt x="73" y="338"/>
                    </a:lnTo>
                    <a:lnTo>
                      <a:pt x="78" y="335"/>
                    </a:lnTo>
                    <a:lnTo>
                      <a:pt x="81" y="338"/>
                    </a:lnTo>
                    <a:lnTo>
                      <a:pt x="79" y="345"/>
                    </a:lnTo>
                    <a:lnTo>
                      <a:pt x="85" y="352"/>
                    </a:lnTo>
                    <a:lnTo>
                      <a:pt x="88" y="349"/>
                    </a:lnTo>
                    <a:lnTo>
                      <a:pt x="94" y="352"/>
                    </a:lnTo>
                    <a:lnTo>
                      <a:pt x="111" y="353"/>
                    </a:lnTo>
                    <a:lnTo>
                      <a:pt x="114" y="346"/>
                    </a:lnTo>
                    <a:lnTo>
                      <a:pt x="118" y="347"/>
                    </a:lnTo>
                    <a:lnTo>
                      <a:pt x="124" y="344"/>
                    </a:lnTo>
                    <a:lnTo>
                      <a:pt x="127" y="354"/>
                    </a:lnTo>
                    <a:lnTo>
                      <a:pt x="132" y="351"/>
                    </a:lnTo>
                    <a:lnTo>
                      <a:pt x="140" y="348"/>
                    </a:lnTo>
                    <a:lnTo>
                      <a:pt x="139" y="334"/>
                    </a:lnTo>
                    <a:lnTo>
                      <a:pt x="145" y="324"/>
                    </a:lnTo>
                    <a:lnTo>
                      <a:pt x="144" y="315"/>
                    </a:lnTo>
                    <a:lnTo>
                      <a:pt x="161" y="296"/>
                    </a:lnTo>
                    <a:lnTo>
                      <a:pt x="164" y="280"/>
                    </a:lnTo>
                    <a:lnTo>
                      <a:pt x="170" y="274"/>
                    </a:lnTo>
                    <a:lnTo>
                      <a:pt x="180" y="277"/>
                    </a:lnTo>
                    <a:lnTo>
                      <a:pt x="189" y="272"/>
                    </a:lnTo>
                    <a:lnTo>
                      <a:pt x="192" y="267"/>
                    </a:lnTo>
                    <a:lnTo>
                      <a:pt x="208" y="255"/>
                    </a:lnTo>
                    <a:lnTo>
                      <a:pt x="211" y="248"/>
                    </a:lnTo>
                    <a:lnTo>
                      <a:pt x="231" y="239"/>
                    </a:lnTo>
                    <a:lnTo>
                      <a:pt x="242" y="235"/>
                    </a:lnTo>
                    <a:lnTo>
                      <a:pt x="248" y="240"/>
                    </a:lnTo>
                    <a:lnTo>
                      <a:pt x="261" y="240"/>
                    </a:lnTo>
                    <a:lnTo>
                      <a:pt x="275" y="239"/>
                    </a:lnTo>
                    <a:lnTo>
                      <a:pt x="282" y="230"/>
                    </a:lnTo>
                    <a:lnTo>
                      <a:pt x="310" y="227"/>
                    </a:lnTo>
                    <a:lnTo>
                      <a:pt x="329" y="224"/>
                    </a:lnTo>
                    <a:lnTo>
                      <a:pt x="331" y="210"/>
                    </a:lnTo>
                    <a:lnTo>
                      <a:pt x="342" y="194"/>
                    </a:lnTo>
                    <a:lnTo>
                      <a:pt x="341" y="139"/>
                    </a:lnTo>
                    <a:lnTo>
                      <a:pt x="341" y="1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0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8193B3E-B54C-4539-ABF6-017B849225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7700" y="4872038"/>
                <a:ext cx="349250" cy="619125"/>
              </a:xfrm>
              <a:custGeom>
                <a:avLst/>
                <a:gdLst>
                  <a:gd name="T0" fmla="*/ 215 w 220"/>
                  <a:gd name="T1" fmla="*/ 0 h 390"/>
                  <a:gd name="T2" fmla="*/ 215 w 220"/>
                  <a:gd name="T3" fmla="*/ 0 h 390"/>
                  <a:gd name="T4" fmla="*/ 174 w 220"/>
                  <a:gd name="T5" fmla="*/ 23 h 390"/>
                  <a:gd name="T6" fmla="*/ 154 w 220"/>
                  <a:gd name="T7" fmla="*/ 30 h 390"/>
                  <a:gd name="T8" fmla="*/ 134 w 220"/>
                  <a:gd name="T9" fmla="*/ 34 h 390"/>
                  <a:gd name="T10" fmla="*/ 102 w 220"/>
                  <a:gd name="T11" fmla="*/ 28 h 390"/>
                  <a:gd name="T12" fmla="*/ 98 w 220"/>
                  <a:gd name="T13" fmla="*/ 77 h 390"/>
                  <a:gd name="T14" fmla="*/ 106 w 220"/>
                  <a:gd name="T15" fmla="*/ 85 h 390"/>
                  <a:gd name="T16" fmla="*/ 115 w 220"/>
                  <a:gd name="T17" fmla="*/ 133 h 390"/>
                  <a:gd name="T18" fmla="*/ 98 w 220"/>
                  <a:gd name="T19" fmla="*/ 154 h 390"/>
                  <a:gd name="T20" fmla="*/ 85 w 220"/>
                  <a:gd name="T21" fmla="*/ 122 h 390"/>
                  <a:gd name="T22" fmla="*/ 89 w 220"/>
                  <a:gd name="T23" fmla="*/ 102 h 390"/>
                  <a:gd name="T24" fmla="*/ 75 w 220"/>
                  <a:gd name="T25" fmla="*/ 98 h 390"/>
                  <a:gd name="T26" fmla="*/ 0 w 220"/>
                  <a:gd name="T27" fmla="*/ 106 h 390"/>
                  <a:gd name="T28" fmla="*/ 2 w 220"/>
                  <a:gd name="T29" fmla="*/ 133 h 390"/>
                  <a:gd name="T30" fmla="*/ 29 w 220"/>
                  <a:gd name="T31" fmla="*/ 137 h 390"/>
                  <a:gd name="T32" fmla="*/ 43 w 220"/>
                  <a:gd name="T33" fmla="*/ 145 h 390"/>
                  <a:gd name="T34" fmla="*/ 52 w 220"/>
                  <a:gd name="T35" fmla="*/ 182 h 390"/>
                  <a:gd name="T36" fmla="*/ 46 w 220"/>
                  <a:gd name="T37" fmla="*/ 217 h 390"/>
                  <a:gd name="T38" fmla="*/ 46 w 220"/>
                  <a:gd name="T39" fmla="*/ 237 h 390"/>
                  <a:gd name="T40" fmla="*/ 36 w 220"/>
                  <a:gd name="T41" fmla="*/ 257 h 390"/>
                  <a:gd name="T42" fmla="*/ 21 w 220"/>
                  <a:gd name="T43" fmla="*/ 317 h 390"/>
                  <a:gd name="T44" fmla="*/ 19 w 220"/>
                  <a:gd name="T45" fmla="*/ 360 h 390"/>
                  <a:gd name="T46" fmla="*/ 23 w 220"/>
                  <a:gd name="T47" fmla="*/ 380 h 390"/>
                  <a:gd name="T48" fmla="*/ 40 w 220"/>
                  <a:gd name="T49" fmla="*/ 390 h 390"/>
                  <a:gd name="T50" fmla="*/ 37 w 220"/>
                  <a:gd name="T51" fmla="*/ 376 h 390"/>
                  <a:gd name="T52" fmla="*/ 46 w 220"/>
                  <a:gd name="T53" fmla="*/ 358 h 390"/>
                  <a:gd name="T54" fmla="*/ 89 w 220"/>
                  <a:gd name="T55" fmla="*/ 337 h 390"/>
                  <a:gd name="T56" fmla="*/ 102 w 220"/>
                  <a:gd name="T57" fmla="*/ 318 h 390"/>
                  <a:gd name="T58" fmla="*/ 101 w 220"/>
                  <a:gd name="T59" fmla="*/ 303 h 390"/>
                  <a:gd name="T60" fmla="*/ 99 w 220"/>
                  <a:gd name="T61" fmla="*/ 281 h 390"/>
                  <a:gd name="T62" fmla="*/ 96 w 220"/>
                  <a:gd name="T63" fmla="*/ 260 h 390"/>
                  <a:gd name="T64" fmla="*/ 89 w 220"/>
                  <a:gd name="T65" fmla="*/ 225 h 390"/>
                  <a:gd name="T66" fmla="*/ 114 w 220"/>
                  <a:gd name="T67" fmla="*/ 203 h 390"/>
                  <a:gd name="T68" fmla="*/ 146 w 220"/>
                  <a:gd name="T69" fmla="*/ 173 h 390"/>
                  <a:gd name="T70" fmla="*/ 190 w 220"/>
                  <a:gd name="T71" fmla="*/ 152 h 390"/>
                  <a:gd name="T72" fmla="*/ 213 w 220"/>
                  <a:gd name="T73" fmla="*/ 121 h 390"/>
                  <a:gd name="T74" fmla="*/ 216 w 220"/>
                  <a:gd name="T75" fmla="*/ 92 h 390"/>
                  <a:gd name="T76" fmla="*/ 216 w 220"/>
                  <a:gd name="T77" fmla="*/ 34 h 390"/>
                  <a:gd name="T78" fmla="*/ 217 w 220"/>
                  <a:gd name="T79" fmla="*/ 11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0" h="390">
                    <a:moveTo>
                      <a:pt x="217" y="11"/>
                    </a:move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7" y="14"/>
                    </a:lnTo>
                    <a:lnTo>
                      <a:pt x="174" y="23"/>
                    </a:lnTo>
                    <a:lnTo>
                      <a:pt x="161" y="23"/>
                    </a:lnTo>
                    <a:lnTo>
                      <a:pt x="154" y="30"/>
                    </a:lnTo>
                    <a:lnTo>
                      <a:pt x="139" y="31"/>
                    </a:lnTo>
                    <a:lnTo>
                      <a:pt x="134" y="34"/>
                    </a:lnTo>
                    <a:lnTo>
                      <a:pt x="109" y="27"/>
                    </a:lnTo>
                    <a:lnTo>
                      <a:pt x="102" y="28"/>
                    </a:lnTo>
                    <a:lnTo>
                      <a:pt x="95" y="50"/>
                    </a:lnTo>
                    <a:lnTo>
                      <a:pt x="98" y="77"/>
                    </a:lnTo>
                    <a:lnTo>
                      <a:pt x="99" y="77"/>
                    </a:lnTo>
                    <a:lnTo>
                      <a:pt x="106" y="85"/>
                    </a:lnTo>
                    <a:lnTo>
                      <a:pt x="115" y="102"/>
                    </a:lnTo>
                    <a:lnTo>
                      <a:pt x="115" y="133"/>
                    </a:lnTo>
                    <a:lnTo>
                      <a:pt x="105" y="137"/>
                    </a:lnTo>
                    <a:lnTo>
                      <a:pt x="98" y="154"/>
                    </a:lnTo>
                    <a:lnTo>
                      <a:pt x="86" y="139"/>
                    </a:lnTo>
                    <a:lnTo>
                      <a:pt x="85" y="122"/>
                    </a:lnTo>
                    <a:lnTo>
                      <a:pt x="89" y="112"/>
                    </a:lnTo>
                    <a:lnTo>
                      <a:pt x="89" y="102"/>
                    </a:lnTo>
                    <a:lnTo>
                      <a:pt x="81" y="96"/>
                    </a:lnTo>
                    <a:lnTo>
                      <a:pt x="75" y="98"/>
                    </a:lnTo>
                    <a:lnTo>
                      <a:pt x="63" y="87"/>
                    </a:lnTo>
                    <a:lnTo>
                      <a:pt x="0" y="106"/>
                    </a:lnTo>
                    <a:lnTo>
                      <a:pt x="1" y="123"/>
                    </a:lnTo>
                    <a:lnTo>
                      <a:pt x="2" y="133"/>
                    </a:lnTo>
                    <a:lnTo>
                      <a:pt x="19" y="132"/>
                    </a:lnTo>
                    <a:lnTo>
                      <a:pt x="29" y="137"/>
                    </a:lnTo>
                    <a:lnTo>
                      <a:pt x="33" y="143"/>
                    </a:lnTo>
                    <a:lnTo>
                      <a:pt x="43" y="145"/>
                    </a:lnTo>
                    <a:lnTo>
                      <a:pt x="53" y="152"/>
                    </a:lnTo>
                    <a:lnTo>
                      <a:pt x="52" y="182"/>
                    </a:lnTo>
                    <a:lnTo>
                      <a:pt x="47" y="199"/>
                    </a:lnTo>
                    <a:lnTo>
                      <a:pt x="46" y="217"/>
                    </a:lnTo>
                    <a:lnTo>
                      <a:pt x="48" y="223"/>
                    </a:lnTo>
                    <a:lnTo>
                      <a:pt x="46" y="237"/>
                    </a:lnTo>
                    <a:lnTo>
                      <a:pt x="42" y="240"/>
                    </a:lnTo>
                    <a:lnTo>
                      <a:pt x="36" y="257"/>
                    </a:lnTo>
                    <a:lnTo>
                      <a:pt x="13" y="284"/>
                    </a:lnTo>
                    <a:lnTo>
                      <a:pt x="21" y="317"/>
                    </a:lnTo>
                    <a:lnTo>
                      <a:pt x="25" y="334"/>
                    </a:lnTo>
                    <a:lnTo>
                      <a:pt x="19" y="360"/>
                    </a:lnTo>
                    <a:lnTo>
                      <a:pt x="21" y="369"/>
                    </a:lnTo>
                    <a:lnTo>
                      <a:pt x="23" y="380"/>
                    </a:lnTo>
                    <a:lnTo>
                      <a:pt x="25" y="390"/>
                    </a:lnTo>
                    <a:lnTo>
                      <a:pt x="40" y="390"/>
                    </a:lnTo>
                    <a:lnTo>
                      <a:pt x="43" y="378"/>
                    </a:lnTo>
                    <a:lnTo>
                      <a:pt x="37" y="376"/>
                    </a:lnTo>
                    <a:lnTo>
                      <a:pt x="36" y="367"/>
                    </a:lnTo>
                    <a:lnTo>
                      <a:pt x="46" y="358"/>
                    </a:lnTo>
                    <a:lnTo>
                      <a:pt x="72" y="344"/>
                    </a:lnTo>
                    <a:lnTo>
                      <a:pt x="89" y="337"/>
                    </a:lnTo>
                    <a:lnTo>
                      <a:pt x="98" y="328"/>
                    </a:lnTo>
                    <a:lnTo>
                      <a:pt x="102" y="318"/>
                    </a:lnTo>
                    <a:lnTo>
                      <a:pt x="97" y="315"/>
                    </a:lnTo>
                    <a:lnTo>
                      <a:pt x="101" y="303"/>
                    </a:lnTo>
                    <a:lnTo>
                      <a:pt x="103" y="280"/>
                    </a:lnTo>
                    <a:lnTo>
                      <a:pt x="99" y="281"/>
                    </a:lnTo>
                    <a:lnTo>
                      <a:pt x="99" y="273"/>
                    </a:lnTo>
                    <a:lnTo>
                      <a:pt x="96" y="260"/>
                    </a:lnTo>
                    <a:lnTo>
                      <a:pt x="87" y="242"/>
                    </a:lnTo>
                    <a:lnTo>
                      <a:pt x="89" y="225"/>
                    </a:lnTo>
                    <a:lnTo>
                      <a:pt x="98" y="219"/>
                    </a:lnTo>
                    <a:lnTo>
                      <a:pt x="114" y="203"/>
                    </a:lnTo>
                    <a:lnTo>
                      <a:pt x="122" y="199"/>
                    </a:lnTo>
                    <a:lnTo>
                      <a:pt x="146" y="173"/>
                    </a:lnTo>
                    <a:lnTo>
                      <a:pt x="171" y="161"/>
                    </a:lnTo>
                    <a:lnTo>
                      <a:pt x="190" y="152"/>
                    </a:lnTo>
                    <a:lnTo>
                      <a:pt x="204" y="137"/>
                    </a:lnTo>
                    <a:lnTo>
                      <a:pt x="213" y="121"/>
                    </a:lnTo>
                    <a:lnTo>
                      <a:pt x="220" y="104"/>
                    </a:lnTo>
                    <a:lnTo>
                      <a:pt x="216" y="92"/>
                    </a:lnTo>
                    <a:lnTo>
                      <a:pt x="217" y="55"/>
                    </a:lnTo>
                    <a:lnTo>
                      <a:pt x="216" y="34"/>
                    </a:lnTo>
                    <a:lnTo>
                      <a:pt x="217" y="11"/>
                    </a:lnTo>
                    <a:lnTo>
                      <a:pt x="217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0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5DBF1AC-09F2-4F38-A3B1-6212FD5558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9638"/>
                <a:ext cx="398462" cy="482600"/>
              </a:xfrm>
              <a:custGeom>
                <a:avLst/>
                <a:gdLst>
                  <a:gd name="T0" fmla="*/ 251 w 251"/>
                  <a:gd name="T1" fmla="*/ 57 h 304"/>
                  <a:gd name="T2" fmla="*/ 175 w 251"/>
                  <a:gd name="T3" fmla="*/ 0 h 304"/>
                  <a:gd name="T4" fmla="*/ 174 w 251"/>
                  <a:gd name="T5" fmla="*/ 36 h 304"/>
                  <a:gd name="T6" fmla="*/ 108 w 251"/>
                  <a:gd name="T7" fmla="*/ 35 h 304"/>
                  <a:gd name="T8" fmla="*/ 107 w 251"/>
                  <a:gd name="T9" fmla="*/ 96 h 304"/>
                  <a:gd name="T10" fmla="*/ 87 w 251"/>
                  <a:gd name="T11" fmla="*/ 98 h 304"/>
                  <a:gd name="T12" fmla="*/ 82 w 251"/>
                  <a:gd name="T13" fmla="*/ 110 h 304"/>
                  <a:gd name="T14" fmla="*/ 85 w 251"/>
                  <a:gd name="T15" fmla="*/ 144 h 304"/>
                  <a:gd name="T16" fmla="*/ 5 w 251"/>
                  <a:gd name="T17" fmla="*/ 144 h 304"/>
                  <a:gd name="T18" fmla="*/ 0 w 251"/>
                  <a:gd name="T19" fmla="*/ 152 h 304"/>
                  <a:gd name="T20" fmla="*/ 11 w 251"/>
                  <a:gd name="T21" fmla="*/ 162 h 304"/>
                  <a:gd name="T22" fmla="*/ 16 w 251"/>
                  <a:gd name="T23" fmla="*/ 173 h 304"/>
                  <a:gd name="T24" fmla="*/ 13 w 251"/>
                  <a:gd name="T25" fmla="*/ 185 h 304"/>
                  <a:gd name="T26" fmla="*/ 15 w 251"/>
                  <a:gd name="T27" fmla="*/ 198 h 304"/>
                  <a:gd name="T28" fmla="*/ 17 w 251"/>
                  <a:gd name="T29" fmla="*/ 221 h 304"/>
                  <a:gd name="T30" fmla="*/ 14 w 251"/>
                  <a:gd name="T31" fmla="*/ 243 h 304"/>
                  <a:gd name="T32" fmla="*/ 8 w 251"/>
                  <a:gd name="T33" fmla="*/ 254 h 304"/>
                  <a:gd name="T34" fmla="*/ 10 w 251"/>
                  <a:gd name="T35" fmla="*/ 268 h 304"/>
                  <a:gd name="T36" fmla="*/ 17 w 251"/>
                  <a:gd name="T37" fmla="*/ 260 h 304"/>
                  <a:gd name="T38" fmla="*/ 27 w 251"/>
                  <a:gd name="T39" fmla="*/ 262 h 304"/>
                  <a:gd name="T40" fmla="*/ 38 w 251"/>
                  <a:gd name="T41" fmla="*/ 256 h 304"/>
                  <a:gd name="T42" fmla="*/ 49 w 251"/>
                  <a:gd name="T43" fmla="*/ 256 h 304"/>
                  <a:gd name="T44" fmla="*/ 59 w 251"/>
                  <a:gd name="T45" fmla="*/ 264 h 304"/>
                  <a:gd name="T46" fmla="*/ 72 w 251"/>
                  <a:gd name="T47" fmla="*/ 269 h 304"/>
                  <a:gd name="T48" fmla="*/ 84 w 251"/>
                  <a:gd name="T49" fmla="*/ 287 h 304"/>
                  <a:gd name="T50" fmla="*/ 98 w 251"/>
                  <a:gd name="T51" fmla="*/ 304 h 304"/>
                  <a:gd name="T52" fmla="*/ 105 w 251"/>
                  <a:gd name="T53" fmla="*/ 299 h 304"/>
                  <a:gd name="T54" fmla="*/ 109 w 251"/>
                  <a:gd name="T55" fmla="*/ 285 h 304"/>
                  <a:gd name="T56" fmla="*/ 115 w 251"/>
                  <a:gd name="T57" fmla="*/ 284 h 304"/>
                  <a:gd name="T58" fmla="*/ 130 w 251"/>
                  <a:gd name="T59" fmla="*/ 292 h 304"/>
                  <a:gd name="T60" fmla="*/ 141 w 251"/>
                  <a:gd name="T61" fmla="*/ 286 h 304"/>
                  <a:gd name="T62" fmla="*/ 150 w 251"/>
                  <a:gd name="T63" fmla="*/ 288 h 304"/>
                  <a:gd name="T64" fmla="*/ 153 w 251"/>
                  <a:gd name="T65" fmla="*/ 282 h 304"/>
                  <a:gd name="T66" fmla="*/ 237 w 251"/>
                  <a:gd name="T67" fmla="*/ 282 h 304"/>
                  <a:gd name="T68" fmla="*/ 241 w 251"/>
                  <a:gd name="T69" fmla="*/ 266 h 304"/>
                  <a:gd name="T70" fmla="*/ 238 w 251"/>
                  <a:gd name="T71" fmla="*/ 263 h 304"/>
                  <a:gd name="T72" fmla="*/ 228 w 251"/>
                  <a:gd name="T73" fmla="*/ 160 h 304"/>
                  <a:gd name="T74" fmla="*/ 220 w 251"/>
                  <a:gd name="T75" fmla="*/ 58 h 304"/>
                  <a:gd name="T76" fmla="*/ 251 w 251"/>
                  <a:gd name="T77" fmla="*/ 57 h 304"/>
                  <a:gd name="T78" fmla="*/ 251 w 251"/>
                  <a:gd name="T79" fmla="*/ 5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1" h="304">
                    <a:moveTo>
                      <a:pt x="251" y="57"/>
                    </a:moveTo>
                    <a:lnTo>
                      <a:pt x="175" y="0"/>
                    </a:lnTo>
                    <a:lnTo>
                      <a:pt x="174" y="36"/>
                    </a:lnTo>
                    <a:lnTo>
                      <a:pt x="108" y="35"/>
                    </a:lnTo>
                    <a:lnTo>
                      <a:pt x="107" y="96"/>
                    </a:lnTo>
                    <a:lnTo>
                      <a:pt x="87" y="98"/>
                    </a:lnTo>
                    <a:lnTo>
                      <a:pt x="82" y="110"/>
                    </a:lnTo>
                    <a:lnTo>
                      <a:pt x="85" y="144"/>
                    </a:lnTo>
                    <a:lnTo>
                      <a:pt x="5" y="144"/>
                    </a:lnTo>
                    <a:lnTo>
                      <a:pt x="0" y="152"/>
                    </a:lnTo>
                    <a:lnTo>
                      <a:pt x="11" y="162"/>
                    </a:lnTo>
                    <a:lnTo>
                      <a:pt x="16" y="173"/>
                    </a:lnTo>
                    <a:lnTo>
                      <a:pt x="13" y="185"/>
                    </a:lnTo>
                    <a:lnTo>
                      <a:pt x="15" y="198"/>
                    </a:lnTo>
                    <a:lnTo>
                      <a:pt x="17" y="221"/>
                    </a:lnTo>
                    <a:lnTo>
                      <a:pt x="14" y="243"/>
                    </a:lnTo>
                    <a:lnTo>
                      <a:pt x="8" y="254"/>
                    </a:lnTo>
                    <a:lnTo>
                      <a:pt x="10" y="268"/>
                    </a:lnTo>
                    <a:lnTo>
                      <a:pt x="17" y="260"/>
                    </a:lnTo>
                    <a:lnTo>
                      <a:pt x="27" y="262"/>
                    </a:lnTo>
                    <a:lnTo>
                      <a:pt x="38" y="256"/>
                    </a:lnTo>
                    <a:lnTo>
                      <a:pt x="49" y="256"/>
                    </a:lnTo>
                    <a:lnTo>
                      <a:pt x="59" y="264"/>
                    </a:lnTo>
                    <a:lnTo>
                      <a:pt x="72" y="269"/>
                    </a:lnTo>
                    <a:lnTo>
                      <a:pt x="84" y="287"/>
                    </a:lnTo>
                    <a:lnTo>
                      <a:pt x="98" y="304"/>
                    </a:lnTo>
                    <a:lnTo>
                      <a:pt x="105" y="299"/>
                    </a:lnTo>
                    <a:lnTo>
                      <a:pt x="109" y="285"/>
                    </a:lnTo>
                    <a:lnTo>
                      <a:pt x="115" y="284"/>
                    </a:lnTo>
                    <a:lnTo>
                      <a:pt x="130" y="292"/>
                    </a:lnTo>
                    <a:lnTo>
                      <a:pt x="141" y="286"/>
                    </a:lnTo>
                    <a:lnTo>
                      <a:pt x="150" y="288"/>
                    </a:lnTo>
                    <a:lnTo>
                      <a:pt x="153" y="282"/>
                    </a:lnTo>
                    <a:lnTo>
                      <a:pt x="237" y="282"/>
                    </a:lnTo>
                    <a:lnTo>
                      <a:pt x="241" y="266"/>
                    </a:lnTo>
                    <a:lnTo>
                      <a:pt x="238" y="263"/>
                    </a:lnTo>
                    <a:lnTo>
                      <a:pt x="228" y="160"/>
                    </a:lnTo>
                    <a:lnTo>
                      <a:pt x="220" y="58"/>
                    </a:lnTo>
                    <a:lnTo>
                      <a:pt x="251" y="57"/>
                    </a:lnTo>
                    <a:lnTo>
                      <a:pt x="251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0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67785BC-A607-41C5-8730-5CFB0B7F7D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837" y="4832351"/>
                <a:ext cx="98425" cy="284163"/>
              </a:xfrm>
              <a:custGeom>
                <a:avLst/>
                <a:gdLst>
                  <a:gd name="T0" fmla="*/ 38 w 62"/>
                  <a:gd name="T1" fmla="*/ 114 h 179"/>
                  <a:gd name="T2" fmla="*/ 38 w 62"/>
                  <a:gd name="T3" fmla="*/ 105 h 179"/>
                  <a:gd name="T4" fmla="*/ 34 w 62"/>
                  <a:gd name="T5" fmla="*/ 98 h 179"/>
                  <a:gd name="T6" fmla="*/ 35 w 62"/>
                  <a:gd name="T7" fmla="*/ 87 h 179"/>
                  <a:gd name="T8" fmla="*/ 29 w 62"/>
                  <a:gd name="T9" fmla="*/ 70 h 179"/>
                  <a:gd name="T10" fmla="*/ 36 w 62"/>
                  <a:gd name="T11" fmla="*/ 57 h 179"/>
                  <a:gd name="T12" fmla="*/ 35 w 62"/>
                  <a:gd name="T13" fmla="*/ 28 h 179"/>
                  <a:gd name="T14" fmla="*/ 28 w 62"/>
                  <a:gd name="T15" fmla="*/ 13 h 179"/>
                  <a:gd name="T16" fmla="*/ 28 w 62"/>
                  <a:gd name="T17" fmla="*/ 10 h 179"/>
                  <a:gd name="T18" fmla="*/ 28 w 62"/>
                  <a:gd name="T19" fmla="*/ 10 h 179"/>
                  <a:gd name="T20" fmla="*/ 24 w 62"/>
                  <a:gd name="T21" fmla="*/ 3 h 179"/>
                  <a:gd name="T22" fmla="*/ 4 w 62"/>
                  <a:gd name="T23" fmla="*/ 0 h 179"/>
                  <a:gd name="T24" fmla="*/ 14 w 62"/>
                  <a:gd name="T25" fmla="*/ 10 h 179"/>
                  <a:gd name="T26" fmla="*/ 19 w 62"/>
                  <a:gd name="T27" fmla="*/ 30 h 179"/>
                  <a:gd name="T28" fmla="*/ 15 w 62"/>
                  <a:gd name="T29" fmla="*/ 37 h 179"/>
                  <a:gd name="T30" fmla="*/ 10 w 62"/>
                  <a:gd name="T31" fmla="*/ 56 h 179"/>
                  <a:gd name="T32" fmla="*/ 13 w 62"/>
                  <a:gd name="T33" fmla="*/ 75 h 179"/>
                  <a:gd name="T34" fmla="*/ 7 w 62"/>
                  <a:gd name="T35" fmla="*/ 84 h 179"/>
                  <a:gd name="T36" fmla="*/ 0 w 62"/>
                  <a:gd name="T37" fmla="*/ 106 h 179"/>
                  <a:gd name="T38" fmla="*/ 10 w 62"/>
                  <a:gd name="T39" fmla="*/ 112 h 179"/>
                  <a:gd name="T40" fmla="*/ 22 w 62"/>
                  <a:gd name="T41" fmla="*/ 123 h 179"/>
                  <a:gd name="T42" fmla="*/ 28 w 62"/>
                  <a:gd name="T43" fmla="*/ 121 h 179"/>
                  <a:gd name="T44" fmla="*/ 36 w 62"/>
                  <a:gd name="T45" fmla="*/ 127 h 179"/>
                  <a:gd name="T46" fmla="*/ 36 w 62"/>
                  <a:gd name="T47" fmla="*/ 137 h 179"/>
                  <a:gd name="T48" fmla="*/ 32 w 62"/>
                  <a:gd name="T49" fmla="*/ 147 h 179"/>
                  <a:gd name="T50" fmla="*/ 33 w 62"/>
                  <a:gd name="T51" fmla="*/ 164 h 179"/>
                  <a:gd name="T52" fmla="*/ 45 w 62"/>
                  <a:gd name="T53" fmla="*/ 179 h 179"/>
                  <a:gd name="T54" fmla="*/ 52 w 62"/>
                  <a:gd name="T55" fmla="*/ 162 h 179"/>
                  <a:gd name="T56" fmla="*/ 62 w 62"/>
                  <a:gd name="T57" fmla="*/ 158 h 179"/>
                  <a:gd name="T58" fmla="*/ 62 w 62"/>
                  <a:gd name="T59" fmla="*/ 127 h 179"/>
                  <a:gd name="T60" fmla="*/ 53 w 62"/>
                  <a:gd name="T61" fmla="*/ 110 h 179"/>
                  <a:gd name="T62" fmla="*/ 46 w 62"/>
                  <a:gd name="T63" fmla="*/ 102 h 179"/>
                  <a:gd name="T64" fmla="*/ 45 w 62"/>
                  <a:gd name="T65" fmla="*/ 102 h 179"/>
                  <a:gd name="T66" fmla="*/ 45 w 62"/>
                  <a:gd name="T67" fmla="*/ 105 h 179"/>
                  <a:gd name="T68" fmla="*/ 49 w 62"/>
                  <a:gd name="T69" fmla="*/ 106 h 179"/>
                  <a:gd name="T70" fmla="*/ 52 w 62"/>
                  <a:gd name="T71" fmla="*/ 119 h 179"/>
                  <a:gd name="T72" fmla="*/ 52 w 62"/>
                  <a:gd name="T73" fmla="*/ 122 h 179"/>
                  <a:gd name="T74" fmla="*/ 45 w 62"/>
                  <a:gd name="T75" fmla="*/ 113 h 179"/>
                  <a:gd name="T76" fmla="*/ 41 w 62"/>
                  <a:gd name="T77" fmla="*/ 119 h 179"/>
                  <a:gd name="T78" fmla="*/ 38 w 62"/>
                  <a:gd name="T79" fmla="*/ 114 h 179"/>
                  <a:gd name="T80" fmla="*/ 38 w 62"/>
                  <a:gd name="T81" fmla="*/ 11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2" h="179">
                    <a:moveTo>
                      <a:pt x="38" y="114"/>
                    </a:moveTo>
                    <a:lnTo>
                      <a:pt x="38" y="105"/>
                    </a:lnTo>
                    <a:lnTo>
                      <a:pt x="34" y="98"/>
                    </a:lnTo>
                    <a:lnTo>
                      <a:pt x="35" y="87"/>
                    </a:lnTo>
                    <a:lnTo>
                      <a:pt x="29" y="70"/>
                    </a:lnTo>
                    <a:lnTo>
                      <a:pt x="36" y="57"/>
                    </a:lnTo>
                    <a:lnTo>
                      <a:pt x="35" y="28"/>
                    </a:lnTo>
                    <a:lnTo>
                      <a:pt x="28" y="13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24" y="3"/>
                    </a:lnTo>
                    <a:lnTo>
                      <a:pt x="4" y="0"/>
                    </a:lnTo>
                    <a:lnTo>
                      <a:pt x="14" y="10"/>
                    </a:lnTo>
                    <a:lnTo>
                      <a:pt x="19" y="30"/>
                    </a:lnTo>
                    <a:lnTo>
                      <a:pt x="15" y="37"/>
                    </a:lnTo>
                    <a:lnTo>
                      <a:pt x="10" y="56"/>
                    </a:lnTo>
                    <a:lnTo>
                      <a:pt x="13" y="75"/>
                    </a:lnTo>
                    <a:lnTo>
                      <a:pt x="7" y="84"/>
                    </a:lnTo>
                    <a:lnTo>
                      <a:pt x="0" y="106"/>
                    </a:lnTo>
                    <a:lnTo>
                      <a:pt x="10" y="112"/>
                    </a:lnTo>
                    <a:lnTo>
                      <a:pt x="22" y="123"/>
                    </a:lnTo>
                    <a:lnTo>
                      <a:pt x="28" y="121"/>
                    </a:lnTo>
                    <a:lnTo>
                      <a:pt x="36" y="127"/>
                    </a:lnTo>
                    <a:lnTo>
                      <a:pt x="36" y="137"/>
                    </a:lnTo>
                    <a:lnTo>
                      <a:pt x="32" y="147"/>
                    </a:lnTo>
                    <a:lnTo>
                      <a:pt x="33" y="164"/>
                    </a:lnTo>
                    <a:lnTo>
                      <a:pt x="45" y="179"/>
                    </a:lnTo>
                    <a:lnTo>
                      <a:pt x="52" y="162"/>
                    </a:lnTo>
                    <a:lnTo>
                      <a:pt x="62" y="158"/>
                    </a:lnTo>
                    <a:lnTo>
                      <a:pt x="62" y="127"/>
                    </a:lnTo>
                    <a:lnTo>
                      <a:pt x="53" y="110"/>
                    </a:lnTo>
                    <a:lnTo>
                      <a:pt x="46" y="102"/>
                    </a:lnTo>
                    <a:lnTo>
                      <a:pt x="45" y="102"/>
                    </a:lnTo>
                    <a:lnTo>
                      <a:pt x="45" y="105"/>
                    </a:lnTo>
                    <a:lnTo>
                      <a:pt x="49" y="106"/>
                    </a:lnTo>
                    <a:lnTo>
                      <a:pt x="52" y="119"/>
                    </a:lnTo>
                    <a:lnTo>
                      <a:pt x="52" y="122"/>
                    </a:lnTo>
                    <a:lnTo>
                      <a:pt x="45" y="113"/>
                    </a:lnTo>
                    <a:lnTo>
                      <a:pt x="41" y="119"/>
                    </a:lnTo>
                    <a:lnTo>
                      <a:pt x="38" y="114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0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F328DD0-5818-45E7-80FB-6FDBE8C118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6512" y="5122863"/>
                <a:ext cx="439737" cy="455613"/>
              </a:xfrm>
              <a:custGeom>
                <a:avLst/>
                <a:gdLst>
                  <a:gd name="T0" fmla="*/ 238 w 277"/>
                  <a:gd name="T1" fmla="*/ 14 h 287"/>
                  <a:gd name="T2" fmla="*/ 199 w 277"/>
                  <a:gd name="T3" fmla="*/ 23 h 287"/>
                  <a:gd name="T4" fmla="*/ 150 w 277"/>
                  <a:gd name="T5" fmla="*/ 19 h 287"/>
                  <a:gd name="T6" fmla="*/ 136 w 277"/>
                  <a:gd name="T7" fmla="*/ 8 h 287"/>
                  <a:gd name="T8" fmla="*/ 52 w 277"/>
                  <a:gd name="T9" fmla="*/ 9 h 287"/>
                  <a:gd name="T10" fmla="*/ 48 w 277"/>
                  <a:gd name="T11" fmla="*/ 11 h 287"/>
                  <a:gd name="T12" fmla="*/ 37 w 277"/>
                  <a:gd name="T13" fmla="*/ 0 h 287"/>
                  <a:gd name="T14" fmla="*/ 23 w 277"/>
                  <a:gd name="T15" fmla="*/ 0 h 287"/>
                  <a:gd name="T16" fmla="*/ 10 w 277"/>
                  <a:gd name="T17" fmla="*/ 3 h 287"/>
                  <a:gd name="T18" fmla="*/ 0 w 277"/>
                  <a:gd name="T19" fmla="*/ 8 h 287"/>
                  <a:gd name="T20" fmla="*/ 1 w 277"/>
                  <a:gd name="T21" fmla="*/ 26 h 287"/>
                  <a:gd name="T22" fmla="*/ 18 w 277"/>
                  <a:gd name="T23" fmla="*/ 49 h 287"/>
                  <a:gd name="T24" fmla="*/ 22 w 277"/>
                  <a:gd name="T25" fmla="*/ 64 h 287"/>
                  <a:gd name="T26" fmla="*/ 32 w 277"/>
                  <a:gd name="T27" fmla="*/ 93 h 287"/>
                  <a:gd name="T28" fmla="*/ 42 w 277"/>
                  <a:gd name="T29" fmla="*/ 113 h 287"/>
                  <a:gd name="T30" fmla="*/ 50 w 277"/>
                  <a:gd name="T31" fmla="*/ 122 h 287"/>
                  <a:gd name="T32" fmla="*/ 52 w 277"/>
                  <a:gd name="T33" fmla="*/ 135 h 287"/>
                  <a:gd name="T34" fmla="*/ 52 w 277"/>
                  <a:gd name="T35" fmla="*/ 164 h 287"/>
                  <a:gd name="T36" fmla="*/ 58 w 277"/>
                  <a:gd name="T37" fmla="*/ 200 h 287"/>
                  <a:gd name="T38" fmla="*/ 63 w 277"/>
                  <a:gd name="T39" fmla="*/ 217 h 287"/>
                  <a:gd name="T40" fmla="*/ 66 w 277"/>
                  <a:gd name="T41" fmla="*/ 241 h 287"/>
                  <a:gd name="T42" fmla="*/ 74 w 277"/>
                  <a:gd name="T43" fmla="*/ 258 h 287"/>
                  <a:gd name="T44" fmla="*/ 88 w 277"/>
                  <a:gd name="T45" fmla="*/ 276 h 287"/>
                  <a:gd name="T46" fmla="*/ 98 w 277"/>
                  <a:gd name="T47" fmla="*/ 264 h 287"/>
                  <a:gd name="T48" fmla="*/ 106 w 277"/>
                  <a:gd name="T49" fmla="*/ 270 h 287"/>
                  <a:gd name="T50" fmla="*/ 109 w 277"/>
                  <a:gd name="T51" fmla="*/ 281 h 287"/>
                  <a:gd name="T52" fmla="*/ 118 w 277"/>
                  <a:gd name="T53" fmla="*/ 283 h 287"/>
                  <a:gd name="T54" fmla="*/ 130 w 277"/>
                  <a:gd name="T55" fmla="*/ 287 h 287"/>
                  <a:gd name="T56" fmla="*/ 141 w 277"/>
                  <a:gd name="T57" fmla="*/ 285 h 287"/>
                  <a:gd name="T58" fmla="*/ 160 w 277"/>
                  <a:gd name="T59" fmla="*/ 273 h 287"/>
                  <a:gd name="T60" fmla="*/ 164 w 277"/>
                  <a:gd name="T61" fmla="*/ 186 h 287"/>
                  <a:gd name="T62" fmla="*/ 166 w 277"/>
                  <a:gd name="T63" fmla="*/ 116 h 287"/>
                  <a:gd name="T64" fmla="*/ 186 w 277"/>
                  <a:gd name="T65" fmla="*/ 115 h 287"/>
                  <a:gd name="T66" fmla="*/ 190 w 277"/>
                  <a:gd name="T67" fmla="*/ 31 h 287"/>
                  <a:gd name="T68" fmla="*/ 205 w 277"/>
                  <a:gd name="T69" fmla="*/ 30 h 287"/>
                  <a:gd name="T70" fmla="*/ 237 w 277"/>
                  <a:gd name="T71" fmla="*/ 22 h 287"/>
                  <a:gd name="T72" fmla="*/ 245 w 277"/>
                  <a:gd name="T73" fmla="*/ 31 h 287"/>
                  <a:gd name="T74" fmla="*/ 259 w 277"/>
                  <a:gd name="T75" fmla="*/ 22 h 287"/>
                  <a:gd name="T76" fmla="*/ 264 w 277"/>
                  <a:gd name="T77" fmla="*/ 22 h 287"/>
                  <a:gd name="T78" fmla="*/ 277 w 277"/>
                  <a:gd name="T79" fmla="*/ 17 h 287"/>
                  <a:gd name="T80" fmla="*/ 277 w 277"/>
                  <a:gd name="T81" fmla="*/ 15 h 287"/>
                  <a:gd name="T82" fmla="*/ 268 w 277"/>
                  <a:gd name="T83" fmla="*/ 9 h 287"/>
                  <a:gd name="T84" fmla="*/ 255 w 277"/>
                  <a:gd name="T85" fmla="*/ 8 h 287"/>
                  <a:gd name="T86" fmla="*/ 238 w 277"/>
                  <a:gd name="T87" fmla="*/ 14 h 287"/>
                  <a:gd name="T88" fmla="*/ 238 w 277"/>
                  <a:gd name="T89" fmla="*/ 1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7" h="287">
                    <a:moveTo>
                      <a:pt x="238" y="14"/>
                    </a:moveTo>
                    <a:lnTo>
                      <a:pt x="199" y="23"/>
                    </a:lnTo>
                    <a:lnTo>
                      <a:pt x="150" y="19"/>
                    </a:lnTo>
                    <a:lnTo>
                      <a:pt x="136" y="8"/>
                    </a:lnTo>
                    <a:lnTo>
                      <a:pt x="52" y="9"/>
                    </a:lnTo>
                    <a:lnTo>
                      <a:pt x="48" y="11"/>
                    </a:lnTo>
                    <a:lnTo>
                      <a:pt x="37" y="0"/>
                    </a:lnTo>
                    <a:lnTo>
                      <a:pt x="23" y="0"/>
                    </a:lnTo>
                    <a:lnTo>
                      <a:pt x="10" y="3"/>
                    </a:lnTo>
                    <a:lnTo>
                      <a:pt x="0" y="8"/>
                    </a:lnTo>
                    <a:lnTo>
                      <a:pt x="1" y="26"/>
                    </a:lnTo>
                    <a:lnTo>
                      <a:pt x="18" y="49"/>
                    </a:lnTo>
                    <a:lnTo>
                      <a:pt x="22" y="64"/>
                    </a:lnTo>
                    <a:lnTo>
                      <a:pt x="32" y="93"/>
                    </a:lnTo>
                    <a:lnTo>
                      <a:pt x="42" y="113"/>
                    </a:lnTo>
                    <a:lnTo>
                      <a:pt x="50" y="122"/>
                    </a:lnTo>
                    <a:lnTo>
                      <a:pt x="52" y="135"/>
                    </a:lnTo>
                    <a:lnTo>
                      <a:pt x="52" y="164"/>
                    </a:lnTo>
                    <a:lnTo>
                      <a:pt x="58" y="200"/>
                    </a:lnTo>
                    <a:lnTo>
                      <a:pt x="63" y="217"/>
                    </a:lnTo>
                    <a:lnTo>
                      <a:pt x="66" y="241"/>
                    </a:lnTo>
                    <a:lnTo>
                      <a:pt x="74" y="258"/>
                    </a:lnTo>
                    <a:lnTo>
                      <a:pt x="88" y="276"/>
                    </a:lnTo>
                    <a:lnTo>
                      <a:pt x="98" y="264"/>
                    </a:lnTo>
                    <a:lnTo>
                      <a:pt x="106" y="270"/>
                    </a:lnTo>
                    <a:lnTo>
                      <a:pt x="109" y="281"/>
                    </a:lnTo>
                    <a:lnTo>
                      <a:pt x="118" y="283"/>
                    </a:lnTo>
                    <a:lnTo>
                      <a:pt x="130" y="287"/>
                    </a:lnTo>
                    <a:lnTo>
                      <a:pt x="141" y="285"/>
                    </a:lnTo>
                    <a:lnTo>
                      <a:pt x="160" y="273"/>
                    </a:lnTo>
                    <a:lnTo>
                      <a:pt x="164" y="186"/>
                    </a:lnTo>
                    <a:lnTo>
                      <a:pt x="166" y="116"/>
                    </a:lnTo>
                    <a:lnTo>
                      <a:pt x="186" y="115"/>
                    </a:lnTo>
                    <a:lnTo>
                      <a:pt x="190" y="31"/>
                    </a:lnTo>
                    <a:lnTo>
                      <a:pt x="205" y="30"/>
                    </a:lnTo>
                    <a:lnTo>
                      <a:pt x="237" y="22"/>
                    </a:lnTo>
                    <a:lnTo>
                      <a:pt x="245" y="31"/>
                    </a:lnTo>
                    <a:lnTo>
                      <a:pt x="259" y="22"/>
                    </a:lnTo>
                    <a:lnTo>
                      <a:pt x="264" y="22"/>
                    </a:lnTo>
                    <a:lnTo>
                      <a:pt x="277" y="17"/>
                    </a:lnTo>
                    <a:lnTo>
                      <a:pt x="277" y="15"/>
                    </a:lnTo>
                    <a:lnTo>
                      <a:pt x="268" y="9"/>
                    </a:lnTo>
                    <a:lnTo>
                      <a:pt x="255" y="8"/>
                    </a:lnTo>
                    <a:lnTo>
                      <a:pt x="238" y="14"/>
                    </a:lnTo>
                    <a:lnTo>
                      <a:pt x="238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0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765D96-85C3-48DF-9595-CE309F2002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0275" y="3597276"/>
                <a:ext cx="511175" cy="446088"/>
              </a:xfrm>
              <a:custGeom>
                <a:avLst/>
                <a:gdLst>
                  <a:gd name="T0" fmla="*/ 273 w 322"/>
                  <a:gd name="T1" fmla="*/ 10 h 281"/>
                  <a:gd name="T2" fmla="*/ 240 w 322"/>
                  <a:gd name="T3" fmla="*/ 0 h 281"/>
                  <a:gd name="T4" fmla="*/ 171 w 322"/>
                  <a:gd name="T5" fmla="*/ 46 h 281"/>
                  <a:gd name="T6" fmla="*/ 111 w 322"/>
                  <a:gd name="T7" fmla="*/ 92 h 281"/>
                  <a:gd name="T8" fmla="*/ 82 w 322"/>
                  <a:gd name="T9" fmla="*/ 103 h 281"/>
                  <a:gd name="T10" fmla="*/ 83 w 322"/>
                  <a:gd name="T11" fmla="*/ 158 h 281"/>
                  <a:gd name="T12" fmla="*/ 72 w 322"/>
                  <a:gd name="T13" fmla="*/ 174 h 281"/>
                  <a:gd name="T14" fmla="*/ 70 w 322"/>
                  <a:gd name="T15" fmla="*/ 188 h 281"/>
                  <a:gd name="T16" fmla="*/ 51 w 322"/>
                  <a:gd name="T17" fmla="*/ 191 h 281"/>
                  <a:gd name="T18" fmla="*/ 23 w 322"/>
                  <a:gd name="T19" fmla="*/ 194 h 281"/>
                  <a:gd name="T20" fmla="*/ 16 w 322"/>
                  <a:gd name="T21" fmla="*/ 203 h 281"/>
                  <a:gd name="T22" fmla="*/ 2 w 322"/>
                  <a:gd name="T23" fmla="*/ 204 h 281"/>
                  <a:gd name="T24" fmla="*/ 0 w 322"/>
                  <a:gd name="T25" fmla="*/ 215 h 281"/>
                  <a:gd name="T26" fmla="*/ 3 w 322"/>
                  <a:gd name="T27" fmla="*/ 226 h 281"/>
                  <a:gd name="T28" fmla="*/ 15 w 322"/>
                  <a:gd name="T29" fmla="*/ 241 h 281"/>
                  <a:gd name="T30" fmla="*/ 16 w 322"/>
                  <a:gd name="T31" fmla="*/ 253 h 281"/>
                  <a:gd name="T32" fmla="*/ 39 w 322"/>
                  <a:gd name="T33" fmla="*/ 258 h 281"/>
                  <a:gd name="T34" fmla="*/ 39 w 322"/>
                  <a:gd name="T35" fmla="*/ 274 h 281"/>
                  <a:gd name="T36" fmla="*/ 46 w 322"/>
                  <a:gd name="T37" fmla="*/ 267 h 281"/>
                  <a:gd name="T38" fmla="*/ 53 w 322"/>
                  <a:gd name="T39" fmla="*/ 267 h 281"/>
                  <a:gd name="T40" fmla="*/ 70 w 322"/>
                  <a:gd name="T41" fmla="*/ 281 h 281"/>
                  <a:gd name="T42" fmla="*/ 71 w 322"/>
                  <a:gd name="T43" fmla="*/ 260 h 281"/>
                  <a:gd name="T44" fmla="*/ 77 w 322"/>
                  <a:gd name="T45" fmla="*/ 250 h 281"/>
                  <a:gd name="T46" fmla="*/ 79 w 322"/>
                  <a:gd name="T47" fmla="*/ 236 h 281"/>
                  <a:gd name="T48" fmla="*/ 85 w 322"/>
                  <a:gd name="T49" fmla="*/ 232 h 281"/>
                  <a:gd name="T50" fmla="*/ 107 w 322"/>
                  <a:gd name="T51" fmla="*/ 229 h 281"/>
                  <a:gd name="T52" fmla="*/ 128 w 322"/>
                  <a:gd name="T53" fmla="*/ 237 h 281"/>
                  <a:gd name="T54" fmla="*/ 136 w 322"/>
                  <a:gd name="T55" fmla="*/ 246 h 281"/>
                  <a:gd name="T56" fmla="*/ 147 w 322"/>
                  <a:gd name="T57" fmla="*/ 246 h 281"/>
                  <a:gd name="T58" fmla="*/ 157 w 322"/>
                  <a:gd name="T59" fmla="*/ 241 h 281"/>
                  <a:gd name="T60" fmla="*/ 182 w 322"/>
                  <a:gd name="T61" fmla="*/ 253 h 281"/>
                  <a:gd name="T62" fmla="*/ 192 w 322"/>
                  <a:gd name="T63" fmla="*/ 253 h 281"/>
                  <a:gd name="T64" fmla="*/ 205 w 322"/>
                  <a:gd name="T65" fmla="*/ 243 h 281"/>
                  <a:gd name="T66" fmla="*/ 218 w 322"/>
                  <a:gd name="T67" fmla="*/ 244 h 281"/>
                  <a:gd name="T68" fmla="*/ 223 w 322"/>
                  <a:gd name="T69" fmla="*/ 240 h 281"/>
                  <a:gd name="T70" fmla="*/ 234 w 322"/>
                  <a:gd name="T71" fmla="*/ 242 h 281"/>
                  <a:gd name="T72" fmla="*/ 250 w 322"/>
                  <a:gd name="T73" fmla="*/ 248 h 281"/>
                  <a:gd name="T74" fmla="*/ 266 w 322"/>
                  <a:gd name="T75" fmla="*/ 235 h 281"/>
                  <a:gd name="T76" fmla="*/ 272 w 322"/>
                  <a:gd name="T77" fmla="*/ 236 h 281"/>
                  <a:gd name="T78" fmla="*/ 286 w 322"/>
                  <a:gd name="T79" fmla="*/ 262 h 281"/>
                  <a:gd name="T80" fmla="*/ 289 w 322"/>
                  <a:gd name="T81" fmla="*/ 261 h 281"/>
                  <a:gd name="T82" fmla="*/ 290 w 322"/>
                  <a:gd name="T83" fmla="*/ 254 h 281"/>
                  <a:gd name="T84" fmla="*/ 296 w 322"/>
                  <a:gd name="T85" fmla="*/ 252 h 281"/>
                  <a:gd name="T86" fmla="*/ 298 w 322"/>
                  <a:gd name="T87" fmla="*/ 242 h 281"/>
                  <a:gd name="T88" fmla="*/ 285 w 322"/>
                  <a:gd name="T89" fmla="*/ 241 h 281"/>
                  <a:gd name="T90" fmla="*/ 285 w 322"/>
                  <a:gd name="T91" fmla="*/ 225 h 281"/>
                  <a:gd name="T92" fmla="*/ 275 w 322"/>
                  <a:gd name="T93" fmla="*/ 217 h 281"/>
                  <a:gd name="T94" fmla="*/ 285 w 322"/>
                  <a:gd name="T95" fmla="*/ 186 h 281"/>
                  <a:gd name="T96" fmla="*/ 310 w 322"/>
                  <a:gd name="T97" fmla="*/ 163 h 281"/>
                  <a:gd name="T98" fmla="*/ 311 w 322"/>
                  <a:gd name="T99" fmla="*/ 132 h 281"/>
                  <a:gd name="T100" fmla="*/ 317 w 322"/>
                  <a:gd name="T101" fmla="*/ 84 h 281"/>
                  <a:gd name="T102" fmla="*/ 322 w 322"/>
                  <a:gd name="T103" fmla="*/ 74 h 281"/>
                  <a:gd name="T104" fmla="*/ 313 w 322"/>
                  <a:gd name="T105" fmla="*/ 65 h 281"/>
                  <a:gd name="T106" fmla="*/ 313 w 322"/>
                  <a:gd name="T107" fmla="*/ 58 h 281"/>
                  <a:gd name="T108" fmla="*/ 305 w 322"/>
                  <a:gd name="T109" fmla="*/ 51 h 281"/>
                  <a:gd name="T110" fmla="*/ 299 w 322"/>
                  <a:gd name="T111" fmla="*/ 15 h 281"/>
                  <a:gd name="T112" fmla="*/ 285 w 322"/>
                  <a:gd name="T113" fmla="*/ 23 h 281"/>
                  <a:gd name="T114" fmla="*/ 273 w 322"/>
                  <a:gd name="T115" fmla="*/ 10 h 281"/>
                  <a:gd name="T116" fmla="*/ 273 w 322"/>
                  <a:gd name="T117" fmla="*/ 1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2" h="281">
                    <a:moveTo>
                      <a:pt x="273" y="10"/>
                    </a:moveTo>
                    <a:lnTo>
                      <a:pt x="240" y="0"/>
                    </a:lnTo>
                    <a:lnTo>
                      <a:pt x="171" y="46"/>
                    </a:lnTo>
                    <a:lnTo>
                      <a:pt x="111" y="92"/>
                    </a:lnTo>
                    <a:lnTo>
                      <a:pt x="82" y="103"/>
                    </a:lnTo>
                    <a:lnTo>
                      <a:pt x="83" y="158"/>
                    </a:lnTo>
                    <a:lnTo>
                      <a:pt x="72" y="174"/>
                    </a:lnTo>
                    <a:lnTo>
                      <a:pt x="70" y="188"/>
                    </a:lnTo>
                    <a:lnTo>
                      <a:pt x="51" y="191"/>
                    </a:lnTo>
                    <a:lnTo>
                      <a:pt x="23" y="194"/>
                    </a:lnTo>
                    <a:lnTo>
                      <a:pt x="16" y="203"/>
                    </a:lnTo>
                    <a:lnTo>
                      <a:pt x="2" y="204"/>
                    </a:lnTo>
                    <a:lnTo>
                      <a:pt x="0" y="215"/>
                    </a:lnTo>
                    <a:lnTo>
                      <a:pt x="3" y="226"/>
                    </a:lnTo>
                    <a:lnTo>
                      <a:pt x="15" y="241"/>
                    </a:lnTo>
                    <a:lnTo>
                      <a:pt x="16" y="253"/>
                    </a:lnTo>
                    <a:lnTo>
                      <a:pt x="39" y="258"/>
                    </a:lnTo>
                    <a:lnTo>
                      <a:pt x="39" y="274"/>
                    </a:lnTo>
                    <a:lnTo>
                      <a:pt x="46" y="267"/>
                    </a:lnTo>
                    <a:lnTo>
                      <a:pt x="53" y="267"/>
                    </a:lnTo>
                    <a:lnTo>
                      <a:pt x="70" y="281"/>
                    </a:lnTo>
                    <a:lnTo>
                      <a:pt x="71" y="260"/>
                    </a:lnTo>
                    <a:lnTo>
                      <a:pt x="77" y="250"/>
                    </a:lnTo>
                    <a:lnTo>
                      <a:pt x="79" y="236"/>
                    </a:lnTo>
                    <a:lnTo>
                      <a:pt x="85" y="232"/>
                    </a:lnTo>
                    <a:lnTo>
                      <a:pt x="107" y="229"/>
                    </a:lnTo>
                    <a:lnTo>
                      <a:pt x="128" y="237"/>
                    </a:lnTo>
                    <a:lnTo>
                      <a:pt x="136" y="246"/>
                    </a:lnTo>
                    <a:lnTo>
                      <a:pt x="147" y="246"/>
                    </a:lnTo>
                    <a:lnTo>
                      <a:pt x="157" y="241"/>
                    </a:lnTo>
                    <a:lnTo>
                      <a:pt x="182" y="253"/>
                    </a:lnTo>
                    <a:lnTo>
                      <a:pt x="192" y="253"/>
                    </a:lnTo>
                    <a:lnTo>
                      <a:pt x="205" y="243"/>
                    </a:lnTo>
                    <a:lnTo>
                      <a:pt x="218" y="244"/>
                    </a:lnTo>
                    <a:lnTo>
                      <a:pt x="223" y="240"/>
                    </a:lnTo>
                    <a:lnTo>
                      <a:pt x="234" y="242"/>
                    </a:lnTo>
                    <a:lnTo>
                      <a:pt x="250" y="248"/>
                    </a:lnTo>
                    <a:lnTo>
                      <a:pt x="266" y="235"/>
                    </a:lnTo>
                    <a:lnTo>
                      <a:pt x="272" y="236"/>
                    </a:lnTo>
                    <a:lnTo>
                      <a:pt x="286" y="262"/>
                    </a:lnTo>
                    <a:lnTo>
                      <a:pt x="289" y="261"/>
                    </a:lnTo>
                    <a:lnTo>
                      <a:pt x="290" y="254"/>
                    </a:lnTo>
                    <a:lnTo>
                      <a:pt x="296" y="252"/>
                    </a:lnTo>
                    <a:lnTo>
                      <a:pt x="298" y="242"/>
                    </a:lnTo>
                    <a:lnTo>
                      <a:pt x="285" y="241"/>
                    </a:lnTo>
                    <a:lnTo>
                      <a:pt x="285" y="225"/>
                    </a:lnTo>
                    <a:lnTo>
                      <a:pt x="275" y="217"/>
                    </a:lnTo>
                    <a:lnTo>
                      <a:pt x="285" y="186"/>
                    </a:lnTo>
                    <a:lnTo>
                      <a:pt x="310" y="163"/>
                    </a:lnTo>
                    <a:lnTo>
                      <a:pt x="311" y="132"/>
                    </a:lnTo>
                    <a:lnTo>
                      <a:pt x="317" y="84"/>
                    </a:lnTo>
                    <a:lnTo>
                      <a:pt x="322" y="74"/>
                    </a:lnTo>
                    <a:lnTo>
                      <a:pt x="313" y="65"/>
                    </a:lnTo>
                    <a:lnTo>
                      <a:pt x="313" y="58"/>
                    </a:lnTo>
                    <a:lnTo>
                      <a:pt x="305" y="51"/>
                    </a:lnTo>
                    <a:lnTo>
                      <a:pt x="299" y="15"/>
                    </a:lnTo>
                    <a:lnTo>
                      <a:pt x="285" y="23"/>
                    </a:lnTo>
                    <a:lnTo>
                      <a:pt x="273" y="10"/>
                    </a:lnTo>
                    <a:lnTo>
                      <a:pt x="27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1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EA9CA3-A780-453A-9AC0-A96A97AE53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650" y="3960813"/>
                <a:ext cx="393700" cy="361950"/>
              </a:xfrm>
              <a:custGeom>
                <a:avLst/>
                <a:gdLst>
                  <a:gd name="T0" fmla="*/ 239 w 248"/>
                  <a:gd name="T1" fmla="*/ 32 h 228"/>
                  <a:gd name="T2" fmla="*/ 236 w 248"/>
                  <a:gd name="T3" fmla="*/ 33 h 228"/>
                  <a:gd name="T4" fmla="*/ 222 w 248"/>
                  <a:gd name="T5" fmla="*/ 7 h 228"/>
                  <a:gd name="T6" fmla="*/ 216 w 248"/>
                  <a:gd name="T7" fmla="*/ 6 h 228"/>
                  <a:gd name="T8" fmla="*/ 200 w 248"/>
                  <a:gd name="T9" fmla="*/ 19 h 228"/>
                  <a:gd name="T10" fmla="*/ 184 w 248"/>
                  <a:gd name="T11" fmla="*/ 13 h 228"/>
                  <a:gd name="T12" fmla="*/ 173 w 248"/>
                  <a:gd name="T13" fmla="*/ 11 h 228"/>
                  <a:gd name="T14" fmla="*/ 168 w 248"/>
                  <a:gd name="T15" fmla="*/ 15 h 228"/>
                  <a:gd name="T16" fmla="*/ 155 w 248"/>
                  <a:gd name="T17" fmla="*/ 14 h 228"/>
                  <a:gd name="T18" fmla="*/ 142 w 248"/>
                  <a:gd name="T19" fmla="*/ 24 h 228"/>
                  <a:gd name="T20" fmla="*/ 132 w 248"/>
                  <a:gd name="T21" fmla="*/ 24 h 228"/>
                  <a:gd name="T22" fmla="*/ 107 w 248"/>
                  <a:gd name="T23" fmla="*/ 12 h 228"/>
                  <a:gd name="T24" fmla="*/ 97 w 248"/>
                  <a:gd name="T25" fmla="*/ 17 h 228"/>
                  <a:gd name="T26" fmla="*/ 86 w 248"/>
                  <a:gd name="T27" fmla="*/ 17 h 228"/>
                  <a:gd name="T28" fmla="*/ 78 w 248"/>
                  <a:gd name="T29" fmla="*/ 8 h 228"/>
                  <a:gd name="T30" fmla="*/ 57 w 248"/>
                  <a:gd name="T31" fmla="*/ 0 h 228"/>
                  <a:gd name="T32" fmla="*/ 35 w 248"/>
                  <a:gd name="T33" fmla="*/ 3 h 228"/>
                  <a:gd name="T34" fmla="*/ 29 w 248"/>
                  <a:gd name="T35" fmla="*/ 7 h 228"/>
                  <a:gd name="T36" fmla="*/ 27 w 248"/>
                  <a:gd name="T37" fmla="*/ 21 h 228"/>
                  <a:gd name="T38" fmla="*/ 21 w 248"/>
                  <a:gd name="T39" fmla="*/ 31 h 228"/>
                  <a:gd name="T40" fmla="*/ 20 w 248"/>
                  <a:gd name="T41" fmla="*/ 52 h 228"/>
                  <a:gd name="T42" fmla="*/ 19 w 248"/>
                  <a:gd name="T43" fmla="*/ 59 h 228"/>
                  <a:gd name="T44" fmla="*/ 24 w 248"/>
                  <a:gd name="T45" fmla="*/ 74 h 228"/>
                  <a:gd name="T46" fmla="*/ 19 w 248"/>
                  <a:gd name="T47" fmla="*/ 84 h 228"/>
                  <a:gd name="T48" fmla="*/ 22 w 248"/>
                  <a:gd name="T49" fmla="*/ 89 h 228"/>
                  <a:gd name="T50" fmla="*/ 12 w 248"/>
                  <a:gd name="T51" fmla="*/ 104 h 228"/>
                  <a:gd name="T52" fmla="*/ 5 w 248"/>
                  <a:gd name="T53" fmla="*/ 112 h 228"/>
                  <a:gd name="T54" fmla="*/ 1 w 248"/>
                  <a:gd name="T55" fmla="*/ 127 h 228"/>
                  <a:gd name="T56" fmla="*/ 1 w 248"/>
                  <a:gd name="T57" fmla="*/ 142 h 228"/>
                  <a:gd name="T58" fmla="*/ 0 w 248"/>
                  <a:gd name="T59" fmla="*/ 180 h 228"/>
                  <a:gd name="T60" fmla="*/ 19 w 248"/>
                  <a:gd name="T61" fmla="*/ 180 h 228"/>
                  <a:gd name="T62" fmla="*/ 35 w 248"/>
                  <a:gd name="T63" fmla="*/ 180 h 228"/>
                  <a:gd name="T64" fmla="*/ 50 w 248"/>
                  <a:gd name="T65" fmla="*/ 196 h 228"/>
                  <a:gd name="T66" fmla="*/ 56 w 248"/>
                  <a:gd name="T67" fmla="*/ 213 h 228"/>
                  <a:gd name="T68" fmla="*/ 68 w 248"/>
                  <a:gd name="T69" fmla="*/ 228 h 228"/>
                  <a:gd name="T70" fmla="*/ 84 w 248"/>
                  <a:gd name="T71" fmla="*/ 228 h 228"/>
                  <a:gd name="T72" fmla="*/ 93 w 248"/>
                  <a:gd name="T73" fmla="*/ 223 h 228"/>
                  <a:gd name="T74" fmla="*/ 100 w 248"/>
                  <a:gd name="T75" fmla="*/ 224 h 228"/>
                  <a:gd name="T76" fmla="*/ 123 w 248"/>
                  <a:gd name="T77" fmla="*/ 215 h 228"/>
                  <a:gd name="T78" fmla="*/ 127 w 248"/>
                  <a:gd name="T79" fmla="*/ 199 h 228"/>
                  <a:gd name="T80" fmla="*/ 138 w 248"/>
                  <a:gd name="T81" fmla="*/ 176 h 228"/>
                  <a:gd name="T82" fmla="*/ 143 w 248"/>
                  <a:gd name="T83" fmla="*/ 175 h 228"/>
                  <a:gd name="T84" fmla="*/ 156 w 248"/>
                  <a:gd name="T85" fmla="*/ 162 h 228"/>
                  <a:gd name="T86" fmla="*/ 164 w 248"/>
                  <a:gd name="T87" fmla="*/ 161 h 228"/>
                  <a:gd name="T88" fmla="*/ 176 w 248"/>
                  <a:gd name="T89" fmla="*/ 172 h 228"/>
                  <a:gd name="T90" fmla="*/ 190 w 248"/>
                  <a:gd name="T91" fmla="*/ 163 h 228"/>
                  <a:gd name="T92" fmla="*/ 192 w 248"/>
                  <a:gd name="T93" fmla="*/ 153 h 228"/>
                  <a:gd name="T94" fmla="*/ 197 w 248"/>
                  <a:gd name="T95" fmla="*/ 143 h 228"/>
                  <a:gd name="T96" fmla="*/ 199 w 248"/>
                  <a:gd name="T97" fmla="*/ 131 h 228"/>
                  <a:gd name="T98" fmla="*/ 211 w 248"/>
                  <a:gd name="T99" fmla="*/ 122 h 228"/>
                  <a:gd name="T100" fmla="*/ 215 w 248"/>
                  <a:gd name="T101" fmla="*/ 105 h 228"/>
                  <a:gd name="T102" fmla="*/ 220 w 248"/>
                  <a:gd name="T103" fmla="*/ 100 h 228"/>
                  <a:gd name="T104" fmla="*/ 222 w 248"/>
                  <a:gd name="T105" fmla="*/ 87 h 228"/>
                  <a:gd name="T106" fmla="*/ 227 w 248"/>
                  <a:gd name="T107" fmla="*/ 73 h 228"/>
                  <a:gd name="T108" fmla="*/ 245 w 248"/>
                  <a:gd name="T109" fmla="*/ 54 h 228"/>
                  <a:gd name="T110" fmla="*/ 246 w 248"/>
                  <a:gd name="T111" fmla="*/ 46 h 228"/>
                  <a:gd name="T112" fmla="*/ 248 w 248"/>
                  <a:gd name="T113" fmla="*/ 42 h 228"/>
                  <a:gd name="T114" fmla="*/ 239 w 248"/>
                  <a:gd name="T115" fmla="*/ 32 h 228"/>
                  <a:gd name="T116" fmla="*/ 239 w 248"/>
                  <a:gd name="T117" fmla="*/ 32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8" h="228">
                    <a:moveTo>
                      <a:pt x="239" y="32"/>
                    </a:moveTo>
                    <a:lnTo>
                      <a:pt x="236" y="33"/>
                    </a:lnTo>
                    <a:lnTo>
                      <a:pt x="222" y="7"/>
                    </a:lnTo>
                    <a:lnTo>
                      <a:pt x="216" y="6"/>
                    </a:lnTo>
                    <a:lnTo>
                      <a:pt x="200" y="19"/>
                    </a:lnTo>
                    <a:lnTo>
                      <a:pt x="184" y="13"/>
                    </a:lnTo>
                    <a:lnTo>
                      <a:pt x="173" y="11"/>
                    </a:lnTo>
                    <a:lnTo>
                      <a:pt x="168" y="15"/>
                    </a:lnTo>
                    <a:lnTo>
                      <a:pt x="155" y="14"/>
                    </a:lnTo>
                    <a:lnTo>
                      <a:pt x="142" y="24"/>
                    </a:lnTo>
                    <a:lnTo>
                      <a:pt x="132" y="24"/>
                    </a:lnTo>
                    <a:lnTo>
                      <a:pt x="107" y="12"/>
                    </a:lnTo>
                    <a:lnTo>
                      <a:pt x="97" y="17"/>
                    </a:lnTo>
                    <a:lnTo>
                      <a:pt x="86" y="17"/>
                    </a:lnTo>
                    <a:lnTo>
                      <a:pt x="78" y="8"/>
                    </a:lnTo>
                    <a:lnTo>
                      <a:pt x="57" y="0"/>
                    </a:lnTo>
                    <a:lnTo>
                      <a:pt x="35" y="3"/>
                    </a:lnTo>
                    <a:lnTo>
                      <a:pt x="29" y="7"/>
                    </a:lnTo>
                    <a:lnTo>
                      <a:pt x="27" y="21"/>
                    </a:lnTo>
                    <a:lnTo>
                      <a:pt x="21" y="31"/>
                    </a:lnTo>
                    <a:lnTo>
                      <a:pt x="20" y="52"/>
                    </a:lnTo>
                    <a:lnTo>
                      <a:pt x="19" y="59"/>
                    </a:lnTo>
                    <a:lnTo>
                      <a:pt x="24" y="74"/>
                    </a:lnTo>
                    <a:lnTo>
                      <a:pt x="19" y="84"/>
                    </a:lnTo>
                    <a:lnTo>
                      <a:pt x="22" y="89"/>
                    </a:lnTo>
                    <a:lnTo>
                      <a:pt x="12" y="104"/>
                    </a:lnTo>
                    <a:lnTo>
                      <a:pt x="5" y="112"/>
                    </a:lnTo>
                    <a:lnTo>
                      <a:pt x="1" y="127"/>
                    </a:lnTo>
                    <a:lnTo>
                      <a:pt x="1" y="142"/>
                    </a:lnTo>
                    <a:lnTo>
                      <a:pt x="0" y="180"/>
                    </a:lnTo>
                    <a:lnTo>
                      <a:pt x="19" y="180"/>
                    </a:lnTo>
                    <a:lnTo>
                      <a:pt x="35" y="180"/>
                    </a:lnTo>
                    <a:lnTo>
                      <a:pt x="50" y="196"/>
                    </a:lnTo>
                    <a:lnTo>
                      <a:pt x="56" y="213"/>
                    </a:lnTo>
                    <a:lnTo>
                      <a:pt x="68" y="228"/>
                    </a:lnTo>
                    <a:lnTo>
                      <a:pt x="84" y="228"/>
                    </a:lnTo>
                    <a:lnTo>
                      <a:pt x="93" y="223"/>
                    </a:lnTo>
                    <a:lnTo>
                      <a:pt x="100" y="224"/>
                    </a:lnTo>
                    <a:lnTo>
                      <a:pt x="123" y="215"/>
                    </a:lnTo>
                    <a:lnTo>
                      <a:pt x="127" y="199"/>
                    </a:lnTo>
                    <a:lnTo>
                      <a:pt x="138" y="176"/>
                    </a:lnTo>
                    <a:lnTo>
                      <a:pt x="143" y="175"/>
                    </a:lnTo>
                    <a:lnTo>
                      <a:pt x="156" y="162"/>
                    </a:lnTo>
                    <a:lnTo>
                      <a:pt x="164" y="161"/>
                    </a:lnTo>
                    <a:lnTo>
                      <a:pt x="176" y="172"/>
                    </a:lnTo>
                    <a:lnTo>
                      <a:pt x="190" y="163"/>
                    </a:lnTo>
                    <a:lnTo>
                      <a:pt x="192" y="153"/>
                    </a:lnTo>
                    <a:lnTo>
                      <a:pt x="197" y="143"/>
                    </a:lnTo>
                    <a:lnTo>
                      <a:pt x="199" y="131"/>
                    </a:lnTo>
                    <a:lnTo>
                      <a:pt x="211" y="122"/>
                    </a:lnTo>
                    <a:lnTo>
                      <a:pt x="215" y="105"/>
                    </a:lnTo>
                    <a:lnTo>
                      <a:pt x="220" y="100"/>
                    </a:lnTo>
                    <a:lnTo>
                      <a:pt x="222" y="87"/>
                    </a:lnTo>
                    <a:lnTo>
                      <a:pt x="227" y="73"/>
                    </a:lnTo>
                    <a:lnTo>
                      <a:pt x="245" y="54"/>
                    </a:lnTo>
                    <a:lnTo>
                      <a:pt x="246" y="46"/>
                    </a:lnTo>
                    <a:lnTo>
                      <a:pt x="248" y="42"/>
                    </a:lnTo>
                    <a:lnTo>
                      <a:pt x="239" y="32"/>
                    </a:lnTo>
                    <a:lnTo>
                      <a:pt x="239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1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7A5C6D4-7771-4E00-9729-63DDE87A79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25963"/>
                <a:ext cx="60325" cy="66675"/>
              </a:xfrm>
              <a:custGeom>
                <a:avLst/>
                <a:gdLst>
                  <a:gd name="T0" fmla="*/ 29 w 38"/>
                  <a:gd name="T1" fmla="*/ 0 h 42"/>
                  <a:gd name="T2" fmla="*/ 17 w 38"/>
                  <a:gd name="T3" fmla="*/ 7 h 42"/>
                  <a:gd name="T4" fmla="*/ 12 w 38"/>
                  <a:gd name="T5" fmla="*/ 5 h 42"/>
                  <a:gd name="T6" fmla="*/ 6 w 38"/>
                  <a:gd name="T7" fmla="*/ 12 h 42"/>
                  <a:gd name="T8" fmla="*/ 5 w 38"/>
                  <a:gd name="T9" fmla="*/ 26 h 42"/>
                  <a:gd name="T10" fmla="*/ 2 w 38"/>
                  <a:gd name="T11" fmla="*/ 27 h 42"/>
                  <a:gd name="T12" fmla="*/ 0 w 38"/>
                  <a:gd name="T13" fmla="*/ 41 h 42"/>
                  <a:gd name="T14" fmla="*/ 13 w 38"/>
                  <a:gd name="T15" fmla="*/ 42 h 42"/>
                  <a:gd name="T16" fmla="*/ 20 w 38"/>
                  <a:gd name="T17" fmla="*/ 28 h 42"/>
                  <a:gd name="T18" fmla="*/ 31 w 38"/>
                  <a:gd name="T19" fmla="*/ 30 h 42"/>
                  <a:gd name="T20" fmla="*/ 31 w 38"/>
                  <a:gd name="T21" fmla="*/ 30 h 42"/>
                  <a:gd name="T22" fmla="*/ 37 w 38"/>
                  <a:gd name="T23" fmla="*/ 27 h 42"/>
                  <a:gd name="T24" fmla="*/ 38 w 38"/>
                  <a:gd name="T25" fmla="*/ 13 h 42"/>
                  <a:gd name="T26" fmla="*/ 29 w 38"/>
                  <a:gd name="T27" fmla="*/ 0 h 42"/>
                  <a:gd name="T28" fmla="*/ 29 w 38"/>
                  <a:gd name="T2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2">
                    <a:moveTo>
                      <a:pt x="29" y="0"/>
                    </a:moveTo>
                    <a:lnTo>
                      <a:pt x="17" y="7"/>
                    </a:lnTo>
                    <a:lnTo>
                      <a:pt x="12" y="5"/>
                    </a:lnTo>
                    <a:lnTo>
                      <a:pt x="6" y="12"/>
                    </a:lnTo>
                    <a:lnTo>
                      <a:pt x="5" y="26"/>
                    </a:lnTo>
                    <a:lnTo>
                      <a:pt x="2" y="27"/>
                    </a:lnTo>
                    <a:lnTo>
                      <a:pt x="0" y="41"/>
                    </a:lnTo>
                    <a:lnTo>
                      <a:pt x="13" y="42"/>
                    </a:lnTo>
                    <a:lnTo>
                      <a:pt x="20" y="28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7" y="27"/>
                    </a:lnTo>
                    <a:lnTo>
                      <a:pt x="38" y="13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1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0019CDD-9F6E-4635-ABFC-9AF01FEF19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0114"/>
                <a:ext cx="277812" cy="250824"/>
              </a:xfrm>
              <a:custGeom>
                <a:avLst/>
                <a:gdLst>
                  <a:gd name="T0" fmla="*/ 175 w 175"/>
                  <a:gd name="T1" fmla="*/ 0 h 158"/>
                  <a:gd name="T2" fmla="*/ 172 w 175"/>
                  <a:gd name="T3" fmla="*/ 0 h 158"/>
                  <a:gd name="T4" fmla="*/ 172 w 175"/>
                  <a:gd name="T5" fmla="*/ 0 h 158"/>
                  <a:gd name="T6" fmla="*/ 173 w 175"/>
                  <a:gd name="T7" fmla="*/ 12 h 158"/>
                  <a:gd name="T8" fmla="*/ 160 w 175"/>
                  <a:gd name="T9" fmla="*/ 13 h 158"/>
                  <a:gd name="T10" fmla="*/ 154 w 175"/>
                  <a:gd name="T11" fmla="*/ 19 h 158"/>
                  <a:gd name="T12" fmla="*/ 144 w 175"/>
                  <a:gd name="T13" fmla="*/ 19 h 158"/>
                  <a:gd name="T14" fmla="*/ 137 w 175"/>
                  <a:gd name="T15" fmla="*/ 16 h 158"/>
                  <a:gd name="T16" fmla="*/ 120 w 175"/>
                  <a:gd name="T17" fmla="*/ 18 h 158"/>
                  <a:gd name="T18" fmla="*/ 112 w 175"/>
                  <a:gd name="T19" fmla="*/ 36 h 158"/>
                  <a:gd name="T20" fmla="*/ 106 w 175"/>
                  <a:gd name="T21" fmla="*/ 38 h 158"/>
                  <a:gd name="T22" fmla="*/ 96 w 175"/>
                  <a:gd name="T23" fmla="*/ 68 h 158"/>
                  <a:gd name="T24" fmla="*/ 67 w 175"/>
                  <a:gd name="T25" fmla="*/ 94 h 158"/>
                  <a:gd name="T26" fmla="*/ 59 w 175"/>
                  <a:gd name="T27" fmla="*/ 127 h 158"/>
                  <a:gd name="T28" fmla="*/ 51 w 175"/>
                  <a:gd name="T29" fmla="*/ 137 h 158"/>
                  <a:gd name="T30" fmla="*/ 48 w 175"/>
                  <a:gd name="T31" fmla="*/ 147 h 158"/>
                  <a:gd name="T32" fmla="*/ 1 w 175"/>
                  <a:gd name="T33" fmla="*/ 148 h 158"/>
                  <a:gd name="T34" fmla="*/ 1 w 175"/>
                  <a:gd name="T35" fmla="*/ 148 h 158"/>
                  <a:gd name="T36" fmla="*/ 0 w 175"/>
                  <a:gd name="T37" fmla="*/ 158 h 158"/>
                  <a:gd name="T38" fmla="*/ 5 w 175"/>
                  <a:gd name="T39" fmla="*/ 150 h 158"/>
                  <a:gd name="T40" fmla="*/ 85 w 175"/>
                  <a:gd name="T41" fmla="*/ 150 h 158"/>
                  <a:gd name="T42" fmla="*/ 82 w 175"/>
                  <a:gd name="T43" fmla="*/ 116 h 158"/>
                  <a:gd name="T44" fmla="*/ 87 w 175"/>
                  <a:gd name="T45" fmla="*/ 104 h 158"/>
                  <a:gd name="T46" fmla="*/ 107 w 175"/>
                  <a:gd name="T47" fmla="*/ 102 h 158"/>
                  <a:gd name="T48" fmla="*/ 108 w 175"/>
                  <a:gd name="T49" fmla="*/ 41 h 158"/>
                  <a:gd name="T50" fmla="*/ 174 w 175"/>
                  <a:gd name="T51" fmla="*/ 42 h 158"/>
                  <a:gd name="T52" fmla="*/ 175 w 175"/>
                  <a:gd name="T53" fmla="*/ 6 h 158"/>
                  <a:gd name="T54" fmla="*/ 175 w 175"/>
                  <a:gd name="T55" fmla="*/ 1 h 158"/>
                  <a:gd name="T56" fmla="*/ 175 w 175"/>
                  <a:gd name="T57" fmla="*/ 0 h 158"/>
                  <a:gd name="T58" fmla="*/ 175 w 175"/>
                  <a:gd name="T5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5" h="158">
                    <a:moveTo>
                      <a:pt x="175" y="0"/>
                    </a:moveTo>
                    <a:lnTo>
                      <a:pt x="172" y="0"/>
                    </a:lnTo>
                    <a:lnTo>
                      <a:pt x="172" y="0"/>
                    </a:lnTo>
                    <a:lnTo>
                      <a:pt x="173" y="12"/>
                    </a:lnTo>
                    <a:lnTo>
                      <a:pt x="160" y="13"/>
                    </a:lnTo>
                    <a:lnTo>
                      <a:pt x="154" y="19"/>
                    </a:lnTo>
                    <a:lnTo>
                      <a:pt x="144" y="19"/>
                    </a:lnTo>
                    <a:lnTo>
                      <a:pt x="137" y="16"/>
                    </a:lnTo>
                    <a:lnTo>
                      <a:pt x="120" y="18"/>
                    </a:lnTo>
                    <a:lnTo>
                      <a:pt x="112" y="36"/>
                    </a:lnTo>
                    <a:lnTo>
                      <a:pt x="106" y="38"/>
                    </a:lnTo>
                    <a:lnTo>
                      <a:pt x="96" y="68"/>
                    </a:lnTo>
                    <a:lnTo>
                      <a:pt x="67" y="94"/>
                    </a:lnTo>
                    <a:lnTo>
                      <a:pt x="59" y="127"/>
                    </a:lnTo>
                    <a:lnTo>
                      <a:pt x="51" y="137"/>
                    </a:lnTo>
                    <a:lnTo>
                      <a:pt x="48" y="147"/>
                    </a:lnTo>
                    <a:lnTo>
                      <a:pt x="1" y="148"/>
                    </a:lnTo>
                    <a:lnTo>
                      <a:pt x="1" y="148"/>
                    </a:lnTo>
                    <a:lnTo>
                      <a:pt x="0" y="158"/>
                    </a:lnTo>
                    <a:lnTo>
                      <a:pt x="5" y="150"/>
                    </a:lnTo>
                    <a:lnTo>
                      <a:pt x="85" y="150"/>
                    </a:lnTo>
                    <a:lnTo>
                      <a:pt x="82" y="116"/>
                    </a:lnTo>
                    <a:lnTo>
                      <a:pt x="87" y="104"/>
                    </a:lnTo>
                    <a:lnTo>
                      <a:pt x="107" y="102"/>
                    </a:lnTo>
                    <a:lnTo>
                      <a:pt x="108" y="41"/>
                    </a:lnTo>
                    <a:lnTo>
                      <a:pt x="174" y="42"/>
                    </a:lnTo>
                    <a:lnTo>
                      <a:pt x="175" y="6"/>
                    </a:lnTo>
                    <a:lnTo>
                      <a:pt x="175" y="1"/>
                    </a:lnTo>
                    <a:lnTo>
                      <a:pt x="175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1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8AEAD44-DB4B-42B7-8C60-ED337A4459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237" y="3652838"/>
                <a:ext cx="536575" cy="504825"/>
              </a:xfrm>
              <a:custGeom>
                <a:avLst/>
                <a:gdLst>
                  <a:gd name="T0" fmla="*/ 307 w 338"/>
                  <a:gd name="T1" fmla="*/ 120 h 318"/>
                  <a:gd name="T2" fmla="*/ 328 w 338"/>
                  <a:gd name="T3" fmla="*/ 109 h 318"/>
                  <a:gd name="T4" fmla="*/ 326 w 338"/>
                  <a:gd name="T5" fmla="*/ 86 h 318"/>
                  <a:gd name="T6" fmla="*/ 308 w 338"/>
                  <a:gd name="T7" fmla="*/ 52 h 318"/>
                  <a:gd name="T8" fmla="*/ 308 w 338"/>
                  <a:gd name="T9" fmla="*/ 24 h 318"/>
                  <a:gd name="T10" fmla="*/ 219 w 338"/>
                  <a:gd name="T11" fmla="*/ 0 h 318"/>
                  <a:gd name="T12" fmla="*/ 57 w 338"/>
                  <a:gd name="T13" fmla="*/ 0 h 318"/>
                  <a:gd name="T14" fmla="*/ 35 w 338"/>
                  <a:gd name="T15" fmla="*/ 48 h 318"/>
                  <a:gd name="T16" fmla="*/ 39 w 338"/>
                  <a:gd name="T17" fmla="*/ 152 h 318"/>
                  <a:gd name="T18" fmla="*/ 12 w 338"/>
                  <a:gd name="T19" fmla="*/ 168 h 318"/>
                  <a:gd name="T20" fmla="*/ 11 w 338"/>
                  <a:gd name="T21" fmla="*/ 188 h 318"/>
                  <a:gd name="T22" fmla="*/ 7 w 338"/>
                  <a:gd name="T23" fmla="*/ 205 h 318"/>
                  <a:gd name="T24" fmla="*/ 0 w 338"/>
                  <a:gd name="T25" fmla="*/ 224 h 318"/>
                  <a:gd name="T26" fmla="*/ 12 w 338"/>
                  <a:gd name="T27" fmla="*/ 232 h 318"/>
                  <a:gd name="T28" fmla="*/ 21 w 338"/>
                  <a:gd name="T29" fmla="*/ 253 h 318"/>
                  <a:gd name="T30" fmla="*/ 23 w 338"/>
                  <a:gd name="T31" fmla="*/ 268 h 318"/>
                  <a:gd name="T32" fmla="*/ 35 w 338"/>
                  <a:gd name="T33" fmla="*/ 293 h 318"/>
                  <a:gd name="T34" fmla="*/ 34 w 338"/>
                  <a:gd name="T35" fmla="*/ 310 h 318"/>
                  <a:gd name="T36" fmla="*/ 43 w 338"/>
                  <a:gd name="T37" fmla="*/ 318 h 318"/>
                  <a:gd name="T38" fmla="*/ 56 w 338"/>
                  <a:gd name="T39" fmla="*/ 311 h 318"/>
                  <a:gd name="T40" fmla="*/ 67 w 338"/>
                  <a:gd name="T41" fmla="*/ 279 h 318"/>
                  <a:gd name="T42" fmla="*/ 86 w 338"/>
                  <a:gd name="T43" fmla="*/ 282 h 318"/>
                  <a:gd name="T44" fmla="*/ 103 w 338"/>
                  <a:gd name="T45" fmla="*/ 298 h 318"/>
                  <a:gd name="T46" fmla="*/ 125 w 338"/>
                  <a:gd name="T47" fmla="*/ 295 h 318"/>
                  <a:gd name="T48" fmla="*/ 148 w 338"/>
                  <a:gd name="T49" fmla="*/ 300 h 318"/>
                  <a:gd name="T50" fmla="*/ 161 w 338"/>
                  <a:gd name="T51" fmla="*/ 291 h 318"/>
                  <a:gd name="T52" fmla="*/ 170 w 338"/>
                  <a:gd name="T53" fmla="*/ 279 h 318"/>
                  <a:gd name="T54" fmla="*/ 198 w 338"/>
                  <a:gd name="T55" fmla="*/ 290 h 318"/>
                  <a:gd name="T56" fmla="*/ 219 w 338"/>
                  <a:gd name="T57" fmla="*/ 260 h 318"/>
                  <a:gd name="T58" fmla="*/ 212 w 338"/>
                  <a:gd name="T59" fmla="*/ 239 h 318"/>
                  <a:gd name="T60" fmla="*/ 226 w 338"/>
                  <a:gd name="T61" fmla="*/ 232 h 318"/>
                  <a:gd name="T62" fmla="*/ 233 w 338"/>
                  <a:gd name="T63" fmla="*/ 252 h 318"/>
                  <a:gd name="T64" fmla="*/ 247 w 338"/>
                  <a:gd name="T65" fmla="*/ 278 h 318"/>
                  <a:gd name="T66" fmla="*/ 250 w 338"/>
                  <a:gd name="T67" fmla="*/ 297 h 318"/>
                  <a:gd name="T68" fmla="*/ 253 w 338"/>
                  <a:gd name="T69" fmla="*/ 295 h 318"/>
                  <a:gd name="T70" fmla="*/ 268 w 338"/>
                  <a:gd name="T71" fmla="*/ 264 h 318"/>
                  <a:gd name="T72" fmla="*/ 278 w 338"/>
                  <a:gd name="T73" fmla="*/ 236 h 318"/>
                  <a:gd name="T74" fmla="*/ 299 w 338"/>
                  <a:gd name="T75" fmla="*/ 201 h 318"/>
                  <a:gd name="T76" fmla="*/ 299 w 338"/>
                  <a:gd name="T77" fmla="*/ 171 h 318"/>
                  <a:gd name="T78" fmla="*/ 305 w 338"/>
                  <a:gd name="T79" fmla="*/ 13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8" h="318">
                    <a:moveTo>
                      <a:pt x="305" y="136"/>
                    </a:moveTo>
                    <a:lnTo>
                      <a:pt x="307" y="120"/>
                    </a:lnTo>
                    <a:lnTo>
                      <a:pt x="313" y="112"/>
                    </a:lnTo>
                    <a:lnTo>
                      <a:pt x="328" y="109"/>
                    </a:lnTo>
                    <a:lnTo>
                      <a:pt x="338" y="96"/>
                    </a:lnTo>
                    <a:lnTo>
                      <a:pt x="326" y="86"/>
                    </a:lnTo>
                    <a:lnTo>
                      <a:pt x="317" y="81"/>
                    </a:lnTo>
                    <a:lnTo>
                      <a:pt x="308" y="52"/>
                    </a:lnTo>
                    <a:lnTo>
                      <a:pt x="304" y="28"/>
                    </a:lnTo>
                    <a:lnTo>
                      <a:pt x="308" y="24"/>
                    </a:lnTo>
                    <a:lnTo>
                      <a:pt x="301" y="0"/>
                    </a:lnTo>
                    <a:lnTo>
                      <a:pt x="219" y="0"/>
                    </a:lnTo>
                    <a:lnTo>
                      <a:pt x="139" y="0"/>
                    </a:lnTo>
                    <a:lnTo>
                      <a:pt x="57" y="0"/>
                    </a:lnTo>
                    <a:lnTo>
                      <a:pt x="59" y="48"/>
                    </a:lnTo>
                    <a:lnTo>
                      <a:pt x="35" y="48"/>
                    </a:lnTo>
                    <a:lnTo>
                      <a:pt x="35" y="57"/>
                    </a:lnTo>
                    <a:lnTo>
                      <a:pt x="39" y="152"/>
                    </a:lnTo>
                    <a:lnTo>
                      <a:pt x="21" y="151"/>
                    </a:lnTo>
                    <a:lnTo>
                      <a:pt x="12" y="168"/>
                    </a:lnTo>
                    <a:lnTo>
                      <a:pt x="7" y="183"/>
                    </a:lnTo>
                    <a:lnTo>
                      <a:pt x="11" y="188"/>
                    </a:lnTo>
                    <a:lnTo>
                      <a:pt x="5" y="196"/>
                    </a:lnTo>
                    <a:lnTo>
                      <a:pt x="7" y="205"/>
                    </a:lnTo>
                    <a:lnTo>
                      <a:pt x="2" y="215"/>
                    </a:lnTo>
                    <a:lnTo>
                      <a:pt x="0" y="224"/>
                    </a:lnTo>
                    <a:lnTo>
                      <a:pt x="7" y="223"/>
                    </a:lnTo>
                    <a:lnTo>
                      <a:pt x="12" y="232"/>
                    </a:lnTo>
                    <a:lnTo>
                      <a:pt x="13" y="246"/>
                    </a:lnTo>
                    <a:lnTo>
                      <a:pt x="21" y="253"/>
                    </a:lnTo>
                    <a:lnTo>
                      <a:pt x="21" y="258"/>
                    </a:lnTo>
                    <a:lnTo>
                      <a:pt x="23" y="268"/>
                    </a:lnTo>
                    <a:lnTo>
                      <a:pt x="35" y="283"/>
                    </a:lnTo>
                    <a:lnTo>
                      <a:pt x="35" y="293"/>
                    </a:lnTo>
                    <a:lnTo>
                      <a:pt x="33" y="303"/>
                    </a:lnTo>
                    <a:lnTo>
                      <a:pt x="34" y="310"/>
                    </a:lnTo>
                    <a:lnTo>
                      <a:pt x="41" y="317"/>
                    </a:lnTo>
                    <a:lnTo>
                      <a:pt x="43" y="318"/>
                    </a:lnTo>
                    <a:lnTo>
                      <a:pt x="49" y="315"/>
                    </a:lnTo>
                    <a:lnTo>
                      <a:pt x="56" y="311"/>
                    </a:lnTo>
                    <a:lnTo>
                      <a:pt x="62" y="290"/>
                    </a:lnTo>
                    <a:lnTo>
                      <a:pt x="67" y="279"/>
                    </a:lnTo>
                    <a:lnTo>
                      <a:pt x="82" y="276"/>
                    </a:lnTo>
                    <a:lnTo>
                      <a:pt x="86" y="282"/>
                    </a:lnTo>
                    <a:lnTo>
                      <a:pt x="97" y="296"/>
                    </a:lnTo>
                    <a:lnTo>
                      <a:pt x="103" y="298"/>
                    </a:lnTo>
                    <a:lnTo>
                      <a:pt x="110" y="294"/>
                    </a:lnTo>
                    <a:lnTo>
                      <a:pt x="125" y="295"/>
                    </a:lnTo>
                    <a:lnTo>
                      <a:pt x="128" y="300"/>
                    </a:lnTo>
                    <a:lnTo>
                      <a:pt x="148" y="300"/>
                    </a:lnTo>
                    <a:lnTo>
                      <a:pt x="149" y="295"/>
                    </a:lnTo>
                    <a:lnTo>
                      <a:pt x="161" y="291"/>
                    </a:lnTo>
                    <a:lnTo>
                      <a:pt x="162" y="283"/>
                    </a:lnTo>
                    <a:lnTo>
                      <a:pt x="170" y="279"/>
                    </a:lnTo>
                    <a:lnTo>
                      <a:pt x="188" y="293"/>
                    </a:lnTo>
                    <a:lnTo>
                      <a:pt x="198" y="290"/>
                    </a:lnTo>
                    <a:lnTo>
                      <a:pt x="208" y="273"/>
                    </a:lnTo>
                    <a:lnTo>
                      <a:pt x="219" y="260"/>
                    </a:lnTo>
                    <a:lnTo>
                      <a:pt x="218" y="245"/>
                    </a:lnTo>
                    <a:lnTo>
                      <a:pt x="212" y="239"/>
                    </a:lnTo>
                    <a:lnTo>
                      <a:pt x="225" y="238"/>
                    </a:lnTo>
                    <a:lnTo>
                      <a:pt x="226" y="232"/>
                    </a:lnTo>
                    <a:lnTo>
                      <a:pt x="235" y="234"/>
                    </a:lnTo>
                    <a:lnTo>
                      <a:pt x="233" y="252"/>
                    </a:lnTo>
                    <a:lnTo>
                      <a:pt x="237" y="268"/>
                    </a:lnTo>
                    <a:lnTo>
                      <a:pt x="247" y="278"/>
                    </a:lnTo>
                    <a:lnTo>
                      <a:pt x="250" y="286"/>
                    </a:lnTo>
                    <a:lnTo>
                      <a:pt x="250" y="297"/>
                    </a:lnTo>
                    <a:lnTo>
                      <a:pt x="253" y="298"/>
                    </a:lnTo>
                    <a:lnTo>
                      <a:pt x="253" y="295"/>
                    </a:lnTo>
                    <a:lnTo>
                      <a:pt x="259" y="270"/>
                    </a:lnTo>
                    <a:lnTo>
                      <a:pt x="268" y="264"/>
                    </a:lnTo>
                    <a:lnTo>
                      <a:pt x="270" y="253"/>
                    </a:lnTo>
                    <a:lnTo>
                      <a:pt x="278" y="236"/>
                    </a:lnTo>
                    <a:lnTo>
                      <a:pt x="290" y="224"/>
                    </a:lnTo>
                    <a:lnTo>
                      <a:pt x="299" y="201"/>
                    </a:lnTo>
                    <a:lnTo>
                      <a:pt x="301" y="181"/>
                    </a:lnTo>
                    <a:lnTo>
                      <a:pt x="299" y="171"/>
                    </a:lnTo>
                    <a:lnTo>
                      <a:pt x="305" y="136"/>
                    </a:lnTo>
                    <a:lnTo>
                      <a:pt x="305" y="1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1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F64FCB-465F-4B35-8BA8-259639E6D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0" y="4021138"/>
                <a:ext cx="381000" cy="328613"/>
              </a:xfrm>
              <a:custGeom>
                <a:avLst/>
                <a:gdLst>
                  <a:gd name="T0" fmla="*/ 204 w 240"/>
                  <a:gd name="T1" fmla="*/ 46 h 207"/>
                  <a:gd name="T2" fmla="*/ 190 w 240"/>
                  <a:gd name="T3" fmla="*/ 20 h 207"/>
                  <a:gd name="T4" fmla="*/ 183 w 240"/>
                  <a:gd name="T5" fmla="*/ 0 h 207"/>
                  <a:gd name="T6" fmla="*/ 169 w 240"/>
                  <a:gd name="T7" fmla="*/ 7 h 207"/>
                  <a:gd name="T8" fmla="*/ 176 w 240"/>
                  <a:gd name="T9" fmla="*/ 28 h 207"/>
                  <a:gd name="T10" fmla="*/ 155 w 240"/>
                  <a:gd name="T11" fmla="*/ 58 h 207"/>
                  <a:gd name="T12" fmla="*/ 127 w 240"/>
                  <a:gd name="T13" fmla="*/ 47 h 207"/>
                  <a:gd name="T14" fmla="*/ 118 w 240"/>
                  <a:gd name="T15" fmla="*/ 59 h 207"/>
                  <a:gd name="T16" fmla="*/ 105 w 240"/>
                  <a:gd name="T17" fmla="*/ 68 h 207"/>
                  <a:gd name="T18" fmla="*/ 82 w 240"/>
                  <a:gd name="T19" fmla="*/ 63 h 207"/>
                  <a:gd name="T20" fmla="*/ 60 w 240"/>
                  <a:gd name="T21" fmla="*/ 66 h 207"/>
                  <a:gd name="T22" fmla="*/ 43 w 240"/>
                  <a:gd name="T23" fmla="*/ 50 h 207"/>
                  <a:gd name="T24" fmla="*/ 24 w 240"/>
                  <a:gd name="T25" fmla="*/ 47 h 207"/>
                  <a:gd name="T26" fmla="*/ 13 w 240"/>
                  <a:gd name="T27" fmla="*/ 79 h 207"/>
                  <a:gd name="T28" fmla="*/ 0 w 240"/>
                  <a:gd name="T29" fmla="*/ 86 h 207"/>
                  <a:gd name="T30" fmla="*/ 26 w 240"/>
                  <a:gd name="T31" fmla="*/ 105 h 207"/>
                  <a:gd name="T32" fmla="*/ 40 w 240"/>
                  <a:gd name="T33" fmla="*/ 125 h 207"/>
                  <a:gd name="T34" fmla="*/ 55 w 240"/>
                  <a:gd name="T35" fmla="*/ 149 h 207"/>
                  <a:gd name="T36" fmla="*/ 74 w 240"/>
                  <a:gd name="T37" fmla="*/ 167 h 207"/>
                  <a:gd name="T38" fmla="*/ 96 w 240"/>
                  <a:gd name="T39" fmla="*/ 190 h 207"/>
                  <a:gd name="T40" fmla="*/ 112 w 240"/>
                  <a:gd name="T41" fmla="*/ 187 h 207"/>
                  <a:gd name="T42" fmla="*/ 129 w 240"/>
                  <a:gd name="T43" fmla="*/ 191 h 207"/>
                  <a:gd name="T44" fmla="*/ 147 w 240"/>
                  <a:gd name="T45" fmla="*/ 207 h 207"/>
                  <a:gd name="T46" fmla="*/ 169 w 240"/>
                  <a:gd name="T47" fmla="*/ 206 h 207"/>
                  <a:gd name="T48" fmla="*/ 201 w 240"/>
                  <a:gd name="T49" fmla="*/ 201 h 207"/>
                  <a:gd name="T50" fmla="*/ 226 w 240"/>
                  <a:gd name="T51" fmla="*/ 176 h 207"/>
                  <a:gd name="T52" fmla="*/ 227 w 240"/>
                  <a:gd name="T53" fmla="*/ 134 h 207"/>
                  <a:gd name="T54" fmla="*/ 214 w 240"/>
                  <a:gd name="T55" fmla="*/ 120 h 207"/>
                  <a:gd name="T56" fmla="*/ 190 w 240"/>
                  <a:gd name="T57" fmla="*/ 105 h 207"/>
                  <a:gd name="T58" fmla="*/ 208 w 240"/>
                  <a:gd name="T59" fmla="*/ 92 h 207"/>
                  <a:gd name="T60" fmla="*/ 210 w 240"/>
                  <a:gd name="T61" fmla="*/ 66 h 207"/>
                  <a:gd name="T62" fmla="*/ 207 w 240"/>
                  <a:gd name="T63" fmla="*/ 5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0" h="207">
                    <a:moveTo>
                      <a:pt x="207" y="54"/>
                    </a:moveTo>
                    <a:lnTo>
                      <a:pt x="204" y="46"/>
                    </a:lnTo>
                    <a:lnTo>
                      <a:pt x="194" y="36"/>
                    </a:lnTo>
                    <a:lnTo>
                      <a:pt x="190" y="20"/>
                    </a:lnTo>
                    <a:lnTo>
                      <a:pt x="192" y="2"/>
                    </a:lnTo>
                    <a:lnTo>
                      <a:pt x="183" y="0"/>
                    </a:lnTo>
                    <a:lnTo>
                      <a:pt x="182" y="6"/>
                    </a:lnTo>
                    <a:lnTo>
                      <a:pt x="169" y="7"/>
                    </a:lnTo>
                    <a:lnTo>
                      <a:pt x="175" y="13"/>
                    </a:lnTo>
                    <a:lnTo>
                      <a:pt x="176" y="28"/>
                    </a:lnTo>
                    <a:lnTo>
                      <a:pt x="165" y="41"/>
                    </a:lnTo>
                    <a:lnTo>
                      <a:pt x="155" y="58"/>
                    </a:lnTo>
                    <a:lnTo>
                      <a:pt x="145" y="61"/>
                    </a:lnTo>
                    <a:lnTo>
                      <a:pt x="127" y="47"/>
                    </a:lnTo>
                    <a:lnTo>
                      <a:pt x="119" y="51"/>
                    </a:lnTo>
                    <a:lnTo>
                      <a:pt x="118" y="59"/>
                    </a:lnTo>
                    <a:lnTo>
                      <a:pt x="106" y="63"/>
                    </a:lnTo>
                    <a:lnTo>
                      <a:pt x="105" y="68"/>
                    </a:lnTo>
                    <a:lnTo>
                      <a:pt x="85" y="68"/>
                    </a:lnTo>
                    <a:lnTo>
                      <a:pt x="82" y="63"/>
                    </a:lnTo>
                    <a:lnTo>
                      <a:pt x="67" y="62"/>
                    </a:lnTo>
                    <a:lnTo>
                      <a:pt x="60" y="66"/>
                    </a:lnTo>
                    <a:lnTo>
                      <a:pt x="54" y="64"/>
                    </a:lnTo>
                    <a:lnTo>
                      <a:pt x="43" y="50"/>
                    </a:lnTo>
                    <a:lnTo>
                      <a:pt x="39" y="44"/>
                    </a:lnTo>
                    <a:lnTo>
                      <a:pt x="24" y="47"/>
                    </a:lnTo>
                    <a:lnTo>
                      <a:pt x="19" y="58"/>
                    </a:lnTo>
                    <a:lnTo>
                      <a:pt x="13" y="79"/>
                    </a:lnTo>
                    <a:lnTo>
                      <a:pt x="6" y="83"/>
                    </a:lnTo>
                    <a:lnTo>
                      <a:pt x="0" y="86"/>
                    </a:lnTo>
                    <a:lnTo>
                      <a:pt x="14" y="95"/>
                    </a:lnTo>
                    <a:lnTo>
                      <a:pt x="26" y="105"/>
                    </a:lnTo>
                    <a:lnTo>
                      <a:pt x="26" y="113"/>
                    </a:lnTo>
                    <a:lnTo>
                      <a:pt x="40" y="125"/>
                    </a:lnTo>
                    <a:lnTo>
                      <a:pt x="49" y="135"/>
                    </a:lnTo>
                    <a:lnTo>
                      <a:pt x="55" y="149"/>
                    </a:lnTo>
                    <a:lnTo>
                      <a:pt x="71" y="159"/>
                    </a:lnTo>
                    <a:lnTo>
                      <a:pt x="74" y="167"/>
                    </a:lnTo>
                    <a:lnTo>
                      <a:pt x="87" y="186"/>
                    </a:lnTo>
                    <a:lnTo>
                      <a:pt x="96" y="190"/>
                    </a:lnTo>
                    <a:lnTo>
                      <a:pt x="102" y="185"/>
                    </a:lnTo>
                    <a:lnTo>
                      <a:pt x="112" y="187"/>
                    </a:lnTo>
                    <a:lnTo>
                      <a:pt x="123" y="182"/>
                    </a:lnTo>
                    <a:lnTo>
                      <a:pt x="129" y="191"/>
                    </a:lnTo>
                    <a:lnTo>
                      <a:pt x="147" y="207"/>
                    </a:lnTo>
                    <a:lnTo>
                      <a:pt x="147" y="207"/>
                    </a:lnTo>
                    <a:lnTo>
                      <a:pt x="156" y="201"/>
                    </a:lnTo>
                    <a:lnTo>
                      <a:pt x="169" y="206"/>
                    </a:lnTo>
                    <a:lnTo>
                      <a:pt x="186" y="201"/>
                    </a:lnTo>
                    <a:lnTo>
                      <a:pt x="201" y="201"/>
                    </a:lnTo>
                    <a:lnTo>
                      <a:pt x="213" y="190"/>
                    </a:lnTo>
                    <a:lnTo>
                      <a:pt x="226" y="176"/>
                    </a:lnTo>
                    <a:lnTo>
                      <a:pt x="240" y="160"/>
                    </a:lnTo>
                    <a:lnTo>
                      <a:pt x="227" y="134"/>
                    </a:lnTo>
                    <a:lnTo>
                      <a:pt x="217" y="129"/>
                    </a:lnTo>
                    <a:lnTo>
                      <a:pt x="214" y="120"/>
                    </a:lnTo>
                    <a:lnTo>
                      <a:pt x="203" y="107"/>
                    </a:lnTo>
                    <a:lnTo>
                      <a:pt x="190" y="105"/>
                    </a:lnTo>
                    <a:lnTo>
                      <a:pt x="197" y="92"/>
                    </a:lnTo>
                    <a:lnTo>
                      <a:pt x="208" y="92"/>
                    </a:lnTo>
                    <a:lnTo>
                      <a:pt x="211" y="85"/>
                    </a:lnTo>
                    <a:lnTo>
                      <a:pt x="210" y="66"/>
                    </a:lnTo>
                    <a:lnTo>
                      <a:pt x="207" y="65"/>
                    </a:lnTo>
                    <a:lnTo>
                      <a:pt x="207" y="54"/>
                    </a:lnTo>
                    <a:lnTo>
                      <a:pt x="207" y="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1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874F1B-7E8B-43F4-A4D3-A1BD9B6AA9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724" y="3856037"/>
                <a:ext cx="201612" cy="161924"/>
              </a:xfrm>
              <a:custGeom>
                <a:avLst/>
                <a:gdLst>
                  <a:gd name="T0" fmla="*/ 113 w 127"/>
                  <a:gd name="T1" fmla="*/ 48 h 102"/>
                  <a:gd name="T2" fmla="*/ 99 w 127"/>
                  <a:gd name="T3" fmla="*/ 31 h 102"/>
                  <a:gd name="T4" fmla="*/ 87 w 127"/>
                  <a:gd name="T5" fmla="*/ 13 h 102"/>
                  <a:gd name="T6" fmla="*/ 74 w 127"/>
                  <a:gd name="T7" fmla="*/ 8 h 102"/>
                  <a:gd name="T8" fmla="*/ 64 w 127"/>
                  <a:gd name="T9" fmla="*/ 0 h 102"/>
                  <a:gd name="T10" fmla="*/ 53 w 127"/>
                  <a:gd name="T11" fmla="*/ 0 h 102"/>
                  <a:gd name="T12" fmla="*/ 42 w 127"/>
                  <a:gd name="T13" fmla="*/ 6 h 102"/>
                  <a:gd name="T14" fmla="*/ 32 w 127"/>
                  <a:gd name="T15" fmla="*/ 4 h 102"/>
                  <a:gd name="T16" fmla="*/ 25 w 127"/>
                  <a:gd name="T17" fmla="*/ 12 h 102"/>
                  <a:gd name="T18" fmla="*/ 20 w 127"/>
                  <a:gd name="T19" fmla="*/ 24 h 102"/>
                  <a:gd name="T20" fmla="*/ 9 w 127"/>
                  <a:gd name="T21" fmla="*/ 41 h 102"/>
                  <a:gd name="T22" fmla="*/ 0 w 127"/>
                  <a:gd name="T23" fmla="*/ 45 h 102"/>
                  <a:gd name="T24" fmla="*/ 10 w 127"/>
                  <a:gd name="T25" fmla="*/ 54 h 102"/>
                  <a:gd name="T26" fmla="*/ 18 w 127"/>
                  <a:gd name="T27" fmla="*/ 72 h 102"/>
                  <a:gd name="T28" fmla="*/ 41 w 127"/>
                  <a:gd name="T29" fmla="*/ 71 h 102"/>
                  <a:gd name="T30" fmla="*/ 46 w 127"/>
                  <a:gd name="T31" fmla="*/ 66 h 102"/>
                  <a:gd name="T32" fmla="*/ 53 w 127"/>
                  <a:gd name="T33" fmla="*/ 66 h 102"/>
                  <a:gd name="T34" fmla="*/ 60 w 127"/>
                  <a:gd name="T35" fmla="*/ 71 h 102"/>
                  <a:gd name="T36" fmla="*/ 67 w 127"/>
                  <a:gd name="T37" fmla="*/ 71 h 102"/>
                  <a:gd name="T38" fmla="*/ 74 w 127"/>
                  <a:gd name="T39" fmla="*/ 68 h 102"/>
                  <a:gd name="T40" fmla="*/ 78 w 127"/>
                  <a:gd name="T41" fmla="*/ 74 h 102"/>
                  <a:gd name="T42" fmla="*/ 69 w 127"/>
                  <a:gd name="T43" fmla="*/ 80 h 102"/>
                  <a:gd name="T44" fmla="*/ 60 w 127"/>
                  <a:gd name="T45" fmla="*/ 79 h 102"/>
                  <a:gd name="T46" fmla="*/ 51 w 127"/>
                  <a:gd name="T47" fmla="*/ 74 h 102"/>
                  <a:gd name="T48" fmla="*/ 43 w 127"/>
                  <a:gd name="T49" fmla="*/ 80 h 102"/>
                  <a:gd name="T50" fmla="*/ 40 w 127"/>
                  <a:gd name="T51" fmla="*/ 80 h 102"/>
                  <a:gd name="T52" fmla="*/ 34 w 127"/>
                  <a:gd name="T53" fmla="*/ 83 h 102"/>
                  <a:gd name="T54" fmla="*/ 15 w 127"/>
                  <a:gd name="T55" fmla="*/ 83 h 102"/>
                  <a:gd name="T56" fmla="*/ 18 w 127"/>
                  <a:gd name="T57" fmla="*/ 101 h 102"/>
                  <a:gd name="T58" fmla="*/ 29 w 127"/>
                  <a:gd name="T59" fmla="*/ 97 h 102"/>
                  <a:gd name="T60" fmla="*/ 37 w 127"/>
                  <a:gd name="T61" fmla="*/ 97 h 102"/>
                  <a:gd name="T62" fmla="*/ 42 w 127"/>
                  <a:gd name="T63" fmla="*/ 95 h 102"/>
                  <a:gd name="T64" fmla="*/ 81 w 127"/>
                  <a:gd name="T65" fmla="*/ 96 h 102"/>
                  <a:gd name="T66" fmla="*/ 91 w 127"/>
                  <a:gd name="T67" fmla="*/ 97 h 102"/>
                  <a:gd name="T68" fmla="*/ 106 w 127"/>
                  <a:gd name="T69" fmla="*/ 102 h 102"/>
                  <a:gd name="T70" fmla="*/ 111 w 127"/>
                  <a:gd name="T71" fmla="*/ 101 h 102"/>
                  <a:gd name="T72" fmla="*/ 112 w 127"/>
                  <a:gd name="T73" fmla="*/ 99 h 102"/>
                  <a:gd name="T74" fmla="*/ 123 w 127"/>
                  <a:gd name="T75" fmla="*/ 101 h 102"/>
                  <a:gd name="T76" fmla="*/ 126 w 127"/>
                  <a:gd name="T77" fmla="*/ 99 h 102"/>
                  <a:gd name="T78" fmla="*/ 127 w 127"/>
                  <a:gd name="T79" fmla="*/ 92 h 102"/>
                  <a:gd name="T80" fmla="*/ 126 w 127"/>
                  <a:gd name="T81" fmla="*/ 83 h 102"/>
                  <a:gd name="T82" fmla="*/ 118 w 127"/>
                  <a:gd name="T83" fmla="*/ 76 h 102"/>
                  <a:gd name="T84" fmla="*/ 113 w 127"/>
                  <a:gd name="T85" fmla="*/ 62 h 102"/>
                  <a:gd name="T86" fmla="*/ 113 w 127"/>
                  <a:gd name="T87" fmla="*/ 48 h 102"/>
                  <a:gd name="T88" fmla="*/ 113 w 127"/>
                  <a:gd name="T89" fmla="*/ 4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7" h="102">
                    <a:moveTo>
                      <a:pt x="113" y="48"/>
                    </a:moveTo>
                    <a:lnTo>
                      <a:pt x="99" y="31"/>
                    </a:lnTo>
                    <a:lnTo>
                      <a:pt x="87" y="13"/>
                    </a:lnTo>
                    <a:lnTo>
                      <a:pt x="74" y="8"/>
                    </a:lnTo>
                    <a:lnTo>
                      <a:pt x="64" y="0"/>
                    </a:lnTo>
                    <a:lnTo>
                      <a:pt x="53" y="0"/>
                    </a:lnTo>
                    <a:lnTo>
                      <a:pt x="42" y="6"/>
                    </a:lnTo>
                    <a:lnTo>
                      <a:pt x="32" y="4"/>
                    </a:lnTo>
                    <a:lnTo>
                      <a:pt x="25" y="12"/>
                    </a:lnTo>
                    <a:lnTo>
                      <a:pt x="20" y="24"/>
                    </a:lnTo>
                    <a:lnTo>
                      <a:pt x="9" y="41"/>
                    </a:lnTo>
                    <a:lnTo>
                      <a:pt x="0" y="45"/>
                    </a:lnTo>
                    <a:lnTo>
                      <a:pt x="10" y="54"/>
                    </a:lnTo>
                    <a:lnTo>
                      <a:pt x="18" y="72"/>
                    </a:lnTo>
                    <a:lnTo>
                      <a:pt x="41" y="71"/>
                    </a:lnTo>
                    <a:lnTo>
                      <a:pt x="46" y="66"/>
                    </a:lnTo>
                    <a:lnTo>
                      <a:pt x="53" y="66"/>
                    </a:lnTo>
                    <a:lnTo>
                      <a:pt x="60" y="71"/>
                    </a:lnTo>
                    <a:lnTo>
                      <a:pt x="67" y="71"/>
                    </a:lnTo>
                    <a:lnTo>
                      <a:pt x="74" y="68"/>
                    </a:lnTo>
                    <a:lnTo>
                      <a:pt x="78" y="74"/>
                    </a:lnTo>
                    <a:lnTo>
                      <a:pt x="69" y="80"/>
                    </a:lnTo>
                    <a:lnTo>
                      <a:pt x="60" y="79"/>
                    </a:lnTo>
                    <a:lnTo>
                      <a:pt x="51" y="74"/>
                    </a:lnTo>
                    <a:lnTo>
                      <a:pt x="43" y="80"/>
                    </a:lnTo>
                    <a:lnTo>
                      <a:pt x="40" y="80"/>
                    </a:lnTo>
                    <a:lnTo>
                      <a:pt x="34" y="83"/>
                    </a:lnTo>
                    <a:lnTo>
                      <a:pt x="15" y="83"/>
                    </a:lnTo>
                    <a:lnTo>
                      <a:pt x="18" y="101"/>
                    </a:lnTo>
                    <a:lnTo>
                      <a:pt x="29" y="97"/>
                    </a:lnTo>
                    <a:lnTo>
                      <a:pt x="37" y="97"/>
                    </a:lnTo>
                    <a:lnTo>
                      <a:pt x="42" y="95"/>
                    </a:lnTo>
                    <a:lnTo>
                      <a:pt x="81" y="96"/>
                    </a:lnTo>
                    <a:lnTo>
                      <a:pt x="91" y="97"/>
                    </a:lnTo>
                    <a:lnTo>
                      <a:pt x="106" y="102"/>
                    </a:lnTo>
                    <a:lnTo>
                      <a:pt x="111" y="101"/>
                    </a:lnTo>
                    <a:lnTo>
                      <a:pt x="112" y="99"/>
                    </a:lnTo>
                    <a:lnTo>
                      <a:pt x="123" y="101"/>
                    </a:lnTo>
                    <a:lnTo>
                      <a:pt x="126" y="99"/>
                    </a:lnTo>
                    <a:lnTo>
                      <a:pt x="127" y="92"/>
                    </a:lnTo>
                    <a:lnTo>
                      <a:pt x="126" y="83"/>
                    </a:lnTo>
                    <a:lnTo>
                      <a:pt x="118" y="76"/>
                    </a:lnTo>
                    <a:lnTo>
                      <a:pt x="113" y="62"/>
                    </a:lnTo>
                    <a:lnTo>
                      <a:pt x="113" y="48"/>
                    </a:lnTo>
                    <a:lnTo>
                      <a:pt x="113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1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07A6389-4306-418C-86DA-668273932B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012" y="4103688"/>
                <a:ext cx="101600" cy="123825"/>
              </a:xfrm>
              <a:custGeom>
                <a:avLst/>
                <a:gdLst>
                  <a:gd name="T0" fmla="*/ 64 w 64"/>
                  <a:gd name="T1" fmla="*/ 39 h 78"/>
                  <a:gd name="T2" fmla="*/ 58 w 64"/>
                  <a:gd name="T3" fmla="*/ 40 h 78"/>
                  <a:gd name="T4" fmla="*/ 58 w 64"/>
                  <a:gd name="T5" fmla="*/ 32 h 78"/>
                  <a:gd name="T6" fmla="*/ 54 w 64"/>
                  <a:gd name="T7" fmla="*/ 25 h 78"/>
                  <a:gd name="T8" fmla="*/ 55 w 64"/>
                  <a:gd name="T9" fmla="*/ 19 h 78"/>
                  <a:gd name="T10" fmla="*/ 51 w 64"/>
                  <a:gd name="T11" fmla="*/ 9 h 78"/>
                  <a:gd name="T12" fmla="*/ 45 w 64"/>
                  <a:gd name="T13" fmla="*/ 0 h 78"/>
                  <a:gd name="T14" fmla="*/ 28 w 64"/>
                  <a:gd name="T15" fmla="*/ 0 h 78"/>
                  <a:gd name="T16" fmla="*/ 23 w 64"/>
                  <a:gd name="T17" fmla="*/ 5 h 78"/>
                  <a:gd name="T18" fmla="*/ 18 w 64"/>
                  <a:gd name="T19" fmla="*/ 5 h 78"/>
                  <a:gd name="T20" fmla="*/ 14 w 64"/>
                  <a:gd name="T21" fmla="*/ 11 h 78"/>
                  <a:gd name="T22" fmla="*/ 11 w 64"/>
                  <a:gd name="T23" fmla="*/ 17 h 78"/>
                  <a:gd name="T24" fmla="*/ 0 w 64"/>
                  <a:gd name="T25" fmla="*/ 27 h 78"/>
                  <a:gd name="T26" fmla="*/ 3 w 64"/>
                  <a:gd name="T27" fmla="*/ 45 h 78"/>
                  <a:gd name="T28" fmla="*/ 6 w 64"/>
                  <a:gd name="T29" fmla="*/ 53 h 78"/>
                  <a:gd name="T30" fmla="*/ 17 w 64"/>
                  <a:gd name="T31" fmla="*/ 67 h 78"/>
                  <a:gd name="T32" fmla="*/ 32 w 64"/>
                  <a:gd name="T33" fmla="*/ 76 h 78"/>
                  <a:gd name="T34" fmla="*/ 37 w 64"/>
                  <a:gd name="T35" fmla="*/ 78 h 78"/>
                  <a:gd name="T36" fmla="*/ 43 w 64"/>
                  <a:gd name="T37" fmla="*/ 70 h 78"/>
                  <a:gd name="T38" fmla="*/ 44 w 64"/>
                  <a:gd name="T39" fmla="*/ 63 h 78"/>
                  <a:gd name="T40" fmla="*/ 53 w 64"/>
                  <a:gd name="T41" fmla="*/ 51 h 78"/>
                  <a:gd name="T42" fmla="*/ 64 w 64"/>
                  <a:gd name="T43" fmla="*/ 39 h 78"/>
                  <a:gd name="T44" fmla="*/ 64 w 64"/>
                  <a:gd name="T45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78">
                    <a:moveTo>
                      <a:pt x="64" y="39"/>
                    </a:moveTo>
                    <a:lnTo>
                      <a:pt x="58" y="40"/>
                    </a:lnTo>
                    <a:lnTo>
                      <a:pt x="58" y="32"/>
                    </a:lnTo>
                    <a:lnTo>
                      <a:pt x="54" y="25"/>
                    </a:lnTo>
                    <a:lnTo>
                      <a:pt x="55" y="19"/>
                    </a:lnTo>
                    <a:lnTo>
                      <a:pt x="51" y="9"/>
                    </a:lnTo>
                    <a:lnTo>
                      <a:pt x="45" y="0"/>
                    </a:lnTo>
                    <a:lnTo>
                      <a:pt x="28" y="0"/>
                    </a:lnTo>
                    <a:lnTo>
                      <a:pt x="23" y="5"/>
                    </a:lnTo>
                    <a:lnTo>
                      <a:pt x="18" y="5"/>
                    </a:lnTo>
                    <a:lnTo>
                      <a:pt x="14" y="11"/>
                    </a:lnTo>
                    <a:lnTo>
                      <a:pt x="11" y="17"/>
                    </a:lnTo>
                    <a:lnTo>
                      <a:pt x="0" y="27"/>
                    </a:lnTo>
                    <a:lnTo>
                      <a:pt x="3" y="45"/>
                    </a:lnTo>
                    <a:lnTo>
                      <a:pt x="6" y="53"/>
                    </a:lnTo>
                    <a:lnTo>
                      <a:pt x="17" y="67"/>
                    </a:lnTo>
                    <a:lnTo>
                      <a:pt x="32" y="76"/>
                    </a:lnTo>
                    <a:lnTo>
                      <a:pt x="37" y="78"/>
                    </a:lnTo>
                    <a:lnTo>
                      <a:pt x="43" y="70"/>
                    </a:lnTo>
                    <a:lnTo>
                      <a:pt x="44" y="63"/>
                    </a:lnTo>
                    <a:lnTo>
                      <a:pt x="53" y="51"/>
                    </a:lnTo>
                    <a:lnTo>
                      <a:pt x="64" y="39"/>
                    </a:lnTo>
                    <a:lnTo>
                      <a:pt x="64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1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4C08247-5784-4C38-B125-AAA58D9858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1350" y="5451476"/>
                <a:ext cx="46037" cy="60325"/>
              </a:xfrm>
              <a:custGeom>
                <a:avLst/>
                <a:gdLst>
                  <a:gd name="T0" fmla="*/ 25 w 29"/>
                  <a:gd name="T1" fmla="*/ 4 h 38"/>
                  <a:gd name="T2" fmla="*/ 15 w 29"/>
                  <a:gd name="T3" fmla="*/ 0 h 38"/>
                  <a:gd name="T4" fmla="*/ 9 w 29"/>
                  <a:gd name="T5" fmla="*/ 2 h 38"/>
                  <a:gd name="T6" fmla="*/ 7 w 29"/>
                  <a:gd name="T7" fmla="*/ 8 h 38"/>
                  <a:gd name="T8" fmla="*/ 1 w 29"/>
                  <a:gd name="T9" fmla="*/ 17 h 38"/>
                  <a:gd name="T10" fmla="*/ 0 w 29"/>
                  <a:gd name="T11" fmla="*/ 25 h 38"/>
                  <a:gd name="T12" fmla="*/ 11 w 29"/>
                  <a:gd name="T13" fmla="*/ 38 h 38"/>
                  <a:gd name="T14" fmla="*/ 23 w 29"/>
                  <a:gd name="T15" fmla="*/ 35 h 38"/>
                  <a:gd name="T16" fmla="*/ 29 w 29"/>
                  <a:gd name="T17" fmla="*/ 25 h 38"/>
                  <a:gd name="T18" fmla="*/ 27 w 29"/>
                  <a:gd name="T19" fmla="*/ 15 h 38"/>
                  <a:gd name="T20" fmla="*/ 25 w 29"/>
                  <a:gd name="T21" fmla="*/ 4 h 38"/>
                  <a:gd name="T22" fmla="*/ 25 w 29"/>
                  <a:gd name="T2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38">
                    <a:moveTo>
                      <a:pt x="25" y="4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7" y="8"/>
                    </a:lnTo>
                    <a:lnTo>
                      <a:pt x="1" y="17"/>
                    </a:lnTo>
                    <a:lnTo>
                      <a:pt x="0" y="25"/>
                    </a:lnTo>
                    <a:lnTo>
                      <a:pt x="11" y="38"/>
                    </a:lnTo>
                    <a:lnTo>
                      <a:pt x="23" y="35"/>
                    </a:lnTo>
                    <a:lnTo>
                      <a:pt x="29" y="25"/>
                    </a:lnTo>
                    <a:lnTo>
                      <a:pt x="27" y="15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1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DF595F-425C-4352-B76E-30B390F71D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6837" y="3600451"/>
                <a:ext cx="341312" cy="603250"/>
              </a:xfrm>
              <a:custGeom>
                <a:avLst/>
                <a:gdLst>
                  <a:gd name="T0" fmla="*/ 211 w 215"/>
                  <a:gd name="T1" fmla="*/ 90 h 380"/>
                  <a:gd name="T2" fmla="*/ 127 w 215"/>
                  <a:gd name="T3" fmla="*/ 46 h 380"/>
                  <a:gd name="T4" fmla="*/ 44 w 215"/>
                  <a:gd name="T5" fmla="*/ 0 h 380"/>
                  <a:gd name="T6" fmla="*/ 24 w 215"/>
                  <a:gd name="T7" fmla="*/ 13 h 380"/>
                  <a:gd name="T8" fmla="*/ 30 w 215"/>
                  <a:gd name="T9" fmla="*/ 49 h 380"/>
                  <a:gd name="T10" fmla="*/ 38 w 215"/>
                  <a:gd name="T11" fmla="*/ 56 h 380"/>
                  <a:gd name="T12" fmla="*/ 38 w 215"/>
                  <a:gd name="T13" fmla="*/ 63 h 380"/>
                  <a:gd name="T14" fmla="*/ 47 w 215"/>
                  <a:gd name="T15" fmla="*/ 72 h 380"/>
                  <a:gd name="T16" fmla="*/ 42 w 215"/>
                  <a:gd name="T17" fmla="*/ 82 h 380"/>
                  <a:gd name="T18" fmla="*/ 36 w 215"/>
                  <a:gd name="T19" fmla="*/ 130 h 380"/>
                  <a:gd name="T20" fmla="*/ 35 w 215"/>
                  <a:gd name="T21" fmla="*/ 161 h 380"/>
                  <a:gd name="T22" fmla="*/ 10 w 215"/>
                  <a:gd name="T23" fmla="*/ 184 h 380"/>
                  <a:gd name="T24" fmla="*/ 0 w 215"/>
                  <a:gd name="T25" fmla="*/ 215 h 380"/>
                  <a:gd name="T26" fmla="*/ 10 w 215"/>
                  <a:gd name="T27" fmla="*/ 223 h 380"/>
                  <a:gd name="T28" fmla="*/ 10 w 215"/>
                  <a:gd name="T29" fmla="*/ 239 h 380"/>
                  <a:gd name="T30" fmla="*/ 23 w 215"/>
                  <a:gd name="T31" fmla="*/ 240 h 380"/>
                  <a:gd name="T32" fmla="*/ 21 w 215"/>
                  <a:gd name="T33" fmla="*/ 250 h 380"/>
                  <a:gd name="T34" fmla="*/ 29 w 215"/>
                  <a:gd name="T35" fmla="*/ 266 h 380"/>
                  <a:gd name="T36" fmla="*/ 31 w 215"/>
                  <a:gd name="T37" fmla="*/ 281 h 380"/>
                  <a:gd name="T38" fmla="*/ 30 w 215"/>
                  <a:gd name="T39" fmla="*/ 298 h 380"/>
                  <a:gd name="T40" fmla="*/ 42 w 215"/>
                  <a:gd name="T41" fmla="*/ 319 h 380"/>
                  <a:gd name="T42" fmla="*/ 30 w 215"/>
                  <a:gd name="T43" fmla="*/ 318 h 380"/>
                  <a:gd name="T44" fmla="*/ 25 w 215"/>
                  <a:gd name="T45" fmla="*/ 320 h 380"/>
                  <a:gd name="T46" fmla="*/ 15 w 215"/>
                  <a:gd name="T47" fmla="*/ 318 h 380"/>
                  <a:gd name="T48" fmla="*/ 11 w 215"/>
                  <a:gd name="T49" fmla="*/ 329 h 380"/>
                  <a:gd name="T50" fmla="*/ 23 w 215"/>
                  <a:gd name="T51" fmla="*/ 342 h 380"/>
                  <a:gd name="T52" fmla="*/ 32 w 215"/>
                  <a:gd name="T53" fmla="*/ 347 h 380"/>
                  <a:gd name="T54" fmla="*/ 36 w 215"/>
                  <a:gd name="T55" fmla="*/ 356 h 380"/>
                  <a:gd name="T56" fmla="*/ 42 w 215"/>
                  <a:gd name="T57" fmla="*/ 373 h 380"/>
                  <a:gd name="T58" fmla="*/ 39 w 215"/>
                  <a:gd name="T59" fmla="*/ 380 h 380"/>
                  <a:gd name="T60" fmla="*/ 56 w 215"/>
                  <a:gd name="T61" fmla="*/ 378 h 380"/>
                  <a:gd name="T62" fmla="*/ 60 w 215"/>
                  <a:gd name="T63" fmla="*/ 371 h 380"/>
                  <a:gd name="T64" fmla="*/ 64 w 215"/>
                  <a:gd name="T65" fmla="*/ 372 h 380"/>
                  <a:gd name="T66" fmla="*/ 69 w 215"/>
                  <a:gd name="T67" fmla="*/ 378 h 380"/>
                  <a:gd name="T68" fmla="*/ 96 w 215"/>
                  <a:gd name="T69" fmla="*/ 369 h 380"/>
                  <a:gd name="T70" fmla="*/ 104 w 215"/>
                  <a:gd name="T71" fmla="*/ 359 h 380"/>
                  <a:gd name="T72" fmla="*/ 114 w 215"/>
                  <a:gd name="T73" fmla="*/ 351 h 380"/>
                  <a:gd name="T74" fmla="*/ 113 w 215"/>
                  <a:gd name="T75" fmla="*/ 342 h 380"/>
                  <a:gd name="T76" fmla="*/ 118 w 215"/>
                  <a:gd name="T77" fmla="*/ 341 h 380"/>
                  <a:gd name="T78" fmla="*/ 139 w 215"/>
                  <a:gd name="T79" fmla="*/ 342 h 380"/>
                  <a:gd name="T80" fmla="*/ 158 w 215"/>
                  <a:gd name="T81" fmla="*/ 331 h 380"/>
                  <a:gd name="T82" fmla="*/ 173 w 215"/>
                  <a:gd name="T83" fmla="*/ 305 h 380"/>
                  <a:gd name="T84" fmla="*/ 183 w 215"/>
                  <a:gd name="T85" fmla="*/ 296 h 380"/>
                  <a:gd name="T86" fmla="*/ 197 w 215"/>
                  <a:gd name="T87" fmla="*/ 291 h 380"/>
                  <a:gd name="T88" fmla="*/ 197 w 215"/>
                  <a:gd name="T89" fmla="*/ 286 h 380"/>
                  <a:gd name="T90" fmla="*/ 189 w 215"/>
                  <a:gd name="T91" fmla="*/ 279 h 380"/>
                  <a:gd name="T92" fmla="*/ 188 w 215"/>
                  <a:gd name="T93" fmla="*/ 265 h 380"/>
                  <a:gd name="T94" fmla="*/ 183 w 215"/>
                  <a:gd name="T95" fmla="*/ 256 h 380"/>
                  <a:gd name="T96" fmla="*/ 176 w 215"/>
                  <a:gd name="T97" fmla="*/ 257 h 380"/>
                  <a:gd name="T98" fmla="*/ 178 w 215"/>
                  <a:gd name="T99" fmla="*/ 248 h 380"/>
                  <a:gd name="T100" fmla="*/ 183 w 215"/>
                  <a:gd name="T101" fmla="*/ 238 h 380"/>
                  <a:gd name="T102" fmla="*/ 181 w 215"/>
                  <a:gd name="T103" fmla="*/ 229 h 380"/>
                  <a:gd name="T104" fmla="*/ 187 w 215"/>
                  <a:gd name="T105" fmla="*/ 221 h 380"/>
                  <a:gd name="T106" fmla="*/ 183 w 215"/>
                  <a:gd name="T107" fmla="*/ 216 h 380"/>
                  <a:gd name="T108" fmla="*/ 188 w 215"/>
                  <a:gd name="T109" fmla="*/ 201 h 380"/>
                  <a:gd name="T110" fmla="*/ 197 w 215"/>
                  <a:gd name="T111" fmla="*/ 184 h 380"/>
                  <a:gd name="T112" fmla="*/ 215 w 215"/>
                  <a:gd name="T113" fmla="*/ 185 h 380"/>
                  <a:gd name="T114" fmla="*/ 211 w 215"/>
                  <a:gd name="T115" fmla="*/ 90 h 380"/>
                  <a:gd name="T116" fmla="*/ 211 w 215"/>
                  <a:gd name="T117" fmla="*/ 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5" h="380">
                    <a:moveTo>
                      <a:pt x="211" y="90"/>
                    </a:moveTo>
                    <a:lnTo>
                      <a:pt x="127" y="46"/>
                    </a:lnTo>
                    <a:lnTo>
                      <a:pt x="44" y="0"/>
                    </a:lnTo>
                    <a:lnTo>
                      <a:pt x="24" y="13"/>
                    </a:lnTo>
                    <a:lnTo>
                      <a:pt x="30" y="49"/>
                    </a:lnTo>
                    <a:lnTo>
                      <a:pt x="38" y="56"/>
                    </a:lnTo>
                    <a:lnTo>
                      <a:pt x="38" y="63"/>
                    </a:lnTo>
                    <a:lnTo>
                      <a:pt x="47" y="72"/>
                    </a:lnTo>
                    <a:lnTo>
                      <a:pt x="42" y="82"/>
                    </a:lnTo>
                    <a:lnTo>
                      <a:pt x="36" y="130"/>
                    </a:lnTo>
                    <a:lnTo>
                      <a:pt x="35" y="161"/>
                    </a:lnTo>
                    <a:lnTo>
                      <a:pt x="10" y="184"/>
                    </a:lnTo>
                    <a:lnTo>
                      <a:pt x="0" y="215"/>
                    </a:lnTo>
                    <a:lnTo>
                      <a:pt x="10" y="223"/>
                    </a:lnTo>
                    <a:lnTo>
                      <a:pt x="10" y="239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29" y="266"/>
                    </a:lnTo>
                    <a:lnTo>
                      <a:pt x="31" y="281"/>
                    </a:lnTo>
                    <a:lnTo>
                      <a:pt x="30" y="298"/>
                    </a:lnTo>
                    <a:lnTo>
                      <a:pt x="42" y="319"/>
                    </a:lnTo>
                    <a:lnTo>
                      <a:pt x="30" y="318"/>
                    </a:lnTo>
                    <a:lnTo>
                      <a:pt x="25" y="320"/>
                    </a:lnTo>
                    <a:lnTo>
                      <a:pt x="15" y="318"/>
                    </a:lnTo>
                    <a:lnTo>
                      <a:pt x="11" y="329"/>
                    </a:lnTo>
                    <a:lnTo>
                      <a:pt x="23" y="342"/>
                    </a:lnTo>
                    <a:lnTo>
                      <a:pt x="32" y="347"/>
                    </a:lnTo>
                    <a:lnTo>
                      <a:pt x="36" y="356"/>
                    </a:lnTo>
                    <a:lnTo>
                      <a:pt x="42" y="373"/>
                    </a:lnTo>
                    <a:lnTo>
                      <a:pt x="39" y="380"/>
                    </a:lnTo>
                    <a:lnTo>
                      <a:pt x="56" y="378"/>
                    </a:lnTo>
                    <a:lnTo>
                      <a:pt x="60" y="371"/>
                    </a:lnTo>
                    <a:lnTo>
                      <a:pt x="64" y="372"/>
                    </a:lnTo>
                    <a:lnTo>
                      <a:pt x="69" y="378"/>
                    </a:lnTo>
                    <a:lnTo>
                      <a:pt x="96" y="369"/>
                    </a:lnTo>
                    <a:lnTo>
                      <a:pt x="104" y="359"/>
                    </a:lnTo>
                    <a:lnTo>
                      <a:pt x="114" y="351"/>
                    </a:lnTo>
                    <a:lnTo>
                      <a:pt x="113" y="342"/>
                    </a:lnTo>
                    <a:lnTo>
                      <a:pt x="118" y="341"/>
                    </a:lnTo>
                    <a:lnTo>
                      <a:pt x="139" y="342"/>
                    </a:lnTo>
                    <a:lnTo>
                      <a:pt x="158" y="331"/>
                    </a:lnTo>
                    <a:lnTo>
                      <a:pt x="173" y="305"/>
                    </a:lnTo>
                    <a:lnTo>
                      <a:pt x="183" y="296"/>
                    </a:lnTo>
                    <a:lnTo>
                      <a:pt x="197" y="291"/>
                    </a:lnTo>
                    <a:lnTo>
                      <a:pt x="197" y="286"/>
                    </a:lnTo>
                    <a:lnTo>
                      <a:pt x="189" y="279"/>
                    </a:lnTo>
                    <a:lnTo>
                      <a:pt x="188" y="265"/>
                    </a:lnTo>
                    <a:lnTo>
                      <a:pt x="183" y="256"/>
                    </a:lnTo>
                    <a:lnTo>
                      <a:pt x="176" y="257"/>
                    </a:lnTo>
                    <a:lnTo>
                      <a:pt x="178" y="248"/>
                    </a:lnTo>
                    <a:lnTo>
                      <a:pt x="183" y="238"/>
                    </a:lnTo>
                    <a:lnTo>
                      <a:pt x="181" y="229"/>
                    </a:lnTo>
                    <a:lnTo>
                      <a:pt x="187" y="221"/>
                    </a:lnTo>
                    <a:lnTo>
                      <a:pt x="183" y="216"/>
                    </a:lnTo>
                    <a:lnTo>
                      <a:pt x="188" y="201"/>
                    </a:lnTo>
                    <a:lnTo>
                      <a:pt x="197" y="184"/>
                    </a:lnTo>
                    <a:lnTo>
                      <a:pt x="215" y="185"/>
                    </a:lnTo>
                    <a:lnTo>
                      <a:pt x="211" y="90"/>
                    </a:lnTo>
                    <a:lnTo>
                      <a:pt x="211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1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A6529F9-3785-47B0-8968-37D09BFDBF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0750" y="4067176"/>
                <a:ext cx="63500" cy="192088"/>
              </a:xfrm>
              <a:custGeom>
                <a:avLst/>
                <a:gdLst>
                  <a:gd name="T0" fmla="*/ 19 w 40"/>
                  <a:gd name="T1" fmla="*/ 1 h 121"/>
                  <a:gd name="T2" fmla="*/ 0 w 40"/>
                  <a:gd name="T3" fmla="*/ 0 h 121"/>
                  <a:gd name="T4" fmla="*/ 0 w 40"/>
                  <a:gd name="T5" fmla="*/ 7 h 121"/>
                  <a:gd name="T6" fmla="*/ 8 w 40"/>
                  <a:gd name="T7" fmla="*/ 20 h 121"/>
                  <a:gd name="T8" fmla="*/ 8 w 40"/>
                  <a:gd name="T9" fmla="*/ 37 h 121"/>
                  <a:gd name="T10" fmla="*/ 10 w 40"/>
                  <a:gd name="T11" fmla="*/ 56 h 121"/>
                  <a:gd name="T12" fmla="*/ 15 w 40"/>
                  <a:gd name="T13" fmla="*/ 64 h 121"/>
                  <a:gd name="T14" fmla="*/ 11 w 40"/>
                  <a:gd name="T15" fmla="*/ 86 h 121"/>
                  <a:gd name="T16" fmla="*/ 13 w 40"/>
                  <a:gd name="T17" fmla="*/ 98 h 121"/>
                  <a:gd name="T18" fmla="*/ 18 w 40"/>
                  <a:gd name="T19" fmla="*/ 113 h 121"/>
                  <a:gd name="T20" fmla="*/ 22 w 40"/>
                  <a:gd name="T21" fmla="*/ 121 h 121"/>
                  <a:gd name="T22" fmla="*/ 40 w 40"/>
                  <a:gd name="T23" fmla="*/ 116 h 121"/>
                  <a:gd name="T24" fmla="*/ 34 w 40"/>
                  <a:gd name="T25" fmla="*/ 100 h 121"/>
                  <a:gd name="T26" fmla="*/ 35 w 40"/>
                  <a:gd name="T27" fmla="*/ 45 h 121"/>
                  <a:gd name="T28" fmla="*/ 31 w 40"/>
                  <a:gd name="T29" fmla="*/ 40 h 121"/>
                  <a:gd name="T30" fmla="*/ 30 w 40"/>
                  <a:gd name="T31" fmla="*/ 29 h 121"/>
                  <a:gd name="T32" fmla="*/ 23 w 40"/>
                  <a:gd name="T33" fmla="*/ 20 h 121"/>
                  <a:gd name="T34" fmla="*/ 16 w 40"/>
                  <a:gd name="T35" fmla="*/ 13 h 121"/>
                  <a:gd name="T36" fmla="*/ 19 w 40"/>
                  <a:gd name="T37" fmla="*/ 1 h 121"/>
                  <a:gd name="T38" fmla="*/ 19 w 40"/>
                  <a:gd name="T39" fmla="*/ 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" h="121">
                    <a:moveTo>
                      <a:pt x="19" y="1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20"/>
                    </a:lnTo>
                    <a:lnTo>
                      <a:pt x="8" y="37"/>
                    </a:lnTo>
                    <a:lnTo>
                      <a:pt x="10" y="56"/>
                    </a:lnTo>
                    <a:lnTo>
                      <a:pt x="15" y="64"/>
                    </a:lnTo>
                    <a:lnTo>
                      <a:pt x="11" y="86"/>
                    </a:lnTo>
                    <a:lnTo>
                      <a:pt x="13" y="98"/>
                    </a:lnTo>
                    <a:lnTo>
                      <a:pt x="18" y="113"/>
                    </a:lnTo>
                    <a:lnTo>
                      <a:pt x="22" y="121"/>
                    </a:lnTo>
                    <a:lnTo>
                      <a:pt x="40" y="116"/>
                    </a:lnTo>
                    <a:lnTo>
                      <a:pt x="34" y="100"/>
                    </a:lnTo>
                    <a:lnTo>
                      <a:pt x="35" y="45"/>
                    </a:lnTo>
                    <a:lnTo>
                      <a:pt x="31" y="40"/>
                    </a:lnTo>
                    <a:lnTo>
                      <a:pt x="30" y="29"/>
                    </a:lnTo>
                    <a:lnTo>
                      <a:pt x="23" y="20"/>
                    </a:lnTo>
                    <a:lnTo>
                      <a:pt x="16" y="13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2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33A6B29-88E6-4085-8EA7-4D475902BB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875" y="3073134"/>
                <a:ext cx="125412" cy="264059"/>
              </a:xfrm>
              <a:custGeom>
                <a:avLst/>
                <a:gdLst>
                  <a:gd name="T0" fmla="*/ 79 w 79"/>
                  <a:gd name="T1" fmla="*/ 102 h 168"/>
                  <a:gd name="T2" fmla="*/ 72 w 79"/>
                  <a:gd name="T3" fmla="*/ 98 h 168"/>
                  <a:gd name="T4" fmla="*/ 66 w 79"/>
                  <a:gd name="T5" fmla="*/ 87 h 168"/>
                  <a:gd name="T6" fmla="*/ 56 w 79"/>
                  <a:gd name="T7" fmla="*/ 86 h 168"/>
                  <a:gd name="T8" fmla="*/ 51 w 79"/>
                  <a:gd name="T9" fmla="*/ 73 h 168"/>
                  <a:gd name="T10" fmla="*/ 64 w 79"/>
                  <a:gd name="T11" fmla="*/ 61 h 168"/>
                  <a:gd name="T12" fmla="*/ 66 w 79"/>
                  <a:gd name="T13" fmla="*/ 41 h 168"/>
                  <a:gd name="T14" fmla="*/ 59 w 79"/>
                  <a:gd name="T15" fmla="*/ 35 h 168"/>
                  <a:gd name="T16" fmla="*/ 59 w 79"/>
                  <a:gd name="T17" fmla="*/ 24 h 168"/>
                  <a:gd name="T18" fmla="*/ 68 w 79"/>
                  <a:gd name="T19" fmla="*/ 12 h 168"/>
                  <a:gd name="T20" fmla="*/ 66 w 79"/>
                  <a:gd name="T21" fmla="*/ 7 h 168"/>
                  <a:gd name="T22" fmla="*/ 50 w 79"/>
                  <a:gd name="T23" fmla="*/ 15 h 168"/>
                  <a:gd name="T24" fmla="*/ 50 w 79"/>
                  <a:gd name="T25" fmla="*/ 3 h 168"/>
                  <a:gd name="T26" fmla="*/ 36 w 79"/>
                  <a:gd name="T27" fmla="*/ 0 h 168"/>
                  <a:gd name="T28" fmla="*/ 16 w 79"/>
                  <a:gd name="T29" fmla="*/ 11 h 168"/>
                  <a:gd name="T30" fmla="*/ 12 w 79"/>
                  <a:gd name="T31" fmla="*/ 23 h 168"/>
                  <a:gd name="T32" fmla="*/ 16 w 79"/>
                  <a:gd name="T33" fmla="*/ 46 h 168"/>
                  <a:gd name="T34" fmla="*/ 12 w 79"/>
                  <a:gd name="T35" fmla="*/ 66 h 168"/>
                  <a:gd name="T36" fmla="*/ 0 w 79"/>
                  <a:gd name="T37" fmla="*/ 79 h 168"/>
                  <a:gd name="T38" fmla="*/ 2 w 79"/>
                  <a:gd name="T39" fmla="*/ 97 h 168"/>
                  <a:gd name="T40" fmla="*/ 18 w 79"/>
                  <a:gd name="T41" fmla="*/ 112 h 168"/>
                  <a:gd name="T42" fmla="*/ 18 w 79"/>
                  <a:gd name="T43" fmla="*/ 117 h 168"/>
                  <a:gd name="T44" fmla="*/ 32 w 79"/>
                  <a:gd name="T45" fmla="*/ 126 h 168"/>
                  <a:gd name="T46" fmla="*/ 41 w 79"/>
                  <a:gd name="T47" fmla="*/ 168 h 168"/>
                  <a:gd name="T48" fmla="*/ 51 w 79"/>
                  <a:gd name="T49" fmla="*/ 164 h 168"/>
                  <a:gd name="T50" fmla="*/ 52 w 79"/>
                  <a:gd name="T51" fmla="*/ 154 h 168"/>
                  <a:gd name="T52" fmla="*/ 49 w 79"/>
                  <a:gd name="T53" fmla="*/ 143 h 168"/>
                  <a:gd name="T54" fmla="*/ 63 w 79"/>
                  <a:gd name="T55" fmla="*/ 134 h 168"/>
                  <a:gd name="T56" fmla="*/ 69 w 79"/>
                  <a:gd name="T57" fmla="*/ 126 h 168"/>
                  <a:gd name="T58" fmla="*/ 79 w 79"/>
                  <a:gd name="T59" fmla="*/ 120 h 168"/>
                  <a:gd name="T60" fmla="*/ 79 w 79"/>
                  <a:gd name="T61" fmla="*/ 102 h 168"/>
                  <a:gd name="T62" fmla="*/ 79 w 79"/>
                  <a:gd name="T63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" h="168">
                    <a:moveTo>
                      <a:pt x="79" y="102"/>
                    </a:moveTo>
                    <a:lnTo>
                      <a:pt x="72" y="98"/>
                    </a:lnTo>
                    <a:lnTo>
                      <a:pt x="66" y="87"/>
                    </a:lnTo>
                    <a:lnTo>
                      <a:pt x="56" y="86"/>
                    </a:lnTo>
                    <a:lnTo>
                      <a:pt x="51" y="73"/>
                    </a:lnTo>
                    <a:lnTo>
                      <a:pt x="64" y="61"/>
                    </a:lnTo>
                    <a:lnTo>
                      <a:pt x="66" y="41"/>
                    </a:lnTo>
                    <a:lnTo>
                      <a:pt x="59" y="35"/>
                    </a:lnTo>
                    <a:lnTo>
                      <a:pt x="59" y="24"/>
                    </a:lnTo>
                    <a:lnTo>
                      <a:pt x="68" y="12"/>
                    </a:lnTo>
                    <a:lnTo>
                      <a:pt x="66" y="7"/>
                    </a:lnTo>
                    <a:lnTo>
                      <a:pt x="50" y="15"/>
                    </a:lnTo>
                    <a:lnTo>
                      <a:pt x="50" y="3"/>
                    </a:lnTo>
                    <a:lnTo>
                      <a:pt x="36" y="0"/>
                    </a:lnTo>
                    <a:lnTo>
                      <a:pt x="16" y="11"/>
                    </a:lnTo>
                    <a:lnTo>
                      <a:pt x="12" y="23"/>
                    </a:lnTo>
                    <a:lnTo>
                      <a:pt x="16" y="46"/>
                    </a:lnTo>
                    <a:lnTo>
                      <a:pt x="12" y="66"/>
                    </a:lnTo>
                    <a:lnTo>
                      <a:pt x="0" y="79"/>
                    </a:lnTo>
                    <a:lnTo>
                      <a:pt x="2" y="97"/>
                    </a:lnTo>
                    <a:lnTo>
                      <a:pt x="18" y="112"/>
                    </a:lnTo>
                    <a:lnTo>
                      <a:pt x="18" y="117"/>
                    </a:lnTo>
                    <a:lnTo>
                      <a:pt x="32" y="126"/>
                    </a:lnTo>
                    <a:lnTo>
                      <a:pt x="41" y="168"/>
                    </a:lnTo>
                    <a:lnTo>
                      <a:pt x="51" y="164"/>
                    </a:lnTo>
                    <a:lnTo>
                      <a:pt x="52" y="154"/>
                    </a:lnTo>
                    <a:lnTo>
                      <a:pt x="49" y="143"/>
                    </a:lnTo>
                    <a:lnTo>
                      <a:pt x="63" y="134"/>
                    </a:lnTo>
                    <a:lnTo>
                      <a:pt x="69" y="126"/>
                    </a:lnTo>
                    <a:lnTo>
                      <a:pt x="79" y="120"/>
                    </a:lnTo>
                    <a:lnTo>
                      <a:pt x="79" y="102"/>
                    </a:lnTo>
                    <a:lnTo>
                      <a:pt x="79" y="10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2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B8B52F7-6635-4D0E-8509-7EC2DA38BA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0" y="4521201"/>
                <a:ext cx="354012" cy="404813"/>
              </a:xfrm>
              <a:custGeom>
                <a:avLst/>
                <a:gdLst>
                  <a:gd name="T0" fmla="*/ 18 w 223"/>
                  <a:gd name="T1" fmla="*/ 3 h 255"/>
                  <a:gd name="T2" fmla="*/ 26 w 223"/>
                  <a:gd name="T3" fmla="*/ 30 h 255"/>
                  <a:gd name="T4" fmla="*/ 20 w 223"/>
                  <a:gd name="T5" fmla="*/ 33 h 255"/>
                  <a:gd name="T6" fmla="*/ 26 w 223"/>
                  <a:gd name="T7" fmla="*/ 48 h 255"/>
                  <a:gd name="T8" fmla="*/ 20 w 223"/>
                  <a:gd name="T9" fmla="*/ 61 h 255"/>
                  <a:gd name="T10" fmla="*/ 4 w 223"/>
                  <a:gd name="T11" fmla="*/ 82 h 255"/>
                  <a:gd name="T12" fmla="*/ 0 w 223"/>
                  <a:gd name="T13" fmla="*/ 92 h 255"/>
                  <a:gd name="T14" fmla="*/ 4 w 223"/>
                  <a:gd name="T15" fmla="*/ 106 h 255"/>
                  <a:gd name="T16" fmla="*/ 3 w 223"/>
                  <a:gd name="T17" fmla="*/ 125 h 255"/>
                  <a:gd name="T18" fmla="*/ 21 w 223"/>
                  <a:gd name="T19" fmla="*/ 155 h 255"/>
                  <a:gd name="T20" fmla="*/ 31 w 223"/>
                  <a:gd name="T21" fmla="*/ 179 h 255"/>
                  <a:gd name="T22" fmla="*/ 41 w 223"/>
                  <a:gd name="T23" fmla="*/ 185 h 255"/>
                  <a:gd name="T24" fmla="*/ 65 w 223"/>
                  <a:gd name="T25" fmla="*/ 196 h 255"/>
                  <a:gd name="T26" fmla="*/ 89 w 223"/>
                  <a:gd name="T27" fmla="*/ 206 h 255"/>
                  <a:gd name="T28" fmla="*/ 91 w 223"/>
                  <a:gd name="T29" fmla="*/ 201 h 255"/>
                  <a:gd name="T30" fmla="*/ 102 w 223"/>
                  <a:gd name="T31" fmla="*/ 240 h 255"/>
                  <a:gd name="T32" fmla="*/ 110 w 223"/>
                  <a:gd name="T33" fmla="*/ 249 h 255"/>
                  <a:gd name="T34" fmla="*/ 142 w 223"/>
                  <a:gd name="T35" fmla="*/ 255 h 255"/>
                  <a:gd name="T36" fmla="*/ 162 w 223"/>
                  <a:gd name="T37" fmla="*/ 251 h 255"/>
                  <a:gd name="T38" fmla="*/ 182 w 223"/>
                  <a:gd name="T39" fmla="*/ 244 h 255"/>
                  <a:gd name="T40" fmla="*/ 223 w 223"/>
                  <a:gd name="T41" fmla="*/ 221 h 255"/>
                  <a:gd name="T42" fmla="*/ 215 w 223"/>
                  <a:gd name="T43" fmla="*/ 216 h 255"/>
                  <a:gd name="T44" fmla="*/ 200 w 223"/>
                  <a:gd name="T45" fmla="*/ 178 h 255"/>
                  <a:gd name="T46" fmla="*/ 200 w 223"/>
                  <a:gd name="T47" fmla="*/ 159 h 255"/>
                  <a:gd name="T48" fmla="*/ 206 w 223"/>
                  <a:gd name="T49" fmla="*/ 139 h 255"/>
                  <a:gd name="T50" fmla="*/ 192 w 223"/>
                  <a:gd name="T51" fmla="*/ 116 h 255"/>
                  <a:gd name="T52" fmla="*/ 172 w 223"/>
                  <a:gd name="T53" fmla="*/ 63 h 255"/>
                  <a:gd name="T54" fmla="*/ 96 w 223"/>
                  <a:gd name="T55" fmla="*/ 2 h 255"/>
                  <a:gd name="T56" fmla="*/ 85 w 223"/>
                  <a:gd name="T57" fmla="*/ 12 h 255"/>
                  <a:gd name="T58" fmla="*/ 86 w 223"/>
                  <a:gd name="T59" fmla="*/ 30 h 255"/>
                  <a:gd name="T60" fmla="*/ 71 w 223"/>
                  <a:gd name="T61" fmla="*/ 33 h 255"/>
                  <a:gd name="T62" fmla="*/ 50 w 223"/>
                  <a:gd name="T63" fmla="*/ 41 h 255"/>
                  <a:gd name="T64" fmla="*/ 48 w 223"/>
                  <a:gd name="T65" fmla="*/ 15 h 255"/>
                  <a:gd name="T66" fmla="*/ 49 w 223"/>
                  <a:gd name="T67" fmla="*/ 1 h 255"/>
                  <a:gd name="T68" fmla="*/ 26 w 223"/>
                  <a:gd name="T6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3" h="255">
                    <a:moveTo>
                      <a:pt x="26" y="0"/>
                    </a:moveTo>
                    <a:lnTo>
                      <a:pt x="18" y="3"/>
                    </a:lnTo>
                    <a:lnTo>
                      <a:pt x="27" y="16"/>
                    </a:lnTo>
                    <a:lnTo>
                      <a:pt x="26" y="30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21" y="43"/>
                    </a:lnTo>
                    <a:lnTo>
                      <a:pt x="26" y="48"/>
                    </a:lnTo>
                    <a:lnTo>
                      <a:pt x="26" y="56"/>
                    </a:lnTo>
                    <a:lnTo>
                      <a:pt x="20" y="61"/>
                    </a:lnTo>
                    <a:lnTo>
                      <a:pt x="12" y="73"/>
                    </a:lnTo>
                    <a:lnTo>
                      <a:pt x="4" y="82"/>
                    </a:lnTo>
                    <a:lnTo>
                      <a:pt x="1" y="82"/>
                    </a:lnTo>
                    <a:lnTo>
                      <a:pt x="0" y="92"/>
                    </a:lnTo>
                    <a:lnTo>
                      <a:pt x="5" y="96"/>
                    </a:lnTo>
                    <a:lnTo>
                      <a:pt x="4" y="106"/>
                    </a:lnTo>
                    <a:lnTo>
                      <a:pt x="8" y="115"/>
                    </a:lnTo>
                    <a:lnTo>
                      <a:pt x="3" y="125"/>
                    </a:lnTo>
                    <a:lnTo>
                      <a:pt x="20" y="141"/>
                    </a:lnTo>
                    <a:lnTo>
                      <a:pt x="21" y="155"/>
                    </a:lnTo>
                    <a:lnTo>
                      <a:pt x="31" y="179"/>
                    </a:lnTo>
                    <a:lnTo>
                      <a:pt x="31" y="179"/>
                    </a:lnTo>
                    <a:lnTo>
                      <a:pt x="32" y="180"/>
                    </a:lnTo>
                    <a:lnTo>
                      <a:pt x="41" y="185"/>
                    </a:lnTo>
                    <a:lnTo>
                      <a:pt x="54" y="188"/>
                    </a:lnTo>
                    <a:lnTo>
                      <a:pt x="65" y="196"/>
                    </a:lnTo>
                    <a:lnTo>
                      <a:pt x="85" y="199"/>
                    </a:lnTo>
                    <a:lnTo>
                      <a:pt x="89" y="206"/>
                    </a:lnTo>
                    <a:lnTo>
                      <a:pt x="89" y="206"/>
                    </a:lnTo>
                    <a:lnTo>
                      <a:pt x="91" y="201"/>
                    </a:lnTo>
                    <a:lnTo>
                      <a:pt x="101" y="214"/>
                    </a:lnTo>
                    <a:lnTo>
                      <a:pt x="102" y="240"/>
                    </a:lnTo>
                    <a:lnTo>
                      <a:pt x="110" y="248"/>
                    </a:lnTo>
                    <a:lnTo>
                      <a:pt x="110" y="249"/>
                    </a:lnTo>
                    <a:lnTo>
                      <a:pt x="117" y="248"/>
                    </a:lnTo>
                    <a:lnTo>
                      <a:pt x="142" y="255"/>
                    </a:lnTo>
                    <a:lnTo>
                      <a:pt x="147" y="252"/>
                    </a:lnTo>
                    <a:lnTo>
                      <a:pt x="162" y="251"/>
                    </a:lnTo>
                    <a:lnTo>
                      <a:pt x="169" y="244"/>
                    </a:lnTo>
                    <a:lnTo>
                      <a:pt x="182" y="244"/>
                    </a:lnTo>
                    <a:lnTo>
                      <a:pt x="205" y="235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15" y="216"/>
                    </a:lnTo>
                    <a:lnTo>
                      <a:pt x="207" y="192"/>
                    </a:lnTo>
                    <a:lnTo>
                      <a:pt x="200" y="178"/>
                    </a:lnTo>
                    <a:lnTo>
                      <a:pt x="201" y="166"/>
                    </a:lnTo>
                    <a:lnTo>
                      <a:pt x="200" y="159"/>
                    </a:lnTo>
                    <a:lnTo>
                      <a:pt x="207" y="144"/>
                    </a:lnTo>
                    <a:lnTo>
                      <a:pt x="206" y="139"/>
                    </a:lnTo>
                    <a:lnTo>
                      <a:pt x="193" y="130"/>
                    </a:lnTo>
                    <a:lnTo>
                      <a:pt x="192" y="116"/>
                    </a:lnTo>
                    <a:lnTo>
                      <a:pt x="202" y="87"/>
                    </a:lnTo>
                    <a:lnTo>
                      <a:pt x="172" y="63"/>
                    </a:lnTo>
                    <a:lnTo>
                      <a:pt x="171" y="5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85" y="12"/>
                    </a:lnTo>
                    <a:lnTo>
                      <a:pt x="78" y="22"/>
                    </a:lnTo>
                    <a:lnTo>
                      <a:pt x="86" y="30"/>
                    </a:lnTo>
                    <a:lnTo>
                      <a:pt x="74" y="37"/>
                    </a:lnTo>
                    <a:lnTo>
                      <a:pt x="71" y="33"/>
                    </a:lnTo>
                    <a:lnTo>
                      <a:pt x="59" y="35"/>
                    </a:lnTo>
                    <a:lnTo>
                      <a:pt x="50" y="41"/>
                    </a:lnTo>
                    <a:lnTo>
                      <a:pt x="44" y="31"/>
                    </a:lnTo>
                    <a:lnTo>
                      <a:pt x="48" y="15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2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184FABC-9AE6-4312-A900-E824F73174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6587" y="4322763"/>
                <a:ext cx="180975" cy="214313"/>
              </a:xfrm>
              <a:custGeom>
                <a:avLst/>
                <a:gdLst>
                  <a:gd name="T0" fmla="*/ 92 w 114"/>
                  <a:gd name="T1" fmla="*/ 0 h 135"/>
                  <a:gd name="T2" fmla="*/ 80 w 114"/>
                  <a:gd name="T3" fmla="*/ 11 h 135"/>
                  <a:gd name="T4" fmla="*/ 65 w 114"/>
                  <a:gd name="T5" fmla="*/ 11 h 135"/>
                  <a:gd name="T6" fmla="*/ 48 w 114"/>
                  <a:gd name="T7" fmla="*/ 16 h 135"/>
                  <a:gd name="T8" fmla="*/ 35 w 114"/>
                  <a:gd name="T9" fmla="*/ 11 h 135"/>
                  <a:gd name="T10" fmla="*/ 26 w 114"/>
                  <a:gd name="T11" fmla="*/ 17 h 135"/>
                  <a:gd name="T12" fmla="*/ 26 w 114"/>
                  <a:gd name="T13" fmla="*/ 17 h 135"/>
                  <a:gd name="T14" fmla="*/ 25 w 114"/>
                  <a:gd name="T15" fmla="*/ 45 h 135"/>
                  <a:gd name="T16" fmla="*/ 34 w 114"/>
                  <a:gd name="T17" fmla="*/ 48 h 135"/>
                  <a:gd name="T18" fmla="*/ 26 w 114"/>
                  <a:gd name="T19" fmla="*/ 57 h 135"/>
                  <a:gd name="T20" fmla="*/ 19 w 114"/>
                  <a:gd name="T21" fmla="*/ 63 h 135"/>
                  <a:gd name="T22" fmla="*/ 11 w 114"/>
                  <a:gd name="T23" fmla="*/ 76 h 135"/>
                  <a:gd name="T24" fmla="*/ 6 w 114"/>
                  <a:gd name="T25" fmla="*/ 87 h 135"/>
                  <a:gd name="T26" fmla="*/ 5 w 114"/>
                  <a:gd name="T27" fmla="*/ 106 h 135"/>
                  <a:gd name="T28" fmla="*/ 0 w 114"/>
                  <a:gd name="T29" fmla="*/ 115 h 135"/>
                  <a:gd name="T30" fmla="*/ 0 w 114"/>
                  <a:gd name="T31" fmla="*/ 133 h 135"/>
                  <a:gd name="T32" fmla="*/ 5 w 114"/>
                  <a:gd name="T33" fmla="*/ 135 h 135"/>
                  <a:gd name="T34" fmla="*/ 17 w 114"/>
                  <a:gd name="T35" fmla="*/ 128 h 135"/>
                  <a:gd name="T36" fmla="*/ 25 w 114"/>
                  <a:gd name="T37" fmla="*/ 125 h 135"/>
                  <a:gd name="T38" fmla="*/ 48 w 114"/>
                  <a:gd name="T39" fmla="*/ 126 h 135"/>
                  <a:gd name="T40" fmla="*/ 48 w 114"/>
                  <a:gd name="T41" fmla="*/ 126 h 135"/>
                  <a:gd name="T42" fmla="*/ 47 w 114"/>
                  <a:gd name="T43" fmla="*/ 116 h 135"/>
                  <a:gd name="T44" fmla="*/ 56 w 114"/>
                  <a:gd name="T45" fmla="*/ 102 h 135"/>
                  <a:gd name="T46" fmla="*/ 69 w 114"/>
                  <a:gd name="T47" fmla="*/ 98 h 135"/>
                  <a:gd name="T48" fmla="*/ 79 w 114"/>
                  <a:gd name="T49" fmla="*/ 93 h 135"/>
                  <a:gd name="T50" fmla="*/ 90 w 114"/>
                  <a:gd name="T51" fmla="*/ 98 h 135"/>
                  <a:gd name="T52" fmla="*/ 91 w 114"/>
                  <a:gd name="T53" fmla="*/ 99 h 135"/>
                  <a:gd name="T54" fmla="*/ 91 w 114"/>
                  <a:gd name="T55" fmla="*/ 98 h 135"/>
                  <a:gd name="T56" fmla="*/ 96 w 114"/>
                  <a:gd name="T57" fmla="*/ 89 h 135"/>
                  <a:gd name="T58" fmla="*/ 107 w 114"/>
                  <a:gd name="T59" fmla="*/ 73 h 135"/>
                  <a:gd name="T60" fmla="*/ 114 w 114"/>
                  <a:gd name="T61" fmla="*/ 56 h 135"/>
                  <a:gd name="T62" fmla="*/ 105 w 114"/>
                  <a:gd name="T63" fmla="*/ 28 h 135"/>
                  <a:gd name="T64" fmla="*/ 102 w 114"/>
                  <a:gd name="T65" fmla="*/ 16 h 135"/>
                  <a:gd name="T66" fmla="*/ 92 w 114"/>
                  <a:gd name="T67" fmla="*/ 0 h 135"/>
                  <a:gd name="T68" fmla="*/ 92 w 114"/>
                  <a:gd name="T6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35">
                    <a:moveTo>
                      <a:pt x="92" y="0"/>
                    </a:moveTo>
                    <a:lnTo>
                      <a:pt x="80" y="11"/>
                    </a:lnTo>
                    <a:lnTo>
                      <a:pt x="65" y="11"/>
                    </a:lnTo>
                    <a:lnTo>
                      <a:pt x="48" y="16"/>
                    </a:lnTo>
                    <a:lnTo>
                      <a:pt x="35" y="11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5" y="45"/>
                    </a:lnTo>
                    <a:lnTo>
                      <a:pt x="34" y="48"/>
                    </a:lnTo>
                    <a:lnTo>
                      <a:pt x="26" y="57"/>
                    </a:lnTo>
                    <a:lnTo>
                      <a:pt x="19" y="63"/>
                    </a:lnTo>
                    <a:lnTo>
                      <a:pt x="11" y="76"/>
                    </a:lnTo>
                    <a:lnTo>
                      <a:pt x="6" y="87"/>
                    </a:lnTo>
                    <a:lnTo>
                      <a:pt x="5" y="106"/>
                    </a:lnTo>
                    <a:lnTo>
                      <a:pt x="0" y="115"/>
                    </a:lnTo>
                    <a:lnTo>
                      <a:pt x="0" y="133"/>
                    </a:lnTo>
                    <a:lnTo>
                      <a:pt x="5" y="135"/>
                    </a:lnTo>
                    <a:lnTo>
                      <a:pt x="17" y="128"/>
                    </a:lnTo>
                    <a:lnTo>
                      <a:pt x="25" y="125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47" y="116"/>
                    </a:lnTo>
                    <a:lnTo>
                      <a:pt x="56" y="102"/>
                    </a:lnTo>
                    <a:lnTo>
                      <a:pt x="69" y="98"/>
                    </a:lnTo>
                    <a:lnTo>
                      <a:pt x="79" y="93"/>
                    </a:lnTo>
                    <a:lnTo>
                      <a:pt x="90" y="98"/>
                    </a:lnTo>
                    <a:lnTo>
                      <a:pt x="91" y="99"/>
                    </a:lnTo>
                    <a:lnTo>
                      <a:pt x="91" y="98"/>
                    </a:lnTo>
                    <a:lnTo>
                      <a:pt x="96" y="89"/>
                    </a:lnTo>
                    <a:lnTo>
                      <a:pt x="107" y="73"/>
                    </a:lnTo>
                    <a:lnTo>
                      <a:pt x="114" y="56"/>
                    </a:lnTo>
                    <a:lnTo>
                      <a:pt x="105" y="28"/>
                    </a:lnTo>
                    <a:lnTo>
                      <a:pt x="102" y="16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2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8C63D68-0C35-421A-8EAD-98D7422B60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26212" y="5316538"/>
                <a:ext cx="534987" cy="481013"/>
              </a:xfrm>
              <a:custGeom>
                <a:avLst/>
                <a:gdLst>
                  <a:gd name="T0" fmla="*/ 299 w 337"/>
                  <a:gd name="T1" fmla="*/ 1 h 303"/>
                  <a:gd name="T2" fmla="*/ 282 w 337"/>
                  <a:gd name="T3" fmla="*/ 0 h 303"/>
                  <a:gd name="T4" fmla="*/ 244 w 337"/>
                  <a:gd name="T5" fmla="*/ 18 h 303"/>
                  <a:gd name="T6" fmla="*/ 217 w 337"/>
                  <a:gd name="T7" fmla="*/ 51 h 303"/>
                  <a:gd name="T8" fmla="*/ 200 w 337"/>
                  <a:gd name="T9" fmla="*/ 62 h 303"/>
                  <a:gd name="T10" fmla="*/ 193 w 337"/>
                  <a:gd name="T11" fmla="*/ 80 h 303"/>
                  <a:gd name="T12" fmla="*/ 163 w 337"/>
                  <a:gd name="T13" fmla="*/ 85 h 303"/>
                  <a:gd name="T14" fmla="*/ 145 w 337"/>
                  <a:gd name="T15" fmla="*/ 76 h 303"/>
                  <a:gd name="T16" fmla="*/ 130 w 337"/>
                  <a:gd name="T17" fmla="*/ 92 h 303"/>
                  <a:gd name="T18" fmla="*/ 109 w 337"/>
                  <a:gd name="T19" fmla="*/ 110 h 303"/>
                  <a:gd name="T20" fmla="*/ 90 w 337"/>
                  <a:gd name="T21" fmla="*/ 104 h 303"/>
                  <a:gd name="T22" fmla="*/ 81 w 337"/>
                  <a:gd name="T23" fmla="*/ 67 h 303"/>
                  <a:gd name="T24" fmla="*/ 72 w 337"/>
                  <a:gd name="T25" fmla="*/ 151 h 303"/>
                  <a:gd name="T26" fmla="*/ 42 w 337"/>
                  <a:gd name="T27" fmla="*/ 165 h 303"/>
                  <a:gd name="T28" fmla="*/ 21 w 337"/>
                  <a:gd name="T29" fmla="*/ 159 h 303"/>
                  <a:gd name="T30" fmla="*/ 10 w 337"/>
                  <a:gd name="T31" fmla="*/ 142 h 303"/>
                  <a:gd name="T32" fmla="*/ 13 w 337"/>
                  <a:gd name="T33" fmla="*/ 185 h 303"/>
                  <a:gd name="T34" fmla="*/ 22 w 337"/>
                  <a:gd name="T35" fmla="*/ 205 h 303"/>
                  <a:gd name="T36" fmla="*/ 34 w 337"/>
                  <a:gd name="T37" fmla="*/ 246 h 303"/>
                  <a:gd name="T38" fmla="*/ 33 w 337"/>
                  <a:gd name="T39" fmla="*/ 265 h 303"/>
                  <a:gd name="T40" fmla="*/ 34 w 337"/>
                  <a:gd name="T41" fmla="*/ 286 h 303"/>
                  <a:gd name="T42" fmla="*/ 43 w 337"/>
                  <a:gd name="T43" fmla="*/ 293 h 303"/>
                  <a:gd name="T44" fmla="*/ 58 w 337"/>
                  <a:gd name="T45" fmla="*/ 303 h 303"/>
                  <a:gd name="T46" fmla="*/ 79 w 337"/>
                  <a:gd name="T47" fmla="*/ 292 h 303"/>
                  <a:gd name="T48" fmla="*/ 118 w 337"/>
                  <a:gd name="T49" fmla="*/ 279 h 303"/>
                  <a:gd name="T50" fmla="*/ 138 w 337"/>
                  <a:gd name="T51" fmla="*/ 277 h 303"/>
                  <a:gd name="T52" fmla="*/ 170 w 337"/>
                  <a:gd name="T53" fmla="*/ 277 h 303"/>
                  <a:gd name="T54" fmla="*/ 185 w 337"/>
                  <a:gd name="T55" fmla="*/ 275 h 303"/>
                  <a:gd name="T56" fmla="*/ 217 w 337"/>
                  <a:gd name="T57" fmla="*/ 264 h 303"/>
                  <a:gd name="T58" fmla="*/ 247 w 337"/>
                  <a:gd name="T59" fmla="*/ 239 h 303"/>
                  <a:gd name="T60" fmla="*/ 286 w 337"/>
                  <a:gd name="T61" fmla="*/ 198 h 303"/>
                  <a:gd name="T62" fmla="*/ 302 w 337"/>
                  <a:gd name="T63" fmla="*/ 174 h 303"/>
                  <a:gd name="T64" fmla="*/ 320 w 337"/>
                  <a:gd name="T65" fmla="*/ 158 h 303"/>
                  <a:gd name="T66" fmla="*/ 330 w 337"/>
                  <a:gd name="T67" fmla="*/ 128 h 303"/>
                  <a:gd name="T68" fmla="*/ 322 w 337"/>
                  <a:gd name="T69" fmla="*/ 110 h 303"/>
                  <a:gd name="T70" fmla="*/ 304 w 337"/>
                  <a:gd name="T71" fmla="*/ 123 h 303"/>
                  <a:gd name="T72" fmla="*/ 294 w 337"/>
                  <a:gd name="T73" fmla="*/ 102 h 303"/>
                  <a:gd name="T74" fmla="*/ 302 w 337"/>
                  <a:gd name="T75" fmla="*/ 87 h 303"/>
                  <a:gd name="T76" fmla="*/ 318 w 337"/>
                  <a:gd name="T77" fmla="*/ 89 h 303"/>
                  <a:gd name="T78" fmla="*/ 322 w 337"/>
                  <a:gd name="T79" fmla="*/ 54 h 303"/>
                  <a:gd name="T80" fmla="*/ 310 w 337"/>
                  <a:gd name="T81" fmla="*/ 4 h 303"/>
                  <a:gd name="T82" fmla="*/ 234 w 337"/>
                  <a:gd name="T83" fmla="*/ 201 h 303"/>
                  <a:gd name="T84" fmla="*/ 214 w 337"/>
                  <a:gd name="T85" fmla="*/ 185 h 303"/>
                  <a:gd name="T86" fmla="*/ 237 w 337"/>
                  <a:gd name="T87" fmla="*/ 161 h 303"/>
                  <a:gd name="T88" fmla="*/ 255 w 337"/>
                  <a:gd name="T89" fmla="*/ 163 h 303"/>
                  <a:gd name="T90" fmla="*/ 255 w 337"/>
                  <a:gd name="T91" fmla="*/ 182 h 303"/>
                  <a:gd name="T92" fmla="*/ 239 w 337"/>
                  <a:gd name="T93" fmla="*/ 193 h 303"/>
                  <a:gd name="T94" fmla="*/ 234 w 337"/>
                  <a:gd name="T95" fmla="*/ 201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37" h="303">
                    <a:moveTo>
                      <a:pt x="310" y="4"/>
                    </a:moveTo>
                    <a:lnTo>
                      <a:pt x="299" y="1"/>
                    </a:lnTo>
                    <a:lnTo>
                      <a:pt x="292" y="5"/>
                    </a:lnTo>
                    <a:lnTo>
                      <a:pt x="282" y="0"/>
                    </a:lnTo>
                    <a:lnTo>
                      <a:pt x="274" y="0"/>
                    </a:lnTo>
                    <a:lnTo>
                      <a:pt x="244" y="18"/>
                    </a:lnTo>
                    <a:lnTo>
                      <a:pt x="225" y="35"/>
                    </a:lnTo>
                    <a:lnTo>
                      <a:pt x="217" y="51"/>
                    </a:lnTo>
                    <a:lnTo>
                      <a:pt x="211" y="60"/>
                    </a:lnTo>
                    <a:lnTo>
                      <a:pt x="200" y="62"/>
                    </a:lnTo>
                    <a:lnTo>
                      <a:pt x="195" y="73"/>
                    </a:lnTo>
                    <a:lnTo>
                      <a:pt x="193" y="80"/>
                    </a:lnTo>
                    <a:lnTo>
                      <a:pt x="179" y="86"/>
                    </a:lnTo>
                    <a:lnTo>
                      <a:pt x="163" y="85"/>
                    </a:lnTo>
                    <a:lnTo>
                      <a:pt x="154" y="78"/>
                    </a:lnTo>
                    <a:lnTo>
                      <a:pt x="145" y="76"/>
                    </a:lnTo>
                    <a:lnTo>
                      <a:pt x="135" y="81"/>
                    </a:lnTo>
                    <a:lnTo>
                      <a:pt x="130" y="92"/>
                    </a:lnTo>
                    <a:lnTo>
                      <a:pt x="119" y="100"/>
                    </a:lnTo>
                    <a:lnTo>
                      <a:pt x="109" y="110"/>
                    </a:lnTo>
                    <a:lnTo>
                      <a:pt x="94" y="113"/>
                    </a:lnTo>
                    <a:lnTo>
                      <a:pt x="90" y="104"/>
                    </a:lnTo>
                    <a:lnTo>
                      <a:pt x="92" y="90"/>
                    </a:lnTo>
                    <a:lnTo>
                      <a:pt x="81" y="67"/>
                    </a:lnTo>
                    <a:lnTo>
                      <a:pt x="76" y="64"/>
                    </a:lnTo>
                    <a:lnTo>
                      <a:pt x="72" y="151"/>
                    </a:lnTo>
                    <a:lnTo>
                      <a:pt x="53" y="163"/>
                    </a:lnTo>
                    <a:lnTo>
                      <a:pt x="42" y="165"/>
                    </a:lnTo>
                    <a:lnTo>
                      <a:pt x="30" y="161"/>
                    </a:lnTo>
                    <a:lnTo>
                      <a:pt x="21" y="159"/>
                    </a:lnTo>
                    <a:lnTo>
                      <a:pt x="18" y="148"/>
                    </a:lnTo>
                    <a:lnTo>
                      <a:pt x="10" y="142"/>
                    </a:lnTo>
                    <a:lnTo>
                      <a:pt x="0" y="154"/>
                    </a:lnTo>
                    <a:lnTo>
                      <a:pt x="13" y="185"/>
                    </a:lnTo>
                    <a:lnTo>
                      <a:pt x="13" y="185"/>
                    </a:lnTo>
                    <a:lnTo>
                      <a:pt x="22" y="205"/>
                    </a:lnTo>
                    <a:lnTo>
                      <a:pt x="34" y="227"/>
                    </a:lnTo>
                    <a:lnTo>
                      <a:pt x="34" y="246"/>
                    </a:lnTo>
                    <a:lnTo>
                      <a:pt x="27" y="249"/>
                    </a:lnTo>
                    <a:lnTo>
                      <a:pt x="33" y="265"/>
                    </a:lnTo>
                    <a:lnTo>
                      <a:pt x="32" y="279"/>
                    </a:lnTo>
                    <a:lnTo>
                      <a:pt x="34" y="286"/>
                    </a:lnTo>
                    <a:lnTo>
                      <a:pt x="35" y="283"/>
                    </a:lnTo>
                    <a:lnTo>
                      <a:pt x="43" y="293"/>
                    </a:lnTo>
                    <a:lnTo>
                      <a:pt x="49" y="294"/>
                    </a:lnTo>
                    <a:lnTo>
                      <a:pt x="58" y="303"/>
                    </a:lnTo>
                    <a:lnTo>
                      <a:pt x="66" y="302"/>
                    </a:lnTo>
                    <a:lnTo>
                      <a:pt x="79" y="292"/>
                    </a:lnTo>
                    <a:lnTo>
                      <a:pt x="97" y="289"/>
                    </a:lnTo>
                    <a:lnTo>
                      <a:pt x="118" y="279"/>
                    </a:lnTo>
                    <a:lnTo>
                      <a:pt x="126" y="281"/>
                    </a:lnTo>
                    <a:lnTo>
                      <a:pt x="138" y="277"/>
                    </a:lnTo>
                    <a:lnTo>
                      <a:pt x="160" y="282"/>
                    </a:lnTo>
                    <a:lnTo>
                      <a:pt x="170" y="277"/>
                    </a:lnTo>
                    <a:lnTo>
                      <a:pt x="182" y="281"/>
                    </a:lnTo>
                    <a:lnTo>
                      <a:pt x="185" y="275"/>
                    </a:lnTo>
                    <a:lnTo>
                      <a:pt x="195" y="274"/>
                    </a:lnTo>
                    <a:lnTo>
                      <a:pt x="217" y="264"/>
                    </a:lnTo>
                    <a:lnTo>
                      <a:pt x="232" y="253"/>
                    </a:lnTo>
                    <a:lnTo>
                      <a:pt x="247" y="239"/>
                    </a:lnTo>
                    <a:lnTo>
                      <a:pt x="273" y="215"/>
                    </a:lnTo>
                    <a:lnTo>
                      <a:pt x="286" y="198"/>
                    </a:lnTo>
                    <a:lnTo>
                      <a:pt x="292" y="186"/>
                    </a:lnTo>
                    <a:lnTo>
                      <a:pt x="302" y="174"/>
                    </a:lnTo>
                    <a:lnTo>
                      <a:pt x="306" y="170"/>
                    </a:lnTo>
                    <a:lnTo>
                      <a:pt x="320" y="158"/>
                    </a:lnTo>
                    <a:lnTo>
                      <a:pt x="327" y="148"/>
                    </a:lnTo>
                    <a:lnTo>
                      <a:pt x="330" y="128"/>
                    </a:lnTo>
                    <a:lnTo>
                      <a:pt x="337" y="110"/>
                    </a:lnTo>
                    <a:lnTo>
                      <a:pt x="322" y="110"/>
                    </a:lnTo>
                    <a:lnTo>
                      <a:pt x="316" y="120"/>
                    </a:lnTo>
                    <a:lnTo>
                      <a:pt x="304" y="123"/>
                    </a:lnTo>
                    <a:lnTo>
                      <a:pt x="293" y="110"/>
                    </a:lnTo>
                    <a:lnTo>
                      <a:pt x="294" y="102"/>
                    </a:lnTo>
                    <a:lnTo>
                      <a:pt x="300" y="93"/>
                    </a:lnTo>
                    <a:lnTo>
                      <a:pt x="302" y="87"/>
                    </a:lnTo>
                    <a:lnTo>
                      <a:pt x="308" y="85"/>
                    </a:lnTo>
                    <a:lnTo>
                      <a:pt x="318" y="89"/>
                    </a:lnTo>
                    <a:lnTo>
                      <a:pt x="316" y="80"/>
                    </a:lnTo>
                    <a:lnTo>
                      <a:pt x="322" y="54"/>
                    </a:lnTo>
                    <a:lnTo>
                      <a:pt x="318" y="37"/>
                    </a:lnTo>
                    <a:lnTo>
                      <a:pt x="310" y="4"/>
                    </a:lnTo>
                    <a:lnTo>
                      <a:pt x="310" y="4"/>
                    </a:lnTo>
                    <a:close/>
                    <a:moveTo>
                      <a:pt x="234" y="201"/>
                    </a:moveTo>
                    <a:lnTo>
                      <a:pt x="227" y="203"/>
                    </a:lnTo>
                    <a:lnTo>
                      <a:pt x="214" y="185"/>
                    </a:lnTo>
                    <a:lnTo>
                      <a:pt x="225" y="170"/>
                    </a:lnTo>
                    <a:lnTo>
                      <a:pt x="237" y="161"/>
                    </a:lnTo>
                    <a:lnTo>
                      <a:pt x="246" y="156"/>
                    </a:lnTo>
                    <a:lnTo>
                      <a:pt x="255" y="163"/>
                    </a:lnTo>
                    <a:lnTo>
                      <a:pt x="261" y="170"/>
                    </a:lnTo>
                    <a:lnTo>
                      <a:pt x="255" y="182"/>
                    </a:lnTo>
                    <a:lnTo>
                      <a:pt x="250" y="190"/>
                    </a:lnTo>
                    <a:lnTo>
                      <a:pt x="239" y="193"/>
                    </a:lnTo>
                    <a:lnTo>
                      <a:pt x="234" y="201"/>
                    </a:lnTo>
                    <a:lnTo>
                      <a:pt x="234" y="2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2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D1922AE-2B89-4A30-AFF5-E42F62ED4F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4792663"/>
                <a:ext cx="390525" cy="368300"/>
              </a:xfrm>
              <a:custGeom>
                <a:avLst/>
                <a:gdLst>
                  <a:gd name="T0" fmla="*/ 183 w 246"/>
                  <a:gd name="T1" fmla="*/ 7 h 232"/>
                  <a:gd name="T2" fmla="*/ 181 w 246"/>
                  <a:gd name="T3" fmla="*/ 0 h 232"/>
                  <a:gd name="T4" fmla="*/ 147 w 246"/>
                  <a:gd name="T5" fmla="*/ 8 h 232"/>
                  <a:gd name="T6" fmla="*/ 146 w 246"/>
                  <a:gd name="T7" fmla="*/ 33 h 232"/>
                  <a:gd name="T8" fmla="*/ 138 w 246"/>
                  <a:gd name="T9" fmla="*/ 85 h 232"/>
                  <a:gd name="T10" fmla="*/ 158 w 246"/>
                  <a:gd name="T11" fmla="*/ 98 h 232"/>
                  <a:gd name="T12" fmla="*/ 165 w 246"/>
                  <a:gd name="T13" fmla="*/ 120 h 232"/>
                  <a:gd name="T14" fmla="*/ 141 w 246"/>
                  <a:gd name="T15" fmla="*/ 107 h 232"/>
                  <a:gd name="T16" fmla="*/ 117 w 246"/>
                  <a:gd name="T17" fmla="*/ 94 h 232"/>
                  <a:gd name="T18" fmla="*/ 100 w 246"/>
                  <a:gd name="T19" fmla="*/ 88 h 232"/>
                  <a:gd name="T20" fmla="*/ 77 w 246"/>
                  <a:gd name="T21" fmla="*/ 74 h 232"/>
                  <a:gd name="T22" fmla="*/ 53 w 246"/>
                  <a:gd name="T23" fmla="*/ 72 h 232"/>
                  <a:gd name="T24" fmla="*/ 46 w 246"/>
                  <a:gd name="T25" fmla="*/ 65 h 232"/>
                  <a:gd name="T26" fmla="*/ 45 w 246"/>
                  <a:gd name="T27" fmla="*/ 84 h 232"/>
                  <a:gd name="T28" fmla="*/ 45 w 246"/>
                  <a:gd name="T29" fmla="*/ 103 h 232"/>
                  <a:gd name="T30" fmla="*/ 3 w 246"/>
                  <a:gd name="T31" fmla="*/ 112 h 232"/>
                  <a:gd name="T32" fmla="*/ 14 w 246"/>
                  <a:gd name="T33" fmla="*/ 207 h 232"/>
                  <a:gd name="T34" fmla="*/ 44 w 246"/>
                  <a:gd name="T35" fmla="*/ 216 h 232"/>
                  <a:gd name="T36" fmla="*/ 66 w 246"/>
                  <a:gd name="T37" fmla="*/ 223 h 232"/>
                  <a:gd name="T38" fmla="*/ 69 w 246"/>
                  <a:gd name="T39" fmla="*/ 226 h 232"/>
                  <a:gd name="T40" fmla="*/ 98 w 246"/>
                  <a:gd name="T41" fmla="*/ 232 h 232"/>
                  <a:gd name="T42" fmla="*/ 118 w 246"/>
                  <a:gd name="T43" fmla="*/ 216 h 232"/>
                  <a:gd name="T44" fmla="*/ 144 w 246"/>
                  <a:gd name="T45" fmla="*/ 195 h 232"/>
                  <a:gd name="T46" fmla="*/ 159 w 246"/>
                  <a:gd name="T47" fmla="*/ 177 h 232"/>
                  <a:gd name="T48" fmla="*/ 174 w 246"/>
                  <a:gd name="T49" fmla="*/ 156 h 232"/>
                  <a:gd name="T50" fmla="*/ 227 w 246"/>
                  <a:gd name="T51" fmla="*/ 131 h 232"/>
                  <a:gd name="T52" fmla="*/ 240 w 246"/>
                  <a:gd name="T53" fmla="*/ 100 h 232"/>
                  <a:gd name="T54" fmla="*/ 242 w 246"/>
                  <a:gd name="T55" fmla="*/ 62 h 232"/>
                  <a:gd name="T56" fmla="*/ 241 w 246"/>
                  <a:gd name="T57" fmla="*/ 35 h 232"/>
                  <a:gd name="T58" fmla="*/ 220 w 246"/>
                  <a:gd name="T59" fmla="*/ 17 h 232"/>
                  <a:gd name="T60" fmla="*/ 198 w 246"/>
                  <a:gd name="T61" fmla="*/ 9 h 232"/>
                  <a:gd name="T62" fmla="*/ 197 w 246"/>
                  <a:gd name="T63" fmla="*/ 8 h 232"/>
                  <a:gd name="T64" fmla="*/ 195 w 246"/>
                  <a:gd name="T65" fmla="*/ 14 h 232"/>
                  <a:gd name="T66" fmla="*/ 191 w 246"/>
                  <a:gd name="T67" fmla="*/ 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232">
                    <a:moveTo>
                      <a:pt x="191" y="9"/>
                    </a:moveTo>
                    <a:lnTo>
                      <a:pt x="183" y="7"/>
                    </a:lnTo>
                    <a:lnTo>
                      <a:pt x="185" y="2"/>
                    </a:lnTo>
                    <a:lnTo>
                      <a:pt x="181" y="0"/>
                    </a:lnTo>
                    <a:lnTo>
                      <a:pt x="153" y="5"/>
                    </a:lnTo>
                    <a:lnTo>
                      <a:pt x="147" y="8"/>
                    </a:lnTo>
                    <a:lnTo>
                      <a:pt x="141" y="23"/>
                    </a:lnTo>
                    <a:lnTo>
                      <a:pt x="146" y="33"/>
                    </a:lnTo>
                    <a:lnTo>
                      <a:pt x="141" y="61"/>
                    </a:lnTo>
                    <a:lnTo>
                      <a:pt x="138" y="85"/>
                    </a:lnTo>
                    <a:lnTo>
                      <a:pt x="143" y="89"/>
                    </a:lnTo>
                    <a:lnTo>
                      <a:pt x="158" y="98"/>
                    </a:lnTo>
                    <a:lnTo>
                      <a:pt x="164" y="94"/>
                    </a:lnTo>
                    <a:lnTo>
                      <a:pt x="165" y="120"/>
                    </a:lnTo>
                    <a:lnTo>
                      <a:pt x="149" y="120"/>
                    </a:lnTo>
                    <a:lnTo>
                      <a:pt x="141" y="107"/>
                    </a:lnTo>
                    <a:lnTo>
                      <a:pt x="134" y="97"/>
                    </a:lnTo>
                    <a:lnTo>
                      <a:pt x="117" y="94"/>
                    </a:lnTo>
                    <a:lnTo>
                      <a:pt x="113" y="81"/>
                    </a:lnTo>
                    <a:lnTo>
                      <a:pt x="100" y="88"/>
                    </a:lnTo>
                    <a:lnTo>
                      <a:pt x="83" y="84"/>
                    </a:lnTo>
                    <a:lnTo>
                      <a:pt x="77" y="74"/>
                    </a:lnTo>
                    <a:lnTo>
                      <a:pt x="64" y="72"/>
                    </a:lnTo>
                    <a:lnTo>
                      <a:pt x="53" y="72"/>
                    </a:lnTo>
                    <a:lnTo>
                      <a:pt x="52" y="65"/>
                    </a:lnTo>
                    <a:lnTo>
                      <a:pt x="46" y="65"/>
                    </a:lnTo>
                    <a:lnTo>
                      <a:pt x="48" y="72"/>
                    </a:lnTo>
                    <a:lnTo>
                      <a:pt x="45" y="84"/>
                    </a:lnTo>
                    <a:lnTo>
                      <a:pt x="48" y="95"/>
                    </a:lnTo>
                    <a:lnTo>
                      <a:pt x="45" y="103"/>
                    </a:lnTo>
                    <a:lnTo>
                      <a:pt x="47" y="112"/>
                    </a:lnTo>
                    <a:lnTo>
                      <a:pt x="3" y="112"/>
                    </a:lnTo>
                    <a:lnTo>
                      <a:pt x="0" y="187"/>
                    </a:lnTo>
                    <a:lnTo>
                      <a:pt x="14" y="207"/>
                    </a:lnTo>
                    <a:lnTo>
                      <a:pt x="27" y="222"/>
                    </a:lnTo>
                    <a:lnTo>
                      <a:pt x="44" y="216"/>
                    </a:lnTo>
                    <a:lnTo>
                      <a:pt x="57" y="217"/>
                    </a:lnTo>
                    <a:lnTo>
                      <a:pt x="66" y="223"/>
                    </a:lnTo>
                    <a:lnTo>
                      <a:pt x="66" y="225"/>
                    </a:lnTo>
                    <a:lnTo>
                      <a:pt x="69" y="226"/>
                    </a:lnTo>
                    <a:lnTo>
                      <a:pt x="93" y="229"/>
                    </a:lnTo>
                    <a:lnTo>
                      <a:pt x="98" y="232"/>
                    </a:lnTo>
                    <a:lnTo>
                      <a:pt x="106" y="231"/>
                    </a:lnTo>
                    <a:lnTo>
                      <a:pt x="118" y="216"/>
                    </a:lnTo>
                    <a:lnTo>
                      <a:pt x="137" y="197"/>
                    </a:lnTo>
                    <a:lnTo>
                      <a:pt x="144" y="195"/>
                    </a:lnTo>
                    <a:lnTo>
                      <a:pt x="147" y="186"/>
                    </a:lnTo>
                    <a:lnTo>
                      <a:pt x="159" y="177"/>
                    </a:lnTo>
                    <a:lnTo>
                      <a:pt x="175" y="173"/>
                    </a:lnTo>
                    <a:lnTo>
                      <a:pt x="174" y="156"/>
                    </a:lnTo>
                    <a:lnTo>
                      <a:pt x="237" y="137"/>
                    </a:lnTo>
                    <a:lnTo>
                      <a:pt x="227" y="131"/>
                    </a:lnTo>
                    <a:lnTo>
                      <a:pt x="234" y="109"/>
                    </a:lnTo>
                    <a:lnTo>
                      <a:pt x="240" y="100"/>
                    </a:lnTo>
                    <a:lnTo>
                      <a:pt x="237" y="81"/>
                    </a:lnTo>
                    <a:lnTo>
                      <a:pt x="242" y="62"/>
                    </a:lnTo>
                    <a:lnTo>
                      <a:pt x="246" y="55"/>
                    </a:lnTo>
                    <a:lnTo>
                      <a:pt x="241" y="35"/>
                    </a:lnTo>
                    <a:lnTo>
                      <a:pt x="231" y="25"/>
                    </a:lnTo>
                    <a:lnTo>
                      <a:pt x="220" y="17"/>
                    </a:lnTo>
                    <a:lnTo>
                      <a:pt x="207" y="14"/>
                    </a:lnTo>
                    <a:lnTo>
                      <a:pt x="198" y="9"/>
                    </a:lnTo>
                    <a:lnTo>
                      <a:pt x="197" y="8"/>
                    </a:lnTo>
                    <a:lnTo>
                      <a:pt x="197" y="8"/>
                    </a:lnTo>
                    <a:lnTo>
                      <a:pt x="199" y="13"/>
                    </a:lnTo>
                    <a:lnTo>
                      <a:pt x="195" y="14"/>
                    </a:lnTo>
                    <a:lnTo>
                      <a:pt x="191" y="9"/>
                    </a:lnTo>
                    <a:lnTo>
                      <a:pt x="191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2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06A24C0-10D4-4AC0-9CE9-6B1FBCE15F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1012" y="5067301"/>
                <a:ext cx="250825" cy="257175"/>
              </a:xfrm>
              <a:custGeom>
                <a:avLst/>
                <a:gdLst>
                  <a:gd name="T0" fmla="*/ 118 w 158"/>
                  <a:gd name="T1" fmla="*/ 161 h 162"/>
                  <a:gd name="T2" fmla="*/ 141 w 158"/>
                  <a:gd name="T3" fmla="*/ 134 h 162"/>
                  <a:gd name="T4" fmla="*/ 147 w 158"/>
                  <a:gd name="T5" fmla="*/ 117 h 162"/>
                  <a:gd name="T6" fmla="*/ 151 w 158"/>
                  <a:gd name="T7" fmla="*/ 114 h 162"/>
                  <a:gd name="T8" fmla="*/ 153 w 158"/>
                  <a:gd name="T9" fmla="*/ 100 h 162"/>
                  <a:gd name="T10" fmla="*/ 151 w 158"/>
                  <a:gd name="T11" fmla="*/ 94 h 162"/>
                  <a:gd name="T12" fmla="*/ 152 w 158"/>
                  <a:gd name="T13" fmla="*/ 76 h 162"/>
                  <a:gd name="T14" fmla="*/ 157 w 158"/>
                  <a:gd name="T15" fmla="*/ 59 h 162"/>
                  <a:gd name="T16" fmla="*/ 158 w 158"/>
                  <a:gd name="T17" fmla="*/ 29 h 162"/>
                  <a:gd name="T18" fmla="*/ 148 w 158"/>
                  <a:gd name="T19" fmla="*/ 22 h 162"/>
                  <a:gd name="T20" fmla="*/ 138 w 158"/>
                  <a:gd name="T21" fmla="*/ 20 h 162"/>
                  <a:gd name="T22" fmla="*/ 134 w 158"/>
                  <a:gd name="T23" fmla="*/ 14 h 162"/>
                  <a:gd name="T24" fmla="*/ 124 w 158"/>
                  <a:gd name="T25" fmla="*/ 9 h 162"/>
                  <a:gd name="T26" fmla="*/ 107 w 158"/>
                  <a:gd name="T27" fmla="*/ 10 h 162"/>
                  <a:gd name="T28" fmla="*/ 106 w 158"/>
                  <a:gd name="T29" fmla="*/ 0 h 162"/>
                  <a:gd name="T30" fmla="*/ 90 w 158"/>
                  <a:gd name="T31" fmla="*/ 4 h 162"/>
                  <a:gd name="T32" fmla="*/ 78 w 158"/>
                  <a:gd name="T33" fmla="*/ 13 h 162"/>
                  <a:gd name="T34" fmla="*/ 75 w 158"/>
                  <a:gd name="T35" fmla="*/ 22 h 162"/>
                  <a:gd name="T36" fmla="*/ 68 w 158"/>
                  <a:gd name="T37" fmla="*/ 24 h 162"/>
                  <a:gd name="T38" fmla="*/ 49 w 158"/>
                  <a:gd name="T39" fmla="*/ 43 h 162"/>
                  <a:gd name="T40" fmla="*/ 37 w 158"/>
                  <a:gd name="T41" fmla="*/ 58 h 162"/>
                  <a:gd name="T42" fmla="*/ 29 w 158"/>
                  <a:gd name="T43" fmla="*/ 59 h 162"/>
                  <a:gd name="T44" fmla="*/ 24 w 158"/>
                  <a:gd name="T45" fmla="*/ 56 h 162"/>
                  <a:gd name="T46" fmla="*/ 0 w 158"/>
                  <a:gd name="T47" fmla="*/ 53 h 162"/>
                  <a:gd name="T48" fmla="*/ 7 w 158"/>
                  <a:gd name="T49" fmla="*/ 72 h 162"/>
                  <a:gd name="T50" fmla="*/ 11 w 158"/>
                  <a:gd name="T51" fmla="*/ 77 h 162"/>
                  <a:gd name="T52" fmla="*/ 17 w 158"/>
                  <a:gd name="T53" fmla="*/ 91 h 162"/>
                  <a:gd name="T54" fmla="*/ 40 w 158"/>
                  <a:gd name="T55" fmla="*/ 117 h 162"/>
                  <a:gd name="T56" fmla="*/ 48 w 158"/>
                  <a:gd name="T57" fmla="*/ 119 h 162"/>
                  <a:gd name="T58" fmla="*/ 48 w 158"/>
                  <a:gd name="T59" fmla="*/ 127 h 162"/>
                  <a:gd name="T60" fmla="*/ 54 w 158"/>
                  <a:gd name="T61" fmla="*/ 143 h 162"/>
                  <a:gd name="T62" fmla="*/ 69 w 158"/>
                  <a:gd name="T63" fmla="*/ 146 h 162"/>
                  <a:gd name="T64" fmla="*/ 82 w 158"/>
                  <a:gd name="T65" fmla="*/ 157 h 162"/>
                  <a:gd name="T66" fmla="*/ 90 w 158"/>
                  <a:gd name="T67" fmla="*/ 157 h 162"/>
                  <a:gd name="T68" fmla="*/ 100 w 158"/>
                  <a:gd name="T69" fmla="*/ 162 h 162"/>
                  <a:gd name="T70" fmla="*/ 107 w 158"/>
                  <a:gd name="T71" fmla="*/ 158 h 162"/>
                  <a:gd name="T72" fmla="*/ 118 w 158"/>
                  <a:gd name="T73" fmla="*/ 161 h 162"/>
                  <a:gd name="T74" fmla="*/ 118 w 158"/>
                  <a:gd name="T75" fmla="*/ 16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8" h="162">
                    <a:moveTo>
                      <a:pt x="118" y="161"/>
                    </a:moveTo>
                    <a:lnTo>
                      <a:pt x="141" y="134"/>
                    </a:lnTo>
                    <a:lnTo>
                      <a:pt x="147" y="117"/>
                    </a:lnTo>
                    <a:lnTo>
                      <a:pt x="151" y="114"/>
                    </a:lnTo>
                    <a:lnTo>
                      <a:pt x="153" y="100"/>
                    </a:lnTo>
                    <a:lnTo>
                      <a:pt x="151" y="94"/>
                    </a:lnTo>
                    <a:lnTo>
                      <a:pt x="152" y="76"/>
                    </a:lnTo>
                    <a:lnTo>
                      <a:pt x="157" y="59"/>
                    </a:lnTo>
                    <a:lnTo>
                      <a:pt x="158" y="29"/>
                    </a:lnTo>
                    <a:lnTo>
                      <a:pt x="148" y="22"/>
                    </a:lnTo>
                    <a:lnTo>
                      <a:pt x="138" y="20"/>
                    </a:lnTo>
                    <a:lnTo>
                      <a:pt x="134" y="14"/>
                    </a:lnTo>
                    <a:lnTo>
                      <a:pt x="124" y="9"/>
                    </a:lnTo>
                    <a:lnTo>
                      <a:pt x="107" y="10"/>
                    </a:lnTo>
                    <a:lnTo>
                      <a:pt x="106" y="0"/>
                    </a:lnTo>
                    <a:lnTo>
                      <a:pt x="90" y="4"/>
                    </a:lnTo>
                    <a:lnTo>
                      <a:pt x="78" y="13"/>
                    </a:lnTo>
                    <a:lnTo>
                      <a:pt x="75" y="22"/>
                    </a:lnTo>
                    <a:lnTo>
                      <a:pt x="68" y="24"/>
                    </a:lnTo>
                    <a:lnTo>
                      <a:pt x="49" y="43"/>
                    </a:lnTo>
                    <a:lnTo>
                      <a:pt x="37" y="58"/>
                    </a:lnTo>
                    <a:lnTo>
                      <a:pt x="29" y="59"/>
                    </a:lnTo>
                    <a:lnTo>
                      <a:pt x="24" y="56"/>
                    </a:lnTo>
                    <a:lnTo>
                      <a:pt x="0" y="53"/>
                    </a:lnTo>
                    <a:lnTo>
                      <a:pt x="7" y="72"/>
                    </a:lnTo>
                    <a:lnTo>
                      <a:pt x="11" y="77"/>
                    </a:lnTo>
                    <a:lnTo>
                      <a:pt x="17" y="91"/>
                    </a:lnTo>
                    <a:lnTo>
                      <a:pt x="40" y="117"/>
                    </a:lnTo>
                    <a:lnTo>
                      <a:pt x="48" y="119"/>
                    </a:lnTo>
                    <a:lnTo>
                      <a:pt x="48" y="127"/>
                    </a:lnTo>
                    <a:lnTo>
                      <a:pt x="54" y="143"/>
                    </a:lnTo>
                    <a:lnTo>
                      <a:pt x="69" y="146"/>
                    </a:lnTo>
                    <a:lnTo>
                      <a:pt x="82" y="157"/>
                    </a:lnTo>
                    <a:lnTo>
                      <a:pt x="90" y="157"/>
                    </a:lnTo>
                    <a:lnTo>
                      <a:pt x="100" y="162"/>
                    </a:lnTo>
                    <a:lnTo>
                      <a:pt x="107" y="158"/>
                    </a:lnTo>
                    <a:lnTo>
                      <a:pt x="118" y="161"/>
                    </a:lnTo>
                    <a:lnTo>
                      <a:pt x="118" y="1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2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C5AE819-EDD3-4F71-9506-6862F0735C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6000" y="4030663"/>
                <a:ext cx="328612" cy="515938"/>
              </a:xfrm>
              <a:custGeom>
                <a:avLst/>
                <a:gdLst>
                  <a:gd name="T0" fmla="*/ 62 w 207"/>
                  <a:gd name="T1" fmla="*/ 37 h 325"/>
                  <a:gd name="T2" fmla="*/ 52 w 207"/>
                  <a:gd name="T3" fmla="*/ 27 h 325"/>
                  <a:gd name="T4" fmla="*/ 47 w 207"/>
                  <a:gd name="T5" fmla="*/ 17 h 325"/>
                  <a:gd name="T6" fmla="*/ 40 w 207"/>
                  <a:gd name="T7" fmla="*/ 13 h 325"/>
                  <a:gd name="T8" fmla="*/ 33 w 207"/>
                  <a:gd name="T9" fmla="*/ 25 h 325"/>
                  <a:gd name="T10" fmla="*/ 29 w 207"/>
                  <a:gd name="T11" fmla="*/ 34 h 325"/>
                  <a:gd name="T12" fmla="*/ 38 w 207"/>
                  <a:gd name="T13" fmla="*/ 47 h 325"/>
                  <a:gd name="T14" fmla="*/ 45 w 207"/>
                  <a:gd name="T15" fmla="*/ 58 h 325"/>
                  <a:gd name="T16" fmla="*/ 54 w 207"/>
                  <a:gd name="T17" fmla="*/ 67 h 325"/>
                  <a:gd name="T18" fmla="*/ 123 w 207"/>
                  <a:gd name="T19" fmla="*/ 95 h 325"/>
                  <a:gd name="T20" fmla="*/ 140 w 207"/>
                  <a:gd name="T21" fmla="*/ 95 h 325"/>
                  <a:gd name="T22" fmla="*/ 83 w 207"/>
                  <a:gd name="T23" fmla="*/ 166 h 325"/>
                  <a:gd name="T24" fmla="*/ 55 w 207"/>
                  <a:gd name="T25" fmla="*/ 167 h 325"/>
                  <a:gd name="T26" fmla="*/ 37 w 207"/>
                  <a:gd name="T27" fmla="*/ 184 h 325"/>
                  <a:gd name="T28" fmla="*/ 24 w 207"/>
                  <a:gd name="T29" fmla="*/ 184 h 325"/>
                  <a:gd name="T30" fmla="*/ 18 w 207"/>
                  <a:gd name="T31" fmla="*/ 192 h 325"/>
                  <a:gd name="T32" fmla="*/ 0 w 207"/>
                  <a:gd name="T33" fmla="*/ 219 h 325"/>
                  <a:gd name="T34" fmla="*/ 0 w 207"/>
                  <a:gd name="T35" fmla="*/ 305 h 325"/>
                  <a:gd name="T36" fmla="*/ 13 w 207"/>
                  <a:gd name="T37" fmla="*/ 325 h 325"/>
                  <a:gd name="T38" fmla="*/ 18 w 207"/>
                  <a:gd name="T39" fmla="*/ 320 h 325"/>
                  <a:gd name="T40" fmla="*/ 23 w 207"/>
                  <a:gd name="T41" fmla="*/ 307 h 325"/>
                  <a:gd name="T42" fmla="*/ 45 w 207"/>
                  <a:gd name="T43" fmla="*/ 278 h 325"/>
                  <a:gd name="T44" fmla="*/ 66 w 207"/>
                  <a:gd name="T45" fmla="*/ 260 h 325"/>
                  <a:gd name="T46" fmla="*/ 97 w 207"/>
                  <a:gd name="T47" fmla="*/ 236 h 325"/>
                  <a:gd name="T48" fmla="*/ 117 w 207"/>
                  <a:gd name="T49" fmla="*/ 217 h 325"/>
                  <a:gd name="T50" fmla="*/ 141 w 207"/>
                  <a:gd name="T51" fmla="*/ 184 h 325"/>
                  <a:gd name="T52" fmla="*/ 159 w 207"/>
                  <a:gd name="T53" fmla="*/ 158 h 325"/>
                  <a:gd name="T54" fmla="*/ 176 w 207"/>
                  <a:gd name="T55" fmla="*/ 124 h 325"/>
                  <a:gd name="T56" fmla="*/ 188 w 207"/>
                  <a:gd name="T57" fmla="*/ 93 h 325"/>
                  <a:gd name="T58" fmla="*/ 197 w 207"/>
                  <a:gd name="T59" fmla="*/ 66 h 325"/>
                  <a:gd name="T60" fmla="*/ 202 w 207"/>
                  <a:gd name="T61" fmla="*/ 41 h 325"/>
                  <a:gd name="T62" fmla="*/ 206 w 207"/>
                  <a:gd name="T63" fmla="*/ 32 h 325"/>
                  <a:gd name="T64" fmla="*/ 206 w 207"/>
                  <a:gd name="T65" fmla="*/ 19 h 325"/>
                  <a:gd name="T66" fmla="*/ 207 w 207"/>
                  <a:gd name="T67" fmla="*/ 6 h 325"/>
                  <a:gd name="T68" fmla="*/ 206 w 207"/>
                  <a:gd name="T69" fmla="*/ 0 h 325"/>
                  <a:gd name="T70" fmla="*/ 198 w 207"/>
                  <a:gd name="T71" fmla="*/ 0 h 325"/>
                  <a:gd name="T72" fmla="*/ 189 w 207"/>
                  <a:gd name="T73" fmla="*/ 8 h 325"/>
                  <a:gd name="T74" fmla="*/ 178 w 207"/>
                  <a:gd name="T75" fmla="*/ 10 h 325"/>
                  <a:gd name="T76" fmla="*/ 168 w 207"/>
                  <a:gd name="T77" fmla="*/ 14 h 325"/>
                  <a:gd name="T78" fmla="*/ 162 w 207"/>
                  <a:gd name="T79" fmla="*/ 14 h 325"/>
                  <a:gd name="T80" fmla="*/ 162 w 207"/>
                  <a:gd name="T81" fmla="*/ 14 h 325"/>
                  <a:gd name="T82" fmla="*/ 150 w 207"/>
                  <a:gd name="T83" fmla="*/ 15 h 325"/>
                  <a:gd name="T84" fmla="*/ 142 w 207"/>
                  <a:gd name="T85" fmla="*/ 19 h 325"/>
                  <a:gd name="T86" fmla="*/ 132 w 207"/>
                  <a:gd name="T87" fmla="*/ 21 h 325"/>
                  <a:gd name="T88" fmla="*/ 114 w 207"/>
                  <a:gd name="T89" fmla="*/ 28 h 325"/>
                  <a:gd name="T90" fmla="*/ 92 w 207"/>
                  <a:gd name="T91" fmla="*/ 30 h 325"/>
                  <a:gd name="T92" fmla="*/ 72 w 207"/>
                  <a:gd name="T93" fmla="*/ 37 h 325"/>
                  <a:gd name="T94" fmla="*/ 62 w 207"/>
                  <a:gd name="T95" fmla="*/ 37 h 325"/>
                  <a:gd name="T96" fmla="*/ 62 w 207"/>
                  <a:gd name="T97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7" h="325">
                    <a:moveTo>
                      <a:pt x="62" y="37"/>
                    </a:moveTo>
                    <a:lnTo>
                      <a:pt x="52" y="27"/>
                    </a:lnTo>
                    <a:lnTo>
                      <a:pt x="47" y="17"/>
                    </a:lnTo>
                    <a:lnTo>
                      <a:pt x="40" y="13"/>
                    </a:lnTo>
                    <a:lnTo>
                      <a:pt x="33" y="25"/>
                    </a:lnTo>
                    <a:lnTo>
                      <a:pt x="29" y="34"/>
                    </a:lnTo>
                    <a:lnTo>
                      <a:pt x="38" y="47"/>
                    </a:lnTo>
                    <a:lnTo>
                      <a:pt x="45" y="58"/>
                    </a:lnTo>
                    <a:lnTo>
                      <a:pt x="54" y="67"/>
                    </a:lnTo>
                    <a:lnTo>
                      <a:pt x="123" y="95"/>
                    </a:lnTo>
                    <a:lnTo>
                      <a:pt x="140" y="95"/>
                    </a:lnTo>
                    <a:lnTo>
                      <a:pt x="83" y="166"/>
                    </a:lnTo>
                    <a:lnTo>
                      <a:pt x="55" y="167"/>
                    </a:lnTo>
                    <a:lnTo>
                      <a:pt x="37" y="184"/>
                    </a:lnTo>
                    <a:lnTo>
                      <a:pt x="24" y="184"/>
                    </a:lnTo>
                    <a:lnTo>
                      <a:pt x="18" y="192"/>
                    </a:lnTo>
                    <a:lnTo>
                      <a:pt x="0" y="219"/>
                    </a:lnTo>
                    <a:lnTo>
                      <a:pt x="0" y="305"/>
                    </a:lnTo>
                    <a:lnTo>
                      <a:pt x="13" y="325"/>
                    </a:lnTo>
                    <a:lnTo>
                      <a:pt x="18" y="320"/>
                    </a:lnTo>
                    <a:lnTo>
                      <a:pt x="23" y="307"/>
                    </a:lnTo>
                    <a:lnTo>
                      <a:pt x="45" y="278"/>
                    </a:lnTo>
                    <a:lnTo>
                      <a:pt x="66" y="260"/>
                    </a:lnTo>
                    <a:lnTo>
                      <a:pt x="97" y="236"/>
                    </a:lnTo>
                    <a:lnTo>
                      <a:pt x="117" y="217"/>
                    </a:lnTo>
                    <a:lnTo>
                      <a:pt x="141" y="184"/>
                    </a:lnTo>
                    <a:lnTo>
                      <a:pt x="159" y="158"/>
                    </a:lnTo>
                    <a:lnTo>
                      <a:pt x="176" y="124"/>
                    </a:lnTo>
                    <a:lnTo>
                      <a:pt x="188" y="93"/>
                    </a:lnTo>
                    <a:lnTo>
                      <a:pt x="197" y="66"/>
                    </a:lnTo>
                    <a:lnTo>
                      <a:pt x="202" y="41"/>
                    </a:lnTo>
                    <a:lnTo>
                      <a:pt x="206" y="32"/>
                    </a:lnTo>
                    <a:lnTo>
                      <a:pt x="206" y="19"/>
                    </a:lnTo>
                    <a:lnTo>
                      <a:pt x="207" y="6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89" y="8"/>
                    </a:lnTo>
                    <a:lnTo>
                      <a:pt x="178" y="10"/>
                    </a:lnTo>
                    <a:lnTo>
                      <a:pt x="168" y="14"/>
                    </a:lnTo>
                    <a:lnTo>
                      <a:pt x="162" y="14"/>
                    </a:lnTo>
                    <a:lnTo>
                      <a:pt x="162" y="14"/>
                    </a:lnTo>
                    <a:lnTo>
                      <a:pt x="150" y="15"/>
                    </a:lnTo>
                    <a:lnTo>
                      <a:pt x="142" y="19"/>
                    </a:lnTo>
                    <a:lnTo>
                      <a:pt x="132" y="21"/>
                    </a:lnTo>
                    <a:lnTo>
                      <a:pt x="114" y="28"/>
                    </a:lnTo>
                    <a:lnTo>
                      <a:pt x="92" y="30"/>
                    </a:lnTo>
                    <a:lnTo>
                      <a:pt x="72" y="37"/>
                    </a:lnTo>
                    <a:lnTo>
                      <a:pt x="62" y="37"/>
                    </a:lnTo>
                    <a:lnTo>
                      <a:pt x="62" y="3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2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6927E91-6696-416B-804B-64608BC6E0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31087" y="4911726"/>
                <a:ext cx="42862" cy="38100"/>
              </a:xfrm>
              <a:custGeom>
                <a:avLst/>
                <a:gdLst>
                  <a:gd name="T0" fmla="*/ 12 w 27"/>
                  <a:gd name="T1" fmla="*/ 23 h 24"/>
                  <a:gd name="T2" fmla="*/ 11 w 27"/>
                  <a:gd name="T3" fmla="*/ 21 h 24"/>
                  <a:gd name="T4" fmla="*/ 9 w 27"/>
                  <a:gd name="T5" fmla="*/ 21 h 24"/>
                  <a:gd name="T6" fmla="*/ 9 w 27"/>
                  <a:gd name="T7" fmla="*/ 22 h 24"/>
                  <a:gd name="T8" fmla="*/ 10 w 27"/>
                  <a:gd name="T9" fmla="*/ 23 h 24"/>
                  <a:gd name="T10" fmla="*/ 13 w 27"/>
                  <a:gd name="T11" fmla="*/ 24 h 24"/>
                  <a:gd name="T12" fmla="*/ 12 w 27"/>
                  <a:gd name="T13" fmla="*/ 23 h 24"/>
                  <a:gd name="T14" fmla="*/ 12 w 27"/>
                  <a:gd name="T15" fmla="*/ 23 h 24"/>
                  <a:gd name="T16" fmla="*/ 27 w 27"/>
                  <a:gd name="T17" fmla="*/ 17 h 24"/>
                  <a:gd name="T18" fmla="*/ 27 w 27"/>
                  <a:gd name="T19" fmla="*/ 17 h 24"/>
                  <a:gd name="T20" fmla="*/ 26 w 27"/>
                  <a:gd name="T21" fmla="*/ 17 h 24"/>
                  <a:gd name="T22" fmla="*/ 25 w 27"/>
                  <a:gd name="T23" fmla="*/ 18 h 24"/>
                  <a:gd name="T24" fmla="*/ 25 w 27"/>
                  <a:gd name="T25" fmla="*/ 19 h 24"/>
                  <a:gd name="T26" fmla="*/ 24 w 27"/>
                  <a:gd name="T27" fmla="*/ 19 h 24"/>
                  <a:gd name="T28" fmla="*/ 23 w 27"/>
                  <a:gd name="T29" fmla="*/ 19 h 24"/>
                  <a:gd name="T30" fmla="*/ 21 w 27"/>
                  <a:gd name="T31" fmla="*/ 19 h 24"/>
                  <a:gd name="T32" fmla="*/ 25 w 27"/>
                  <a:gd name="T33" fmla="*/ 21 h 24"/>
                  <a:gd name="T34" fmla="*/ 27 w 27"/>
                  <a:gd name="T35" fmla="*/ 23 h 24"/>
                  <a:gd name="T36" fmla="*/ 27 w 27"/>
                  <a:gd name="T37" fmla="*/ 23 h 24"/>
                  <a:gd name="T38" fmla="*/ 27 w 27"/>
                  <a:gd name="T39" fmla="*/ 23 h 24"/>
                  <a:gd name="T40" fmla="*/ 27 w 27"/>
                  <a:gd name="T41" fmla="*/ 21 h 24"/>
                  <a:gd name="T42" fmla="*/ 27 w 27"/>
                  <a:gd name="T43" fmla="*/ 17 h 24"/>
                  <a:gd name="T44" fmla="*/ 27 w 27"/>
                  <a:gd name="T45" fmla="*/ 17 h 24"/>
                  <a:gd name="T46" fmla="*/ 6 w 27"/>
                  <a:gd name="T47" fmla="*/ 13 h 24"/>
                  <a:gd name="T48" fmla="*/ 6 w 27"/>
                  <a:gd name="T49" fmla="*/ 11 h 24"/>
                  <a:gd name="T50" fmla="*/ 6 w 27"/>
                  <a:gd name="T51" fmla="*/ 9 h 24"/>
                  <a:gd name="T52" fmla="*/ 4 w 27"/>
                  <a:gd name="T53" fmla="*/ 6 h 24"/>
                  <a:gd name="T54" fmla="*/ 4 w 27"/>
                  <a:gd name="T55" fmla="*/ 1 h 24"/>
                  <a:gd name="T56" fmla="*/ 4 w 27"/>
                  <a:gd name="T57" fmla="*/ 0 h 24"/>
                  <a:gd name="T58" fmla="*/ 2 w 27"/>
                  <a:gd name="T59" fmla="*/ 0 h 24"/>
                  <a:gd name="T60" fmla="*/ 2 w 27"/>
                  <a:gd name="T61" fmla="*/ 0 h 24"/>
                  <a:gd name="T62" fmla="*/ 2 w 27"/>
                  <a:gd name="T63" fmla="*/ 2 h 24"/>
                  <a:gd name="T64" fmla="*/ 0 w 27"/>
                  <a:gd name="T65" fmla="*/ 9 h 24"/>
                  <a:gd name="T66" fmla="*/ 2 w 27"/>
                  <a:gd name="T67" fmla="*/ 11 h 24"/>
                  <a:gd name="T68" fmla="*/ 3 w 27"/>
                  <a:gd name="T69" fmla="*/ 11 h 24"/>
                  <a:gd name="T70" fmla="*/ 5 w 27"/>
                  <a:gd name="T71" fmla="*/ 13 h 24"/>
                  <a:gd name="T72" fmla="*/ 6 w 27"/>
                  <a:gd name="T73" fmla="*/ 13 h 24"/>
                  <a:gd name="T74" fmla="*/ 6 w 27"/>
                  <a:gd name="T75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4">
                    <a:moveTo>
                      <a:pt x="12" y="23"/>
                    </a:moveTo>
                    <a:lnTo>
                      <a:pt x="11" y="21"/>
                    </a:lnTo>
                    <a:lnTo>
                      <a:pt x="9" y="21"/>
                    </a:lnTo>
                    <a:lnTo>
                      <a:pt x="9" y="22"/>
                    </a:lnTo>
                    <a:lnTo>
                      <a:pt x="10" y="23"/>
                    </a:lnTo>
                    <a:lnTo>
                      <a:pt x="13" y="24"/>
                    </a:lnTo>
                    <a:lnTo>
                      <a:pt x="12" y="23"/>
                    </a:lnTo>
                    <a:lnTo>
                      <a:pt x="12" y="23"/>
                    </a:lnTo>
                    <a:close/>
                    <a:moveTo>
                      <a:pt x="27" y="17"/>
                    </a:moveTo>
                    <a:lnTo>
                      <a:pt x="27" y="17"/>
                    </a:lnTo>
                    <a:lnTo>
                      <a:pt x="26" y="17"/>
                    </a:lnTo>
                    <a:lnTo>
                      <a:pt x="25" y="18"/>
                    </a:lnTo>
                    <a:lnTo>
                      <a:pt x="25" y="19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1" y="19"/>
                    </a:lnTo>
                    <a:lnTo>
                      <a:pt x="25" y="21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1"/>
                    </a:lnTo>
                    <a:lnTo>
                      <a:pt x="27" y="17"/>
                    </a:lnTo>
                    <a:lnTo>
                      <a:pt x="27" y="17"/>
                    </a:lnTo>
                    <a:close/>
                    <a:moveTo>
                      <a:pt x="6" y="13"/>
                    </a:moveTo>
                    <a:lnTo>
                      <a:pt x="6" y="11"/>
                    </a:lnTo>
                    <a:lnTo>
                      <a:pt x="6" y="9"/>
                    </a:lnTo>
                    <a:lnTo>
                      <a:pt x="4" y="6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6" y="13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2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CCAA3C6-E0F2-4902-8A06-C939D211697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45250" y="3121026"/>
                <a:ext cx="11112" cy="11113"/>
              </a:xfrm>
              <a:custGeom>
                <a:avLst/>
                <a:gdLst>
                  <a:gd name="T0" fmla="*/ 7 w 7"/>
                  <a:gd name="T1" fmla="*/ 6 h 7"/>
                  <a:gd name="T2" fmla="*/ 7 w 7"/>
                  <a:gd name="T3" fmla="*/ 5 h 7"/>
                  <a:gd name="T4" fmla="*/ 5 w 7"/>
                  <a:gd name="T5" fmla="*/ 3 h 7"/>
                  <a:gd name="T6" fmla="*/ 3 w 7"/>
                  <a:gd name="T7" fmla="*/ 3 h 7"/>
                  <a:gd name="T8" fmla="*/ 3 w 7"/>
                  <a:gd name="T9" fmla="*/ 5 h 7"/>
                  <a:gd name="T10" fmla="*/ 5 w 7"/>
                  <a:gd name="T11" fmla="*/ 7 h 7"/>
                  <a:gd name="T12" fmla="*/ 7 w 7"/>
                  <a:gd name="T13" fmla="*/ 7 h 7"/>
                  <a:gd name="T14" fmla="*/ 7 w 7"/>
                  <a:gd name="T15" fmla="*/ 6 h 7"/>
                  <a:gd name="T16" fmla="*/ 7 w 7"/>
                  <a:gd name="T17" fmla="*/ 6 h 7"/>
                  <a:gd name="T18" fmla="*/ 2 w 7"/>
                  <a:gd name="T19" fmla="*/ 1 h 7"/>
                  <a:gd name="T20" fmla="*/ 2 w 7"/>
                  <a:gd name="T21" fmla="*/ 1 h 7"/>
                  <a:gd name="T22" fmla="*/ 2 w 7"/>
                  <a:gd name="T23" fmla="*/ 0 h 7"/>
                  <a:gd name="T24" fmla="*/ 1 w 7"/>
                  <a:gd name="T25" fmla="*/ 0 h 7"/>
                  <a:gd name="T26" fmla="*/ 0 w 7"/>
                  <a:gd name="T27" fmla="*/ 0 h 7"/>
                  <a:gd name="T28" fmla="*/ 0 w 7"/>
                  <a:gd name="T29" fmla="*/ 1 h 7"/>
                  <a:gd name="T30" fmla="*/ 1 w 7"/>
                  <a:gd name="T31" fmla="*/ 2 h 7"/>
                  <a:gd name="T32" fmla="*/ 2 w 7"/>
                  <a:gd name="T3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lnTo>
                      <a:pt x="7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7" y="6"/>
                    </a:lnTo>
                    <a:close/>
                    <a:moveTo>
                      <a:pt x="2" y="1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2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2EC6416-34C8-4DB6-B047-B7E8E2B2F5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175" y="5237163"/>
                <a:ext cx="14287" cy="20638"/>
              </a:xfrm>
              <a:custGeom>
                <a:avLst/>
                <a:gdLst>
                  <a:gd name="T0" fmla="*/ 6 w 9"/>
                  <a:gd name="T1" fmla="*/ 12 h 13"/>
                  <a:gd name="T2" fmla="*/ 7 w 9"/>
                  <a:gd name="T3" fmla="*/ 11 h 13"/>
                  <a:gd name="T4" fmla="*/ 8 w 9"/>
                  <a:gd name="T5" fmla="*/ 9 h 13"/>
                  <a:gd name="T6" fmla="*/ 9 w 9"/>
                  <a:gd name="T7" fmla="*/ 8 h 13"/>
                  <a:gd name="T8" fmla="*/ 9 w 9"/>
                  <a:gd name="T9" fmla="*/ 5 h 13"/>
                  <a:gd name="T10" fmla="*/ 9 w 9"/>
                  <a:gd name="T11" fmla="*/ 2 h 13"/>
                  <a:gd name="T12" fmla="*/ 7 w 9"/>
                  <a:gd name="T13" fmla="*/ 0 h 13"/>
                  <a:gd name="T14" fmla="*/ 5 w 9"/>
                  <a:gd name="T15" fmla="*/ 1 h 13"/>
                  <a:gd name="T16" fmla="*/ 4 w 9"/>
                  <a:gd name="T17" fmla="*/ 1 h 13"/>
                  <a:gd name="T18" fmla="*/ 3 w 9"/>
                  <a:gd name="T19" fmla="*/ 3 h 13"/>
                  <a:gd name="T20" fmla="*/ 1 w 9"/>
                  <a:gd name="T21" fmla="*/ 4 h 13"/>
                  <a:gd name="T22" fmla="*/ 1 w 9"/>
                  <a:gd name="T23" fmla="*/ 6 h 13"/>
                  <a:gd name="T24" fmla="*/ 0 w 9"/>
                  <a:gd name="T25" fmla="*/ 8 h 13"/>
                  <a:gd name="T26" fmla="*/ 0 w 9"/>
                  <a:gd name="T27" fmla="*/ 10 h 13"/>
                  <a:gd name="T28" fmla="*/ 0 w 9"/>
                  <a:gd name="T29" fmla="*/ 10 h 13"/>
                  <a:gd name="T30" fmla="*/ 0 w 9"/>
                  <a:gd name="T31" fmla="*/ 11 h 13"/>
                  <a:gd name="T32" fmla="*/ 0 w 9"/>
                  <a:gd name="T33" fmla="*/ 12 h 13"/>
                  <a:gd name="T34" fmla="*/ 3 w 9"/>
                  <a:gd name="T35" fmla="*/ 13 h 13"/>
                  <a:gd name="T36" fmla="*/ 6 w 9"/>
                  <a:gd name="T37" fmla="*/ 12 h 13"/>
                  <a:gd name="T38" fmla="*/ 6 w 9"/>
                  <a:gd name="T3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3">
                    <a:moveTo>
                      <a:pt x="6" y="12"/>
                    </a:moveTo>
                    <a:lnTo>
                      <a:pt x="7" y="11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3" y="13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3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C6AAC2E-7DD3-4DD7-85EA-EDA686277B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6650" y="4419601"/>
                <a:ext cx="31750" cy="61913"/>
              </a:xfrm>
              <a:custGeom>
                <a:avLst/>
                <a:gdLst>
                  <a:gd name="T0" fmla="*/ 4 w 20"/>
                  <a:gd name="T1" fmla="*/ 37 h 39"/>
                  <a:gd name="T2" fmla="*/ 5 w 20"/>
                  <a:gd name="T3" fmla="*/ 34 h 39"/>
                  <a:gd name="T4" fmla="*/ 5 w 20"/>
                  <a:gd name="T5" fmla="*/ 32 h 39"/>
                  <a:gd name="T6" fmla="*/ 4 w 20"/>
                  <a:gd name="T7" fmla="*/ 30 h 39"/>
                  <a:gd name="T8" fmla="*/ 4 w 20"/>
                  <a:gd name="T9" fmla="*/ 30 h 39"/>
                  <a:gd name="T10" fmla="*/ 2 w 20"/>
                  <a:gd name="T11" fmla="*/ 32 h 39"/>
                  <a:gd name="T12" fmla="*/ 0 w 20"/>
                  <a:gd name="T13" fmla="*/ 34 h 39"/>
                  <a:gd name="T14" fmla="*/ 0 w 20"/>
                  <a:gd name="T15" fmla="*/ 35 h 39"/>
                  <a:gd name="T16" fmla="*/ 1 w 20"/>
                  <a:gd name="T17" fmla="*/ 37 h 39"/>
                  <a:gd name="T18" fmla="*/ 1 w 20"/>
                  <a:gd name="T19" fmla="*/ 38 h 39"/>
                  <a:gd name="T20" fmla="*/ 2 w 20"/>
                  <a:gd name="T21" fmla="*/ 39 h 39"/>
                  <a:gd name="T22" fmla="*/ 4 w 20"/>
                  <a:gd name="T23" fmla="*/ 37 h 39"/>
                  <a:gd name="T24" fmla="*/ 4 w 20"/>
                  <a:gd name="T25" fmla="*/ 37 h 39"/>
                  <a:gd name="T26" fmla="*/ 20 w 20"/>
                  <a:gd name="T27" fmla="*/ 3 h 39"/>
                  <a:gd name="T28" fmla="*/ 20 w 20"/>
                  <a:gd name="T29" fmla="*/ 1 h 39"/>
                  <a:gd name="T30" fmla="*/ 20 w 20"/>
                  <a:gd name="T31" fmla="*/ 0 h 39"/>
                  <a:gd name="T32" fmla="*/ 20 w 20"/>
                  <a:gd name="T33" fmla="*/ 0 h 39"/>
                  <a:gd name="T34" fmla="*/ 20 w 20"/>
                  <a:gd name="T35" fmla="*/ 0 h 39"/>
                  <a:gd name="T36" fmla="*/ 19 w 20"/>
                  <a:gd name="T37" fmla="*/ 0 h 39"/>
                  <a:gd name="T38" fmla="*/ 18 w 20"/>
                  <a:gd name="T39" fmla="*/ 2 h 39"/>
                  <a:gd name="T40" fmla="*/ 18 w 20"/>
                  <a:gd name="T41" fmla="*/ 3 h 39"/>
                  <a:gd name="T42" fmla="*/ 19 w 20"/>
                  <a:gd name="T43" fmla="*/ 4 h 39"/>
                  <a:gd name="T44" fmla="*/ 20 w 20"/>
                  <a:gd name="T45" fmla="*/ 3 h 39"/>
                  <a:gd name="T46" fmla="*/ 20 w 20"/>
                  <a:gd name="T47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39">
                    <a:moveTo>
                      <a:pt x="4" y="37"/>
                    </a:moveTo>
                    <a:lnTo>
                      <a:pt x="5" y="34"/>
                    </a:lnTo>
                    <a:lnTo>
                      <a:pt x="5" y="32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2" y="39"/>
                    </a:lnTo>
                    <a:lnTo>
                      <a:pt x="4" y="37"/>
                    </a:lnTo>
                    <a:lnTo>
                      <a:pt x="4" y="37"/>
                    </a:lnTo>
                    <a:close/>
                    <a:moveTo>
                      <a:pt x="20" y="3"/>
                    </a:moveTo>
                    <a:lnTo>
                      <a:pt x="20" y="1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2"/>
                    </a:lnTo>
                    <a:lnTo>
                      <a:pt x="18" y="3"/>
                    </a:lnTo>
                    <a:lnTo>
                      <a:pt x="19" y="4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3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F0D1EFA-3F9C-42E5-BBBB-6A997946B7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3837" y="4656138"/>
                <a:ext cx="6350" cy="635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0 h 4"/>
                  <a:gd name="T4" fmla="*/ 0 w 4"/>
                  <a:gd name="T5" fmla="*/ 1 h 4"/>
                  <a:gd name="T6" fmla="*/ 1 w 4"/>
                  <a:gd name="T7" fmla="*/ 1 h 4"/>
                  <a:gd name="T8" fmla="*/ 2 w 4"/>
                  <a:gd name="T9" fmla="*/ 2 h 4"/>
                  <a:gd name="T10" fmla="*/ 3 w 4"/>
                  <a:gd name="T11" fmla="*/ 4 h 4"/>
                  <a:gd name="T12" fmla="*/ 4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3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045D5AB-071B-4146-A3CE-403E03345F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1413" y="4960938"/>
                <a:ext cx="6350" cy="11113"/>
              </a:xfrm>
              <a:custGeom>
                <a:avLst/>
                <a:gdLst>
                  <a:gd name="T0" fmla="*/ 3 w 4"/>
                  <a:gd name="T1" fmla="*/ 7 h 7"/>
                  <a:gd name="T2" fmla="*/ 3 w 4"/>
                  <a:gd name="T3" fmla="*/ 6 h 7"/>
                  <a:gd name="T4" fmla="*/ 4 w 4"/>
                  <a:gd name="T5" fmla="*/ 5 h 7"/>
                  <a:gd name="T6" fmla="*/ 4 w 4"/>
                  <a:gd name="T7" fmla="*/ 4 h 7"/>
                  <a:gd name="T8" fmla="*/ 4 w 4"/>
                  <a:gd name="T9" fmla="*/ 2 h 7"/>
                  <a:gd name="T10" fmla="*/ 3 w 4"/>
                  <a:gd name="T11" fmla="*/ 1 h 7"/>
                  <a:gd name="T12" fmla="*/ 2 w 4"/>
                  <a:gd name="T13" fmla="*/ 1 h 7"/>
                  <a:gd name="T14" fmla="*/ 1 w 4"/>
                  <a:gd name="T15" fmla="*/ 0 h 7"/>
                  <a:gd name="T16" fmla="*/ 0 w 4"/>
                  <a:gd name="T17" fmla="*/ 1 h 7"/>
                  <a:gd name="T18" fmla="*/ 1 w 4"/>
                  <a:gd name="T19" fmla="*/ 3 h 7"/>
                  <a:gd name="T20" fmla="*/ 1 w 4"/>
                  <a:gd name="T21" fmla="*/ 4 h 7"/>
                  <a:gd name="T22" fmla="*/ 0 w 4"/>
                  <a:gd name="T23" fmla="*/ 6 h 7"/>
                  <a:gd name="T24" fmla="*/ 1 w 4"/>
                  <a:gd name="T25" fmla="*/ 6 h 7"/>
                  <a:gd name="T26" fmla="*/ 2 w 4"/>
                  <a:gd name="T27" fmla="*/ 7 h 7"/>
                  <a:gd name="T28" fmla="*/ 3 w 4"/>
                  <a:gd name="T29" fmla="*/ 7 h 7"/>
                  <a:gd name="T30" fmla="*/ 3 w 4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7">
                    <a:moveTo>
                      <a:pt x="3" y="7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3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79EA18C-16D8-44E9-898C-02465F93AD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38" y="5270501"/>
                <a:ext cx="19050" cy="17463"/>
              </a:xfrm>
              <a:custGeom>
                <a:avLst/>
                <a:gdLst>
                  <a:gd name="T0" fmla="*/ 11 w 12"/>
                  <a:gd name="T1" fmla="*/ 11 h 11"/>
                  <a:gd name="T2" fmla="*/ 12 w 12"/>
                  <a:gd name="T3" fmla="*/ 9 h 11"/>
                  <a:gd name="T4" fmla="*/ 12 w 12"/>
                  <a:gd name="T5" fmla="*/ 7 h 11"/>
                  <a:gd name="T6" fmla="*/ 11 w 12"/>
                  <a:gd name="T7" fmla="*/ 4 h 11"/>
                  <a:gd name="T8" fmla="*/ 9 w 12"/>
                  <a:gd name="T9" fmla="*/ 1 h 11"/>
                  <a:gd name="T10" fmla="*/ 7 w 12"/>
                  <a:gd name="T11" fmla="*/ 0 h 11"/>
                  <a:gd name="T12" fmla="*/ 4 w 12"/>
                  <a:gd name="T13" fmla="*/ 0 h 11"/>
                  <a:gd name="T14" fmla="*/ 2 w 12"/>
                  <a:gd name="T15" fmla="*/ 1 h 11"/>
                  <a:gd name="T16" fmla="*/ 1 w 12"/>
                  <a:gd name="T17" fmla="*/ 3 h 11"/>
                  <a:gd name="T18" fmla="*/ 0 w 12"/>
                  <a:gd name="T19" fmla="*/ 4 h 11"/>
                  <a:gd name="T20" fmla="*/ 2 w 12"/>
                  <a:gd name="T21" fmla="*/ 8 h 11"/>
                  <a:gd name="T22" fmla="*/ 2 w 12"/>
                  <a:gd name="T23" fmla="*/ 9 h 11"/>
                  <a:gd name="T24" fmla="*/ 6 w 12"/>
                  <a:gd name="T25" fmla="*/ 11 h 11"/>
                  <a:gd name="T26" fmla="*/ 8 w 12"/>
                  <a:gd name="T27" fmla="*/ 11 h 11"/>
                  <a:gd name="T28" fmla="*/ 11 w 12"/>
                  <a:gd name="T29" fmla="*/ 11 h 11"/>
                  <a:gd name="T30" fmla="*/ 11 w 12"/>
                  <a:gd name="T3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1">
                    <a:moveTo>
                      <a:pt x="11" y="11"/>
                    </a:moveTo>
                    <a:lnTo>
                      <a:pt x="12" y="9"/>
                    </a:lnTo>
                    <a:lnTo>
                      <a:pt x="12" y="7"/>
                    </a:lnTo>
                    <a:lnTo>
                      <a:pt x="11" y="4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53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D322468-596D-4BEB-9C15-053394FF3E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6550" y="3379788"/>
                <a:ext cx="153987" cy="60325"/>
              </a:xfrm>
              <a:custGeom>
                <a:avLst/>
                <a:gdLst>
                  <a:gd name="T0" fmla="*/ 5 w 97"/>
                  <a:gd name="T1" fmla="*/ 33 h 38"/>
                  <a:gd name="T2" fmla="*/ 0 w 97"/>
                  <a:gd name="T3" fmla="*/ 35 h 38"/>
                  <a:gd name="T4" fmla="*/ 1 w 97"/>
                  <a:gd name="T5" fmla="*/ 37 h 38"/>
                  <a:gd name="T6" fmla="*/ 5 w 97"/>
                  <a:gd name="T7" fmla="*/ 34 h 38"/>
                  <a:gd name="T8" fmla="*/ 56 w 97"/>
                  <a:gd name="T9" fmla="*/ 26 h 38"/>
                  <a:gd name="T10" fmla="*/ 56 w 97"/>
                  <a:gd name="T11" fmla="*/ 26 h 38"/>
                  <a:gd name="T12" fmla="*/ 50 w 97"/>
                  <a:gd name="T13" fmla="*/ 26 h 38"/>
                  <a:gd name="T14" fmla="*/ 48 w 97"/>
                  <a:gd name="T15" fmla="*/ 30 h 38"/>
                  <a:gd name="T16" fmla="*/ 50 w 97"/>
                  <a:gd name="T17" fmla="*/ 35 h 38"/>
                  <a:gd name="T18" fmla="*/ 53 w 97"/>
                  <a:gd name="T19" fmla="*/ 35 h 38"/>
                  <a:gd name="T20" fmla="*/ 56 w 97"/>
                  <a:gd name="T21" fmla="*/ 32 h 38"/>
                  <a:gd name="T22" fmla="*/ 56 w 97"/>
                  <a:gd name="T23" fmla="*/ 28 h 38"/>
                  <a:gd name="T24" fmla="*/ 56 w 97"/>
                  <a:gd name="T25" fmla="*/ 26 h 38"/>
                  <a:gd name="T26" fmla="*/ 22 w 97"/>
                  <a:gd name="T27" fmla="*/ 28 h 38"/>
                  <a:gd name="T28" fmla="*/ 21 w 97"/>
                  <a:gd name="T29" fmla="*/ 26 h 38"/>
                  <a:gd name="T30" fmla="*/ 18 w 97"/>
                  <a:gd name="T31" fmla="*/ 25 h 38"/>
                  <a:gd name="T32" fmla="*/ 17 w 97"/>
                  <a:gd name="T33" fmla="*/ 27 h 38"/>
                  <a:gd name="T34" fmla="*/ 19 w 97"/>
                  <a:gd name="T35" fmla="*/ 30 h 38"/>
                  <a:gd name="T36" fmla="*/ 20 w 97"/>
                  <a:gd name="T37" fmla="*/ 30 h 38"/>
                  <a:gd name="T38" fmla="*/ 42 w 97"/>
                  <a:gd name="T39" fmla="*/ 17 h 38"/>
                  <a:gd name="T40" fmla="*/ 38 w 97"/>
                  <a:gd name="T41" fmla="*/ 17 h 38"/>
                  <a:gd name="T42" fmla="*/ 33 w 97"/>
                  <a:gd name="T43" fmla="*/ 20 h 38"/>
                  <a:gd name="T44" fmla="*/ 28 w 97"/>
                  <a:gd name="T45" fmla="*/ 20 h 38"/>
                  <a:gd name="T46" fmla="*/ 27 w 97"/>
                  <a:gd name="T47" fmla="*/ 22 h 38"/>
                  <a:gd name="T48" fmla="*/ 30 w 97"/>
                  <a:gd name="T49" fmla="*/ 30 h 38"/>
                  <a:gd name="T50" fmla="*/ 34 w 97"/>
                  <a:gd name="T51" fmla="*/ 28 h 38"/>
                  <a:gd name="T52" fmla="*/ 37 w 97"/>
                  <a:gd name="T53" fmla="*/ 20 h 38"/>
                  <a:gd name="T54" fmla="*/ 81 w 97"/>
                  <a:gd name="T55" fmla="*/ 26 h 38"/>
                  <a:gd name="T56" fmla="*/ 87 w 97"/>
                  <a:gd name="T57" fmla="*/ 20 h 38"/>
                  <a:gd name="T58" fmla="*/ 88 w 97"/>
                  <a:gd name="T59" fmla="*/ 13 h 38"/>
                  <a:gd name="T60" fmla="*/ 87 w 97"/>
                  <a:gd name="T61" fmla="*/ 12 h 38"/>
                  <a:gd name="T62" fmla="*/ 85 w 97"/>
                  <a:gd name="T63" fmla="*/ 13 h 38"/>
                  <a:gd name="T64" fmla="*/ 82 w 97"/>
                  <a:gd name="T65" fmla="*/ 20 h 38"/>
                  <a:gd name="T66" fmla="*/ 77 w 97"/>
                  <a:gd name="T67" fmla="*/ 27 h 38"/>
                  <a:gd name="T68" fmla="*/ 75 w 97"/>
                  <a:gd name="T69" fmla="*/ 28 h 38"/>
                  <a:gd name="T70" fmla="*/ 81 w 97"/>
                  <a:gd name="T71" fmla="*/ 26 h 38"/>
                  <a:gd name="T72" fmla="*/ 7 w 97"/>
                  <a:gd name="T73" fmla="*/ 18 h 38"/>
                  <a:gd name="T74" fmla="*/ 9 w 97"/>
                  <a:gd name="T75" fmla="*/ 15 h 38"/>
                  <a:gd name="T76" fmla="*/ 10 w 97"/>
                  <a:gd name="T77" fmla="*/ 13 h 38"/>
                  <a:gd name="T78" fmla="*/ 8 w 97"/>
                  <a:gd name="T79" fmla="*/ 9 h 38"/>
                  <a:gd name="T80" fmla="*/ 4 w 97"/>
                  <a:gd name="T81" fmla="*/ 12 h 38"/>
                  <a:gd name="T82" fmla="*/ 7 w 97"/>
                  <a:gd name="T83" fmla="*/ 18 h 38"/>
                  <a:gd name="T84" fmla="*/ 7 w 97"/>
                  <a:gd name="T85" fmla="*/ 18 h 38"/>
                  <a:gd name="T86" fmla="*/ 94 w 97"/>
                  <a:gd name="T87" fmla="*/ 7 h 38"/>
                  <a:gd name="T88" fmla="*/ 97 w 97"/>
                  <a:gd name="T89" fmla="*/ 3 h 38"/>
                  <a:gd name="T90" fmla="*/ 97 w 97"/>
                  <a:gd name="T91" fmla="*/ 0 h 38"/>
                  <a:gd name="T92" fmla="*/ 95 w 97"/>
                  <a:gd name="T93" fmla="*/ 3 h 38"/>
                  <a:gd name="T94" fmla="*/ 89 w 97"/>
                  <a:gd name="T95" fmla="*/ 4 h 38"/>
                  <a:gd name="T96" fmla="*/ 88 w 97"/>
                  <a:gd name="T97" fmla="*/ 9 h 38"/>
                  <a:gd name="T98" fmla="*/ 91 w 97"/>
                  <a:gd name="T9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" h="38">
                    <a:moveTo>
                      <a:pt x="5" y="34"/>
                    </a:moveTo>
                    <a:lnTo>
                      <a:pt x="5" y="33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1" y="36"/>
                    </a:lnTo>
                    <a:lnTo>
                      <a:pt x="1" y="37"/>
                    </a:lnTo>
                    <a:lnTo>
                      <a:pt x="3" y="38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  <a:moveTo>
                      <a:pt x="56" y="26"/>
                    </a:moveTo>
                    <a:lnTo>
                      <a:pt x="56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50" y="28"/>
                    </a:lnTo>
                    <a:lnTo>
                      <a:pt x="48" y="30"/>
                    </a:lnTo>
                    <a:lnTo>
                      <a:pt x="48" y="32"/>
                    </a:lnTo>
                    <a:lnTo>
                      <a:pt x="50" y="35"/>
                    </a:lnTo>
                    <a:lnTo>
                      <a:pt x="51" y="35"/>
                    </a:lnTo>
                    <a:lnTo>
                      <a:pt x="53" y="35"/>
                    </a:lnTo>
                    <a:lnTo>
                      <a:pt x="56" y="34"/>
                    </a:lnTo>
                    <a:lnTo>
                      <a:pt x="56" y="32"/>
                    </a:lnTo>
                    <a:lnTo>
                      <a:pt x="57" y="30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56" y="26"/>
                    </a:lnTo>
                    <a:close/>
                    <a:moveTo>
                      <a:pt x="20" y="30"/>
                    </a:moveTo>
                    <a:lnTo>
                      <a:pt x="22" y="28"/>
                    </a:lnTo>
                    <a:lnTo>
                      <a:pt x="22" y="27"/>
                    </a:lnTo>
                    <a:lnTo>
                      <a:pt x="21" y="26"/>
                    </a:lnTo>
                    <a:lnTo>
                      <a:pt x="19" y="25"/>
                    </a:lnTo>
                    <a:lnTo>
                      <a:pt x="18" y="25"/>
                    </a:lnTo>
                    <a:lnTo>
                      <a:pt x="18" y="26"/>
                    </a:lnTo>
                    <a:lnTo>
                      <a:pt x="17" y="27"/>
                    </a:lnTo>
                    <a:lnTo>
                      <a:pt x="18" y="29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30"/>
                    </a:lnTo>
                    <a:close/>
                    <a:moveTo>
                      <a:pt x="37" y="20"/>
                    </a:moveTo>
                    <a:lnTo>
                      <a:pt x="42" y="17"/>
                    </a:lnTo>
                    <a:lnTo>
                      <a:pt x="42" y="16"/>
                    </a:lnTo>
                    <a:lnTo>
                      <a:pt x="38" y="17"/>
                    </a:lnTo>
                    <a:lnTo>
                      <a:pt x="34" y="20"/>
                    </a:lnTo>
                    <a:lnTo>
                      <a:pt x="33" y="20"/>
                    </a:lnTo>
                    <a:lnTo>
                      <a:pt x="30" y="20"/>
                    </a:lnTo>
                    <a:lnTo>
                      <a:pt x="28" y="20"/>
                    </a:lnTo>
                    <a:lnTo>
                      <a:pt x="26" y="21"/>
                    </a:lnTo>
                    <a:lnTo>
                      <a:pt x="27" y="22"/>
                    </a:lnTo>
                    <a:lnTo>
                      <a:pt x="28" y="26"/>
                    </a:lnTo>
                    <a:lnTo>
                      <a:pt x="30" y="30"/>
                    </a:lnTo>
                    <a:lnTo>
                      <a:pt x="33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  <a:moveTo>
                      <a:pt x="81" y="26"/>
                    </a:moveTo>
                    <a:lnTo>
                      <a:pt x="86" y="24"/>
                    </a:lnTo>
                    <a:lnTo>
                      <a:pt x="87" y="20"/>
                    </a:lnTo>
                    <a:lnTo>
                      <a:pt x="88" y="16"/>
                    </a:lnTo>
                    <a:lnTo>
                      <a:pt x="88" y="13"/>
                    </a:lnTo>
                    <a:lnTo>
                      <a:pt x="87" y="12"/>
                    </a:lnTo>
                    <a:lnTo>
                      <a:pt x="87" y="12"/>
                    </a:lnTo>
                    <a:lnTo>
                      <a:pt x="86" y="12"/>
                    </a:lnTo>
                    <a:lnTo>
                      <a:pt x="85" y="13"/>
                    </a:lnTo>
                    <a:lnTo>
                      <a:pt x="85" y="15"/>
                    </a:lnTo>
                    <a:lnTo>
                      <a:pt x="82" y="20"/>
                    </a:lnTo>
                    <a:lnTo>
                      <a:pt x="80" y="24"/>
                    </a:lnTo>
                    <a:lnTo>
                      <a:pt x="77" y="27"/>
                    </a:lnTo>
                    <a:lnTo>
                      <a:pt x="74" y="28"/>
                    </a:lnTo>
                    <a:lnTo>
                      <a:pt x="75" y="28"/>
                    </a:lnTo>
                    <a:lnTo>
                      <a:pt x="78" y="28"/>
                    </a:lnTo>
                    <a:lnTo>
                      <a:pt x="81" y="26"/>
                    </a:lnTo>
                    <a:lnTo>
                      <a:pt x="81" y="26"/>
                    </a:lnTo>
                    <a:close/>
                    <a:moveTo>
                      <a:pt x="7" y="18"/>
                    </a:moveTo>
                    <a:lnTo>
                      <a:pt x="9" y="17"/>
                    </a:lnTo>
                    <a:lnTo>
                      <a:pt x="9" y="15"/>
                    </a:lnTo>
                    <a:lnTo>
                      <a:pt x="9" y="13"/>
                    </a:lnTo>
                    <a:lnTo>
                      <a:pt x="10" y="13"/>
                    </a:lnTo>
                    <a:lnTo>
                      <a:pt x="9" y="11"/>
                    </a:lnTo>
                    <a:lnTo>
                      <a:pt x="8" y="9"/>
                    </a:lnTo>
                    <a:lnTo>
                      <a:pt x="5" y="9"/>
                    </a:lnTo>
                    <a:lnTo>
                      <a:pt x="4" y="12"/>
                    </a:lnTo>
                    <a:lnTo>
                      <a:pt x="6" y="17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7" y="18"/>
                    </a:lnTo>
                    <a:close/>
                    <a:moveTo>
                      <a:pt x="91" y="8"/>
                    </a:moveTo>
                    <a:lnTo>
                      <a:pt x="94" y="7"/>
                    </a:lnTo>
                    <a:lnTo>
                      <a:pt x="96" y="5"/>
                    </a:lnTo>
                    <a:lnTo>
                      <a:pt x="97" y="3"/>
                    </a:lnTo>
                    <a:lnTo>
                      <a:pt x="97" y="2"/>
                    </a:lnTo>
                    <a:lnTo>
                      <a:pt x="97" y="0"/>
                    </a:lnTo>
                    <a:lnTo>
                      <a:pt x="96" y="1"/>
                    </a:lnTo>
                    <a:lnTo>
                      <a:pt x="95" y="3"/>
                    </a:lnTo>
                    <a:lnTo>
                      <a:pt x="93" y="3"/>
                    </a:lnTo>
                    <a:lnTo>
                      <a:pt x="89" y="4"/>
                    </a:lnTo>
                    <a:lnTo>
                      <a:pt x="89" y="5"/>
                    </a:lnTo>
                    <a:lnTo>
                      <a:pt x="88" y="9"/>
                    </a:lnTo>
                    <a:lnTo>
                      <a:pt x="89" y="9"/>
                    </a:lnTo>
                    <a:lnTo>
                      <a:pt x="91" y="8"/>
                    </a:lnTo>
                    <a:lnTo>
                      <a:pt x="91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422" name="Europe">
              <a:extLst>
                <a:ext uri="{FF2B5EF4-FFF2-40B4-BE49-F238E27FC236}">
                  <a16:creationId xmlns:a16="http://schemas.microsoft.com/office/drawing/2014/main" id="{69A6F58D-1B6F-4739-B864-0040C45EE512}"/>
                </a:ext>
              </a:extLst>
            </p:cNvPr>
            <p:cNvGrpSpPr/>
            <p:nvPr/>
          </p:nvGrpSpPr>
          <p:grpSpPr>
            <a:xfrm>
              <a:off x="3571864" y="2202195"/>
              <a:ext cx="1093782" cy="965848"/>
              <a:chOff x="5389562" y="1609726"/>
              <a:chExt cx="1778000" cy="1570037"/>
            </a:xfrm>
            <a:grpFill/>
          </p:grpSpPr>
          <p:sp>
            <p:nvSpPr>
              <p:cNvPr id="42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C86D73D-8FF8-49EF-A4D0-8881C942A85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21462" y="2905126"/>
                <a:ext cx="204787" cy="260350"/>
              </a:xfrm>
              <a:custGeom>
                <a:avLst/>
                <a:gdLst>
                  <a:gd name="T0" fmla="*/ 77 w 129"/>
                  <a:gd name="T1" fmla="*/ 146 h 164"/>
                  <a:gd name="T2" fmla="*/ 73 w 129"/>
                  <a:gd name="T3" fmla="*/ 156 h 164"/>
                  <a:gd name="T4" fmla="*/ 99 w 129"/>
                  <a:gd name="T5" fmla="*/ 161 h 164"/>
                  <a:gd name="T6" fmla="*/ 99 w 129"/>
                  <a:gd name="T7" fmla="*/ 164 h 164"/>
                  <a:gd name="T8" fmla="*/ 127 w 129"/>
                  <a:gd name="T9" fmla="*/ 162 h 164"/>
                  <a:gd name="T10" fmla="*/ 129 w 129"/>
                  <a:gd name="T11" fmla="*/ 155 h 164"/>
                  <a:gd name="T12" fmla="*/ 118 w 129"/>
                  <a:gd name="T13" fmla="*/ 158 h 164"/>
                  <a:gd name="T14" fmla="*/ 118 w 129"/>
                  <a:gd name="T15" fmla="*/ 154 h 164"/>
                  <a:gd name="T16" fmla="*/ 103 w 129"/>
                  <a:gd name="T17" fmla="*/ 152 h 164"/>
                  <a:gd name="T18" fmla="*/ 88 w 129"/>
                  <a:gd name="T19" fmla="*/ 153 h 164"/>
                  <a:gd name="T20" fmla="*/ 77 w 129"/>
                  <a:gd name="T21" fmla="*/ 146 h 164"/>
                  <a:gd name="T22" fmla="*/ 77 w 129"/>
                  <a:gd name="T23" fmla="*/ 146 h 164"/>
                  <a:gd name="T24" fmla="*/ 120 w 129"/>
                  <a:gd name="T25" fmla="*/ 6 h 164"/>
                  <a:gd name="T26" fmla="*/ 110 w 129"/>
                  <a:gd name="T27" fmla="*/ 0 h 164"/>
                  <a:gd name="T28" fmla="*/ 111 w 129"/>
                  <a:gd name="T29" fmla="*/ 11 h 164"/>
                  <a:gd name="T30" fmla="*/ 94 w 129"/>
                  <a:gd name="T31" fmla="*/ 13 h 164"/>
                  <a:gd name="T32" fmla="*/ 79 w 129"/>
                  <a:gd name="T33" fmla="*/ 6 h 164"/>
                  <a:gd name="T34" fmla="*/ 64 w 129"/>
                  <a:gd name="T35" fmla="*/ 11 h 164"/>
                  <a:gd name="T36" fmla="*/ 50 w 129"/>
                  <a:gd name="T37" fmla="*/ 11 h 164"/>
                  <a:gd name="T38" fmla="*/ 46 w 129"/>
                  <a:gd name="T39" fmla="*/ 11 h 164"/>
                  <a:gd name="T40" fmla="*/ 44 w 129"/>
                  <a:gd name="T41" fmla="*/ 16 h 164"/>
                  <a:gd name="T42" fmla="*/ 33 w 129"/>
                  <a:gd name="T43" fmla="*/ 15 h 164"/>
                  <a:gd name="T44" fmla="*/ 27 w 129"/>
                  <a:gd name="T45" fmla="*/ 20 h 164"/>
                  <a:gd name="T46" fmla="*/ 14 w 129"/>
                  <a:gd name="T47" fmla="*/ 22 h 164"/>
                  <a:gd name="T48" fmla="*/ 14 w 129"/>
                  <a:gd name="T49" fmla="*/ 28 h 164"/>
                  <a:gd name="T50" fmla="*/ 8 w 129"/>
                  <a:gd name="T51" fmla="*/ 32 h 164"/>
                  <a:gd name="T52" fmla="*/ 8 w 129"/>
                  <a:gd name="T53" fmla="*/ 39 h 164"/>
                  <a:gd name="T54" fmla="*/ 0 w 129"/>
                  <a:gd name="T55" fmla="*/ 50 h 164"/>
                  <a:gd name="T56" fmla="*/ 2 w 129"/>
                  <a:gd name="T57" fmla="*/ 58 h 164"/>
                  <a:gd name="T58" fmla="*/ 13 w 129"/>
                  <a:gd name="T59" fmla="*/ 71 h 164"/>
                  <a:gd name="T60" fmla="*/ 21 w 129"/>
                  <a:gd name="T61" fmla="*/ 82 h 164"/>
                  <a:gd name="T62" fmla="*/ 26 w 129"/>
                  <a:gd name="T63" fmla="*/ 99 h 164"/>
                  <a:gd name="T64" fmla="*/ 34 w 129"/>
                  <a:gd name="T65" fmla="*/ 118 h 164"/>
                  <a:gd name="T66" fmla="*/ 52 w 129"/>
                  <a:gd name="T67" fmla="*/ 129 h 164"/>
                  <a:gd name="T68" fmla="*/ 64 w 129"/>
                  <a:gd name="T69" fmla="*/ 128 h 164"/>
                  <a:gd name="T70" fmla="*/ 56 w 129"/>
                  <a:gd name="T71" fmla="*/ 106 h 164"/>
                  <a:gd name="T72" fmla="*/ 68 w 129"/>
                  <a:gd name="T73" fmla="*/ 105 h 164"/>
                  <a:gd name="T74" fmla="*/ 60 w 129"/>
                  <a:gd name="T75" fmla="*/ 91 h 164"/>
                  <a:gd name="T76" fmla="*/ 79 w 129"/>
                  <a:gd name="T77" fmla="*/ 98 h 164"/>
                  <a:gd name="T78" fmla="*/ 78 w 129"/>
                  <a:gd name="T79" fmla="*/ 84 h 164"/>
                  <a:gd name="T80" fmla="*/ 68 w 129"/>
                  <a:gd name="T81" fmla="*/ 77 h 164"/>
                  <a:gd name="T82" fmla="*/ 56 w 129"/>
                  <a:gd name="T83" fmla="*/ 66 h 164"/>
                  <a:gd name="T84" fmla="*/ 62 w 129"/>
                  <a:gd name="T85" fmla="*/ 62 h 164"/>
                  <a:gd name="T86" fmla="*/ 52 w 129"/>
                  <a:gd name="T87" fmla="*/ 50 h 164"/>
                  <a:gd name="T88" fmla="*/ 46 w 129"/>
                  <a:gd name="T89" fmla="*/ 35 h 164"/>
                  <a:gd name="T90" fmla="*/ 49 w 129"/>
                  <a:gd name="T91" fmla="*/ 31 h 164"/>
                  <a:gd name="T92" fmla="*/ 60 w 129"/>
                  <a:gd name="T93" fmla="*/ 43 h 164"/>
                  <a:gd name="T94" fmla="*/ 72 w 129"/>
                  <a:gd name="T95" fmla="*/ 43 h 164"/>
                  <a:gd name="T96" fmla="*/ 81 w 129"/>
                  <a:gd name="T97" fmla="*/ 39 h 164"/>
                  <a:gd name="T98" fmla="*/ 66 w 129"/>
                  <a:gd name="T99" fmla="*/ 26 h 164"/>
                  <a:gd name="T100" fmla="*/ 89 w 129"/>
                  <a:gd name="T101" fmla="*/ 20 h 164"/>
                  <a:gd name="T102" fmla="*/ 100 w 129"/>
                  <a:gd name="T103" fmla="*/ 22 h 164"/>
                  <a:gd name="T104" fmla="*/ 111 w 129"/>
                  <a:gd name="T105" fmla="*/ 22 h 164"/>
                  <a:gd name="T106" fmla="*/ 115 w 129"/>
                  <a:gd name="T107" fmla="*/ 20 h 164"/>
                  <a:gd name="T108" fmla="*/ 120 w 129"/>
                  <a:gd name="T109" fmla="*/ 6 h 164"/>
                  <a:gd name="T110" fmla="*/ 120 w 129"/>
                  <a:gd name="T111" fmla="*/ 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9" h="164">
                    <a:moveTo>
                      <a:pt x="77" y="146"/>
                    </a:moveTo>
                    <a:lnTo>
                      <a:pt x="73" y="156"/>
                    </a:lnTo>
                    <a:lnTo>
                      <a:pt x="99" y="161"/>
                    </a:lnTo>
                    <a:lnTo>
                      <a:pt x="99" y="164"/>
                    </a:lnTo>
                    <a:lnTo>
                      <a:pt x="127" y="162"/>
                    </a:lnTo>
                    <a:lnTo>
                      <a:pt x="129" y="155"/>
                    </a:lnTo>
                    <a:lnTo>
                      <a:pt x="118" y="158"/>
                    </a:lnTo>
                    <a:lnTo>
                      <a:pt x="118" y="154"/>
                    </a:lnTo>
                    <a:lnTo>
                      <a:pt x="103" y="152"/>
                    </a:lnTo>
                    <a:lnTo>
                      <a:pt x="88" y="153"/>
                    </a:lnTo>
                    <a:lnTo>
                      <a:pt x="77" y="146"/>
                    </a:lnTo>
                    <a:lnTo>
                      <a:pt x="77" y="146"/>
                    </a:lnTo>
                    <a:close/>
                    <a:moveTo>
                      <a:pt x="120" y="6"/>
                    </a:moveTo>
                    <a:lnTo>
                      <a:pt x="110" y="0"/>
                    </a:lnTo>
                    <a:lnTo>
                      <a:pt x="111" y="11"/>
                    </a:lnTo>
                    <a:lnTo>
                      <a:pt x="94" y="13"/>
                    </a:lnTo>
                    <a:lnTo>
                      <a:pt x="79" y="6"/>
                    </a:lnTo>
                    <a:lnTo>
                      <a:pt x="64" y="11"/>
                    </a:lnTo>
                    <a:lnTo>
                      <a:pt x="50" y="11"/>
                    </a:lnTo>
                    <a:lnTo>
                      <a:pt x="46" y="11"/>
                    </a:lnTo>
                    <a:lnTo>
                      <a:pt x="44" y="16"/>
                    </a:lnTo>
                    <a:lnTo>
                      <a:pt x="33" y="15"/>
                    </a:lnTo>
                    <a:lnTo>
                      <a:pt x="27" y="20"/>
                    </a:lnTo>
                    <a:lnTo>
                      <a:pt x="14" y="22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9"/>
                    </a:lnTo>
                    <a:lnTo>
                      <a:pt x="0" y="50"/>
                    </a:lnTo>
                    <a:lnTo>
                      <a:pt x="2" y="58"/>
                    </a:lnTo>
                    <a:lnTo>
                      <a:pt x="13" y="71"/>
                    </a:lnTo>
                    <a:lnTo>
                      <a:pt x="21" y="82"/>
                    </a:lnTo>
                    <a:lnTo>
                      <a:pt x="26" y="99"/>
                    </a:lnTo>
                    <a:lnTo>
                      <a:pt x="34" y="118"/>
                    </a:lnTo>
                    <a:lnTo>
                      <a:pt x="52" y="129"/>
                    </a:lnTo>
                    <a:lnTo>
                      <a:pt x="64" y="128"/>
                    </a:lnTo>
                    <a:lnTo>
                      <a:pt x="56" y="106"/>
                    </a:lnTo>
                    <a:lnTo>
                      <a:pt x="68" y="105"/>
                    </a:lnTo>
                    <a:lnTo>
                      <a:pt x="60" y="91"/>
                    </a:lnTo>
                    <a:lnTo>
                      <a:pt x="79" y="98"/>
                    </a:lnTo>
                    <a:lnTo>
                      <a:pt x="78" y="84"/>
                    </a:lnTo>
                    <a:lnTo>
                      <a:pt x="68" y="77"/>
                    </a:lnTo>
                    <a:lnTo>
                      <a:pt x="56" y="66"/>
                    </a:lnTo>
                    <a:lnTo>
                      <a:pt x="62" y="62"/>
                    </a:lnTo>
                    <a:lnTo>
                      <a:pt x="52" y="50"/>
                    </a:lnTo>
                    <a:lnTo>
                      <a:pt x="46" y="35"/>
                    </a:lnTo>
                    <a:lnTo>
                      <a:pt x="49" y="31"/>
                    </a:lnTo>
                    <a:lnTo>
                      <a:pt x="60" y="43"/>
                    </a:lnTo>
                    <a:lnTo>
                      <a:pt x="72" y="43"/>
                    </a:lnTo>
                    <a:lnTo>
                      <a:pt x="81" y="39"/>
                    </a:lnTo>
                    <a:lnTo>
                      <a:pt x="66" y="26"/>
                    </a:lnTo>
                    <a:lnTo>
                      <a:pt x="89" y="20"/>
                    </a:lnTo>
                    <a:lnTo>
                      <a:pt x="100" y="22"/>
                    </a:lnTo>
                    <a:lnTo>
                      <a:pt x="111" y="22"/>
                    </a:lnTo>
                    <a:lnTo>
                      <a:pt x="115" y="20"/>
                    </a:lnTo>
                    <a:lnTo>
                      <a:pt x="120" y="6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2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E31679-0E26-4FAE-B981-AECAED143D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2519363"/>
                <a:ext cx="520700" cy="292100"/>
              </a:xfrm>
              <a:custGeom>
                <a:avLst/>
                <a:gdLst>
                  <a:gd name="T0" fmla="*/ 180 w 328"/>
                  <a:gd name="T1" fmla="*/ 2 h 184"/>
                  <a:gd name="T2" fmla="*/ 170 w 328"/>
                  <a:gd name="T3" fmla="*/ 6 h 184"/>
                  <a:gd name="T4" fmla="*/ 164 w 328"/>
                  <a:gd name="T5" fmla="*/ 6 h 184"/>
                  <a:gd name="T6" fmla="*/ 143 w 328"/>
                  <a:gd name="T7" fmla="*/ 11 h 184"/>
                  <a:gd name="T8" fmla="*/ 137 w 328"/>
                  <a:gd name="T9" fmla="*/ 21 h 184"/>
                  <a:gd name="T10" fmla="*/ 115 w 328"/>
                  <a:gd name="T11" fmla="*/ 17 h 184"/>
                  <a:gd name="T12" fmla="*/ 102 w 328"/>
                  <a:gd name="T13" fmla="*/ 17 h 184"/>
                  <a:gd name="T14" fmla="*/ 67 w 328"/>
                  <a:gd name="T15" fmla="*/ 11 h 184"/>
                  <a:gd name="T16" fmla="*/ 34 w 328"/>
                  <a:gd name="T17" fmla="*/ 10 h 184"/>
                  <a:gd name="T18" fmla="*/ 17 w 328"/>
                  <a:gd name="T19" fmla="*/ 17 h 184"/>
                  <a:gd name="T20" fmla="*/ 28 w 328"/>
                  <a:gd name="T21" fmla="*/ 44 h 184"/>
                  <a:gd name="T22" fmla="*/ 5 w 328"/>
                  <a:gd name="T23" fmla="*/ 66 h 184"/>
                  <a:gd name="T24" fmla="*/ 7 w 328"/>
                  <a:gd name="T25" fmla="*/ 75 h 184"/>
                  <a:gd name="T26" fmla="*/ 0 w 328"/>
                  <a:gd name="T27" fmla="*/ 90 h 184"/>
                  <a:gd name="T28" fmla="*/ 13 w 328"/>
                  <a:gd name="T29" fmla="*/ 103 h 184"/>
                  <a:gd name="T30" fmla="*/ 32 w 328"/>
                  <a:gd name="T31" fmla="*/ 100 h 184"/>
                  <a:gd name="T32" fmla="*/ 53 w 328"/>
                  <a:gd name="T33" fmla="*/ 106 h 184"/>
                  <a:gd name="T34" fmla="*/ 72 w 328"/>
                  <a:gd name="T35" fmla="*/ 100 h 184"/>
                  <a:gd name="T36" fmla="*/ 84 w 328"/>
                  <a:gd name="T37" fmla="*/ 94 h 184"/>
                  <a:gd name="T38" fmla="*/ 100 w 328"/>
                  <a:gd name="T39" fmla="*/ 89 h 184"/>
                  <a:gd name="T40" fmla="*/ 122 w 328"/>
                  <a:gd name="T41" fmla="*/ 97 h 184"/>
                  <a:gd name="T42" fmla="*/ 131 w 328"/>
                  <a:gd name="T43" fmla="*/ 111 h 184"/>
                  <a:gd name="T44" fmla="*/ 142 w 328"/>
                  <a:gd name="T45" fmla="*/ 125 h 184"/>
                  <a:gd name="T46" fmla="*/ 149 w 328"/>
                  <a:gd name="T47" fmla="*/ 135 h 184"/>
                  <a:gd name="T48" fmla="*/ 149 w 328"/>
                  <a:gd name="T49" fmla="*/ 138 h 184"/>
                  <a:gd name="T50" fmla="*/ 135 w 328"/>
                  <a:gd name="T51" fmla="*/ 135 h 184"/>
                  <a:gd name="T52" fmla="*/ 133 w 328"/>
                  <a:gd name="T53" fmla="*/ 140 h 184"/>
                  <a:gd name="T54" fmla="*/ 127 w 328"/>
                  <a:gd name="T55" fmla="*/ 155 h 184"/>
                  <a:gd name="T56" fmla="*/ 132 w 328"/>
                  <a:gd name="T57" fmla="*/ 163 h 184"/>
                  <a:gd name="T58" fmla="*/ 149 w 328"/>
                  <a:gd name="T59" fmla="*/ 163 h 184"/>
                  <a:gd name="T60" fmla="*/ 166 w 328"/>
                  <a:gd name="T61" fmla="*/ 133 h 184"/>
                  <a:gd name="T62" fmla="*/ 185 w 328"/>
                  <a:gd name="T63" fmla="*/ 138 h 184"/>
                  <a:gd name="T64" fmla="*/ 222 w 328"/>
                  <a:gd name="T65" fmla="*/ 150 h 184"/>
                  <a:gd name="T66" fmla="*/ 202 w 328"/>
                  <a:gd name="T67" fmla="*/ 162 h 184"/>
                  <a:gd name="T68" fmla="*/ 222 w 328"/>
                  <a:gd name="T69" fmla="*/ 179 h 184"/>
                  <a:gd name="T70" fmla="*/ 256 w 328"/>
                  <a:gd name="T71" fmla="*/ 171 h 184"/>
                  <a:gd name="T72" fmla="*/ 279 w 328"/>
                  <a:gd name="T73" fmla="*/ 159 h 184"/>
                  <a:gd name="T74" fmla="*/ 250 w 328"/>
                  <a:gd name="T75" fmla="*/ 154 h 184"/>
                  <a:gd name="T76" fmla="*/ 260 w 328"/>
                  <a:gd name="T77" fmla="*/ 131 h 184"/>
                  <a:gd name="T78" fmla="*/ 289 w 328"/>
                  <a:gd name="T79" fmla="*/ 122 h 184"/>
                  <a:gd name="T80" fmla="*/ 302 w 328"/>
                  <a:gd name="T81" fmla="*/ 110 h 184"/>
                  <a:gd name="T82" fmla="*/ 327 w 328"/>
                  <a:gd name="T83" fmla="*/ 102 h 184"/>
                  <a:gd name="T84" fmla="*/ 322 w 328"/>
                  <a:gd name="T85" fmla="*/ 81 h 184"/>
                  <a:gd name="T86" fmla="*/ 325 w 328"/>
                  <a:gd name="T87" fmla="*/ 63 h 184"/>
                  <a:gd name="T88" fmla="*/ 286 w 328"/>
                  <a:gd name="T89" fmla="*/ 55 h 184"/>
                  <a:gd name="T90" fmla="*/ 259 w 328"/>
                  <a:gd name="T91" fmla="*/ 49 h 184"/>
                  <a:gd name="T92" fmla="*/ 234 w 328"/>
                  <a:gd name="T93" fmla="*/ 36 h 184"/>
                  <a:gd name="T94" fmla="*/ 211 w 328"/>
                  <a:gd name="T95" fmla="*/ 24 h 184"/>
                  <a:gd name="T96" fmla="*/ 212 w 328"/>
                  <a:gd name="T97" fmla="*/ 13 h 184"/>
                  <a:gd name="T98" fmla="*/ 198 w 328"/>
                  <a:gd name="T9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8" h="184">
                    <a:moveTo>
                      <a:pt x="198" y="0"/>
                    </a:moveTo>
                    <a:lnTo>
                      <a:pt x="180" y="2"/>
                    </a:lnTo>
                    <a:lnTo>
                      <a:pt x="174" y="1"/>
                    </a:lnTo>
                    <a:lnTo>
                      <a:pt x="170" y="6"/>
                    </a:lnTo>
                    <a:lnTo>
                      <a:pt x="164" y="6"/>
                    </a:lnTo>
                    <a:lnTo>
                      <a:pt x="164" y="6"/>
                    </a:lnTo>
                    <a:lnTo>
                      <a:pt x="148" y="7"/>
                    </a:lnTo>
                    <a:lnTo>
                      <a:pt x="143" y="11"/>
                    </a:lnTo>
                    <a:lnTo>
                      <a:pt x="144" y="24"/>
                    </a:lnTo>
                    <a:lnTo>
                      <a:pt x="137" y="21"/>
                    </a:lnTo>
                    <a:lnTo>
                      <a:pt x="121" y="23"/>
                    </a:lnTo>
                    <a:lnTo>
                      <a:pt x="115" y="17"/>
                    </a:lnTo>
                    <a:lnTo>
                      <a:pt x="110" y="21"/>
                    </a:lnTo>
                    <a:lnTo>
                      <a:pt x="102" y="17"/>
                    </a:lnTo>
                    <a:lnTo>
                      <a:pt x="87" y="17"/>
                    </a:lnTo>
                    <a:lnTo>
                      <a:pt x="67" y="11"/>
                    </a:lnTo>
                    <a:lnTo>
                      <a:pt x="48" y="10"/>
                    </a:lnTo>
                    <a:lnTo>
                      <a:pt x="34" y="10"/>
                    </a:lnTo>
                    <a:lnTo>
                      <a:pt x="26" y="16"/>
                    </a:lnTo>
                    <a:lnTo>
                      <a:pt x="17" y="17"/>
                    </a:lnTo>
                    <a:lnTo>
                      <a:pt x="29" y="38"/>
                    </a:lnTo>
                    <a:lnTo>
                      <a:pt x="28" y="44"/>
                    </a:lnTo>
                    <a:lnTo>
                      <a:pt x="19" y="47"/>
                    </a:lnTo>
                    <a:lnTo>
                      <a:pt x="5" y="66"/>
                    </a:lnTo>
                    <a:lnTo>
                      <a:pt x="11" y="76"/>
                    </a:lnTo>
                    <a:lnTo>
                      <a:pt x="7" y="75"/>
                    </a:lnTo>
                    <a:lnTo>
                      <a:pt x="2" y="80"/>
                    </a:lnTo>
                    <a:lnTo>
                      <a:pt x="0" y="90"/>
                    </a:lnTo>
                    <a:lnTo>
                      <a:pt x="11" y="96"/>
                    </a:lnTo>
                    <a:lnTo>
                      <a:pt x="13" y="103"/>
                    </a:lnTo>
                    <a:lnTo>
                      <a:pt x="20" y="97"/>
                    </a:lnTo>
                    <a:lnTo>
                      <a:pt x="32" y="100"/>
                    </a:lnTo>
                    <a:lnTo>
                      <a:pt x="44" y="100"/>
                    </a:lnTo>
                    <a:lnTo>
                      <a:pt x="53" y="106"/>
                    </a:lnTo>
                    <a:lnTo>
                      <a:pt x="59" y="103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84" y="94"/>
                    </a:lnTo>
                    <a:lnTo>
                      <a:pt x="88" y="92"/>
                    </a:lnTo>
                    <a:lnTo>
                      <a:pt x="100" y="89"/>
                    </a:lnTo>
                    <a:lnTo>
                      <a:pt x="114" y="96"/>
                    </a:lnTo>
                    <a:lnTo>
                      <a:pt x="122" y="97"/>
                    </a:lnTo>
                    <a:lnTo>
                      <a:pt x="131" y="103"/>
                    </a:lnTo>
                    <a:lnTo>
                      <a:pt x="131" y="111"/>
                    </a:lnTo>
                    <a:lnTo>
                      <a:pt x="139" y="115"/>
                    </a:lnTo>
                    <a:lnTo>
                      <a:pt x="142" y="125"/>
                    </a:lnTo>
                    <a:lnTo>
                      <a:pt x="150" y="131"/>
                    </a:lnTo>
                    <a:lnTo>
                      <a:pt x="149" y="135"/>
                    </a:lnTo>
                    <a:lnTo>
                      <a:pt x="153" y="136"/>
                    </a:lnTo>
                    <a:lnTo>
                      <a:pt x="149" y="138"/>
                    </a:lnTo>
                    <a:lnTo>
                      <a:pt x="138" y="137"/>
                    </a:lnTo>
                    <a:lnTo>
                      <a:pt x="135" y="135"/>
                    </a:lnTo>
                    <a:lnTo>
                      <a:pt x="131" y="136"/>
                    </a:lnTo>
                    <a:lnTo>
                      <a:pt x="133" y="140"/>
                    </a:lnTo>
                    <a:lnTo>
                      <a:pt x="129" y="148"/>
                    </a:lnTo>
                    <a:lnTo>
                      <a:pt x="127" y="155"/>
                    </a:lnTo>
                    <a:lnTo>
                      <a:pt x="123" y="158"/>
                    </a:lnTo>
                    <a:lnTo>
                      <a:pt x="132" y="163"/>
                    </a:lnTo>
                    <a:lnTo>
                      <a:pt x="140" y="159"/>
                    </a:lnTo>
                    <a:lnTo>
                      <a:pt x="149" y="163"/>
                    </a:lnTo>
                    <a:lnTo>
                      <a:pt x="161" y="146"/>
                    </a:lnTo>
                    <a:lnTo>
                      <a:pt x="166" y="133"/>
                    </a:lnTo>
                    <a:lnTo>
                      <a:pt x="183" y="130"/>
                    </a:lnTo>
                    <a:lnTo>
                      <a:pt x="185" y="138"/>
                    </a:lnTo>
                    <a:lnTo>
                      <a:pt x="215" y="144"/>
                    </a:lnTo>
                    <a:lnTo>
                      <a:pt x="222" y="150"/>
                    </a:lnTo>
                    <a:lnTo>
                      <a:pt x="205" y="157"/>
                    </a:lnTo>
                    <a:lnTo>
                      <a:pt x="202" y="162"/>
                    </a:lnTo>
                    <a:lnTo>
                      <a:pt x="224" y="168"/>
                    </a:lnTo>
                    <a:lnTo>
                      <a:pt x="222" y="179"/>
                    </a:lnTo>
                    <a:lnTo>
                      <a:pt x="233" y="184"/>
                    </a:lnTo>
                    <a:lnTo>
                      <a:pt x="256" y="171"/>
                    </a:lnTo>
                    <a:lnTo>
                      <a:pt x="276" y="166"/>
                    </a:lnTo>
                    <a:lnTo>
                      <a:pt x="279" y="159"/>
                    </a:lnTo>
                    <a:lnTo>
                      <a:pt x="259" y="160"/>
                    </a:lnTo>
                    <a:lnTo>
                      <a:pt x="250" y="154"/>
                    </a:lnTo>
                    <a:lnTo>
                      <a:pt x="246" y="140"/>
                    </a:lnTo>
                    <a:lnTo>
                      <a:pt x="260" y="131"/>
                    </a:lnTo>
                    <a:lnTo>
                      <a:pt x="278" y="130"/>
                    </a:lnTo>
                    <a:lnTo>
                      <a:pt x="289" y="122"/>
                    </a:lnTo>
                    <a:lnTo>
                      <a:pt x="303" y="121"/>
                    </a:lnTo>
                    <a:lnTo>
                      <a:pt x="302" y="110"/>
                    </a:lnTo>
                    <a:lnTo>
                      <a:pt x="310" y="104"/>
                    </a:lnTo>
                    <a:lnTo>
                      <a:pt x="327" y="102"/>
                    </a:lnTo>
                    <a:lnTo>
                      <a:pt x="328" y="94"/>
                    </a:lnTo>
                    <a:lnTo>
                      <a:pt x="322" y="81"/>
                    </a:lnTo>
                    <a:lnTo>
                      <a:pt x="326" y="69"/>
                    </a:lnTo>
                    <a:lnTo>
                      <a:pt x="325" y="63"/>
                    </a:lnTo>
                    <a:lnTo>
                      <a:pt x="296" y="55"/>
                    </a:lnTo>
                    <a:lnTo>
                      <a:pt x="286" y="55"/>
                    </a:lnTo>
                    <a:lnTo>
                      <a:pt x="272" y="45"/>
                    </a:lnTo>
                    <a:lnTo>
                      <a:pt x="259" y="49"/>
                    </a:lnTo>
                    <a:lnTo>
                      <a:pt x="235" y="40"/>
                    </a:lnTo>
                    <a:lnTo>
                      <a:pt x="234" y="36"/>
                    </a:lnTo>
                    <a:lnTo>
                      <a:pt x="226" y="25"/>
                    </a:lnTo>
                    <a:lnTo>
                      <a:pt x="211" y="24"/>
                    </a:lnTo>
                    <a:lnTo>
                      <a:pt x="209" y="18"/>
                    </a:lnTo>
                    <a:lnTo>
                      <a:pt x="212" y="13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2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E99CD1-C313-4672-ADE6-D3DDE68B8E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16587" y="2833688"/>
                <a:ext cx="417512" cy="293688"/>
              </a:xfrm>
              <a:custGeom>
                <a:avLst/>
                <a:gdLst>
                  <a:gd name="T0" fmla="*/ 210 w 263"/>
                  <a:gd name="T1" fmla="*/ 118 h 185"/>
                  <a:gd name="T2" fmla="*/ 207 w 263"/>
                  <a:gd name="T3" fmla="*/ 116 h 185"/>
                  <a:gd name="T4" fmla="*/ 207 w 263"/>
                  <a:gd name="T5" fmla="*/ 118 h 185"/>
                  <a:gd name="T6" fmla="*/ 208 w 263"/>
                  <a:gd name="T7" fmla="*/ 119 h 185"/>
                  <a:gd name="T8" fmla="*/ 210 w 263"/>
                  <a:gd name="T9" fmla="*/ 119 h 185"/>
                  <a:gd name="T10" fmla="*/ 207 w 263"/>
                  <a:gd name="T11" fmla="*/ 112 h 185"/>
                  <a:gd name="T12" fmla="*/ 210 w 263"/>
                  <a:gd name="T13" fmla="*/ 110 h 185"/>
                  <a:gd name="T14" fmla="*/ 209 w 263"/>
                  <a:gd name="T15" fmla="*/ 108 h 185"/>
                  <a:gd name="T16" fmla="*/ 205 w 263"/>
                  <a:gd name="T17" fmla="*/ 110 h 185"/>
                  <a:gd name="T18" fmla="*/ 204 w 263"/>
                  <a:gd name="T19" fmla="*/ 111 h 185"/>
                  <a:gd name="T20" fmla="*/ 204 w 263"/>
                  <a:gd name="T21" fmla="*/ 114 h 185"/>
                  <a:gd name="T22" fmla="*/ 207 w 263"/>
                  <a:gd name="T23" fmla="*/ 112 h 185"/>
                  <a:gd name="T24" fmla="*/ 112 w 263"/>
                  <a:gd name="T25" fmla="*/ 7 h 185"/>
                  <a:gd name="T26" fmla="*/ 77 w 263"/>
                  <a:gd name="T27" fmla="*/ 4 h 185"/>
                  <a:gd name="T28" fmla="*/ 28 w 263"/>
                  <a:gd name="T29" fmla="*/ 0 h 185"/>
                  <a:gd name="T30" fmla="*/ 8 w 263"/>
                  <a:gd name="T31" fmla="*/ 26 h 185"/>
                  <a:gd name="T32" fmla="*/ 13 w 263"/>
                  <a:gd name="T33" fmla="*/ 37 h 185"/>
                  <a:gd name="T34" fmla="*/ 25 w 263"/>
                  <a:gd name="T35" fmla="*/ 45 h 185"/>
                  <a:gd name="T36" fmla="*/ 40 w 263"/>
                  <a:gd name="T37" fmla="*/ 42 h 185"/>
                  <a:gd name="T38" fmla="*/ 56 w 263"/>
                  <a:gd name="T39" fmla="*/ 54 h 185"/>
                  <a:gd name="T40" fmla="*/ 47 w 263"/>
                  <a:gd name="T41" fmla="*/ 79 h 185"/>
                  <a:gd name="T42" fmla="*/ 42 w 263"/>
                  <a:gd name="T43" fmla="*/ 93 h 185"/>
                  <a:gd name="T44" fmla="*/ 41 w 263"/>
                  <a:gd name="T45" fmla="*/ 110 h 185"/>
                  <a:gd name="T46" fmla="*/ 42 w 263"/>
                  <a:gd name="T47" fmla="*/ 133 h 185"/>
                  <a:gd name="T48" fmla="*/ 32 w 263"/>
                  <a:gd name="T49" fmla="*/ 149 h 185"/>
                  <a:gd name="T50" fmla="*/ 52 w 263"/>
                  <a:gd name="T51" fmla="*/ 161 h 185"/>
                  <a:gd name="T52" fmla="*/ 64 w 263"/>
                  <a:gd name="T53" fmla="*/ 182 h 185"/>
                  <a:gd name="T54" fmla="*/ 81 w 263"/>
                  <a:gd name="T55" fmla="*/ 176 h 185"/>
                  <a:gd name="T56" fmla="*/ 112 w 263"/>
                  <a:gd name="T57" fmla="*/ 167 h 185"/>
                  <a:gd name="T58" fmla="*/ 151 w 263"/>
                  <a:gd name="T59" fmla="*/ 149 h 185"/>
                  <a:gd name="T60" fmla="*/ 170 w 263"/>
                  <a:gd name="T61" fmla="*/ 128 h 185"/>
                  <a:gd name="T62" fmla="*/ 174 w 263"/>
                  <a:gd name="T63" fmla="*/ 103 h 185"/>
                  <a:gd name="T64" fmla="*/ 193 w 263"/>
                  <a:gd name="T65" fmla="*/ 71 h 185"/>
                  <a:gd name="T66" fmla="*/ 220 w 263"/>
                  <a:gd name="T67" fmla="*/ 58 h 185"/>
                  <a:gd name="T68" fmla="*/ 236 w 263"/>
                  <a:gd name="T69" fmla="*/ 30 h 185"/>
                  <a:gd name="T70" fmla="*/ 193 w 263"/>
                  <a:gd name="T71" fmla="*/ 23 h 185"/>
                  <a:gd name="T72" fmla="*/ 150 w 263"/>
                  <a:gd name="T73" fmla="*/ 17 h 185"/>
                  <a:gd name="T74" fmla="*/ 143 w 263"/>
                  <a:gd name="T75" fmla="*/ 8 h 185"/>
                  <a:gd name="T76" fmla="*/ 240 w 263"/>
                  <a:gd name="T77" fmla="*/ 91 h 185"/>
                  <a:gd name="T78" fmla="*/ 241 w 263"/>
                  <a:gd name="T79" fmla="*/ 90 h 185"/>
                  <a:gd name="T80" fmla="*/ 240 w 263"/>
                  <a:gd name="T81" fmla="*/ 89 h 185"/>
                  <a:gd name="T82" fmla="*/ 240 w 263"/>
                  <a:gd name="T83" fmla="*/ 88 h 185"/>
                  <a:gd name="T84" fmla="*/ 233 w 263"/>
                  <a:gd name="T85" fmla="*/ 91 h 185"/>
                  <a:gd name="T86" fmla="*/ 225 w 263"/>
                  <a:gd name="T87" fmla="*/ 97 h 185"/>
                  <a:gd name="T88" fmla="*/ 227 w 263"/>
                  <a:gd name="T89" fmla="*/ 98 h 185"/>
                  <a:gd name="T90" fmla="*/ 229 w 263"/>
                  <a:gd name="T91" fmla="*/ 98 h 185"/>
                  <a:gd name="T92" fmla="*/ 232 w 263"/>
                  <a:gd name="T93" fmla="*/ 98 h 185"/>
                  <a:gd name="T94" fmla="*/ 233 w 263"/>
                  <a:gd name="T95" fmla="*/ 101 h 185"/>
                  <a:gd name="T96" fmla="*/ 235 w 263"/>
                  <a:gd name="T97" fmla="*/ 102 h 185"/>
                  <a:gd name="T98" fmla="*/ 240 w 263"/>
                  <a:gd name="T99" fmla="*/ 103 h 185"/>
                  <a:gd name="T100" fmla="*/ 243 w 263"/>
                  <a:gd name="T101" fmla="*/ 99 h 185"/>
                  <a:gd name="T102" fmla="*/ 246 w 263"/>
                  <a:gd name="T103" fmla="*/ 95 h 185"/>
                  <a:gd name="T104" fmla="*/ 246 w 263"/>
                  <a:gd name="T105" fmla="*/ 93 h 185"/>
                  <a:gd name="T106" fmla="*/ 244 w 263"/>
                  <a:gd name="T107" fmla="*/ 92 h 185"/>
                  <a:gd name="T108" fmla="*/ 240 w 263"/>
                  <a:gd name="T109" fmla="*/ 92 h 185"/>
                  <a:gd name="T110" fmla="*/ 263 w 263"/>
                  <a:gd name="T111" fmla="*/ 91 h 185"/>
                  <a:gd name="T112" fmla="*/ 263 w 263"/>
                  <a:gd name="T113" fmla="*/ 89 h 185"/>
                  <a:gd name="T114" fmla="*/ 258 w 263"/>
                  <a:gd name="T115" fmla="*/ 85 h 185"/>
                  <a:gd name="T116" fmla="*/ 253 w 263"/>
                  <a:gd name="T117" fmla="*/ 86 h 185"/>
                  <a:gd name="T118" fmla="*/ 254 w 263"/>
                  <a:gd name="T119" fmla="*/ 88 h 185"/>
                  <a:gd name="T120" fmla="*/ 263 w 263"/>
                  <a:gd name="T121" fmla="*/ 91 h 185"/>
                  <a:gd name="T122" fmla="*/ 263 w 263"/>
                  <a:gd name="T123" fmla="*/ 9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3" h="185">
                    <a:moveTo>
                      <a:pt x="210" y="119"/>
                    </a:moveTo>
                    <a:lnTo>
                      <a:pt x="210" y="118"/>
                    </a:lnTo>
                    <a:lnTo>
                      <a:pt x="208" y="118"/>
                    </a:lnTo>
                    <a:lnTo>
                      <a:pt x="207" y="116"/>
                    </a:lnTo>
                    <a:lnTo>
                      <a:pt x="207" y="117"/>
                    </a:lnTo>
                    <a:lnTo>
                      <a:pt x="207" y="118"/>
                    </a:lnTo>
                    <a:lnTo>
                      <a:pt x="207" y="119"/>
                    </a:lnTo>
                    <a:lnTo>
                      <a:pt x="208" y="119"/>
                    </a:lnTo>
                    <a:lnTo>
                      <a:pt x="210" y="119"/>
                    </a:lnTo>
                    <a:lnTo>
                      <a:pt x="210" y="119"/>
                    </a:lnTo>
                    <a:lnTo>
                      <a:pt x="210" y="119"/>
                    </a:lnTo>
                    <a:close/>
                    <a:moveTo>
                      <a:pt x="207" y="112"/>
                    </a:moveTo>
                    <a:lnTo>
                      <a:pt x="208" y="112"/>
                    </a:lnTo>
                    <a:lnTo>
                      <a:pt x="210" y="110"/>
                    </a:lnTo>
                    <a:lnTo>
                      <a:pt x="210" y="108"/>
                    </a:lnTo>
                    <a:lnTo>
                      <a:pt x="209" y="108"/>
                    </a:lnTo>
                    <a:lnTo>
                      <a:pt x="206" y="108"/>
                    </a:lnTo>
                    <a:lnTo>
                      <a:pt x="205" y="110"/>
                    </a:lnTo>
                    <a:lnTo>
                      <a:pt x="205" y="111"/>
                    </a:lnTo>
                    <a:lnTo>
                      <a:pt x="204" y="111"/>
                    </a:lnTo>
                    <a:lnTo>
                      <a:pt x="203" y="113"/>
                    </a:lnTo>
                    <a:lnTo>
                      <a:pt x="204" y="114"/>
                    </a:lnTo>
                    <a:lnTo>
                      <a:pt x="207" y="114"/>
                    </a:lnTo>
                    <a:lnTo>
                      <a:pt x="207" y="112"/>
                    </a:lnTo>
                    <a:close/>
                    <a:moveTo>
                      <a:pt x="143" y="8"/>
                    </a:moveTo>
                    <a:lnTo>
                      <a:pt x="112" y="7"/>
                    </a:lnTo>
                    <a:lnTo>
                      <a:pt x="96" y="8"/>
                    </a:lnTo>
                    <a:lnTo>
                      <a:pt x="77" y="4"/>
                    </a:lnTo>
                    <a:lnTo>
                      <a:pt x="52" y="4"/>
                    </a:lnTo>
                    <a:lnTo>
                      <a:pt x="28" y="0"/>
                    </a:lnTo>
                    <a:lnTo>
                      <a:pt x="0" y="17"/>
                    </a:lnTo>
                    <a:lnTo>
                      <a:pt x="8" y="26"/>
                    </a:lnTo>
                    <a:lnTo>
                      <a:pt x="7" y="43"/>
                    </a:lnTo>
                    <a:lnTo>
                      <a:pt x="13" y="37"/>
                    </a:lnTo>
                    <a:lnTo>
                      <a:pt x="22" y="34"/>
                    </a:lnTo>
                    <a:lnTo>
                      <a:pt x="25" y="45"/>
                    </a:lnTo>
                    <a:lnTo>
                      <a:pt x="37" y="45"/>
                    </a:lnTo>
                    <a:lnTo>
                      <a:pt x="40" y="42"/>
                    </a:lnTo>
                    <a:lnTo>
                      <a:pt x="52" y="43"/>
                    </a:lnTo>
                    <a:lnTo>
                      <a:pt x="56" y="54"/>
                    </a:lnTo>
                    <a:lnTo>
                      <a:pt x="48" y="61"/>
                    </a:lnTo>
                    <a:lnTo>
                      <a:pt x="47" y="79"/>
                    </a:lnTo>
                    <a:lnTo>
                      <a:pt x="43" y="82"/>
                    </a:lnTo>
                    <a:lnTo>
                      <a:pt x="42" y="93"/>
                    </a:lnTo>
                    <a:lnTo>
                      <a:pt x="34" y="95"/>
                    </a:lnTo>
                    <a:lnTo>
                      <a:pt x="41" y="110"/>
                    </a:lnTo>
                    <a:lnTo>
                      <a:pt x="36" y="126"/>
                    </a:lnTo>
                    <a:lnTo>
                      <a:pt x="42" y="133"/>
                    </a:lnTo>
                    <a:lnTo>
                      <a:pt x="39" y="139"/>
                    </a:lnTo>
                    <a:lnTo>
                      <a:pt x="32" y="149"/>
                    </a:lnTo>
                    <a:lnTo>
                      <a:pt x="33" y="157"/>
                    </a:lnTo>
                    <a:lnTo>
                      <a:pt x="52" y="161"/>
                    </a:lnTo>
                    <a:lnTo>
                      <a:pt x="56" y="174"/>
                    </a:lnTo>
                    <a:lnTo>
                      <a:pt x="64" y="182"/>
                    </a:lnTo>
                    <a:lnTo>
                      <a:pt x="73" y="185"/>
                    </a:lnTo>
                    <a:lnTo>
                      <a:pt x="81" y="176"/>
                    </a:lnTo>
                    <a:lnTo>
                      <a:pt x="94" y="166"/>
                    </a:lnTo>
                    <a:lnTo>
                      <a:pt x="112" y="167"/>
                    </a:lnTo>
                    <a:lnTo>
                      <a:pt x="137" y="167"/>
                    </a:lnTo>
                    <a:lnTo>
                      <a:pt x="151" y="149"/>
                    </a:lnTo>
                    <a:lnTo>
                      <a:pt x="165" y="144"/>
                    </a:lnTo>
                    <a:lnTo>
                      <a:pt x="170" y="128"/>
                    </a:lnTo>
                    <a:lnTo>
                      <a:pt x="181" y="117"/>
                    </a:lnTo>
                    <a:lnTo>
                      <a:pt x="174" y="103"/>
                    </a:lnTo>
                    <a:lnTo>
                      <a:pt x="181" y="84"/>
                    </a:lnTo>
                    <a:lnTo>
                      <a:pt x="193" y="71"/>
                    </a:lnTo>
                    <a:lnTo>
                      <a:pt x="195" y="64"/>
                    </a:lnTo>
                    <a:lnTo>
                      <a:pt x="220" y="58"/>
                    </a:lnTo>
                    <a:lnTo>
                      <a:pt x="237" y="43"/>
                    </a:lnTo>
                    <a:lnTo>
                      <a:pt x="236" y="30"/>
                    </a:lnTo>
                    <a:lnTo>
                      <a:pt x="214" y="33"/>
                    </a:lnTo>
                    <a:lnTo>
                      <a:pt x="193" y="23"/>
                    </a:lnTo>
                    <a:lnTo>
                      <a:pt x="186" y="27"/>
                    </a:lnTo>
                    <a:lnTo>
                      <a:pt x="150" y="17"/>
                    </a:lnTo>
                    <a:lnTo>
                      <a:pt x="143" y="8"/>
                    </a:lnTo>
                    <a:lnTo>
                      <a:pt x="143" y="8"/>
                    </a:lnTo>
                    <a:close/>
                    <a:moveTo>
                      <a:pt x="240" y="92"/>
                    </a:moveTo>
                    <a:lnTo>
                      <a:pt x="240" y="91"/>
                    </a:lnTo>
                    <a:lnTo>
                      <a:pt x="241" y="90"/>
                    </a:lnTo>
                    <a:lnTo>
                      <a:pt x="241" y="90"/>
                    </a:lnTo>
                    <a:lnTo>
                      <a:pt x="240" y="89"/>
                    </a:lnTo>
                    <a:lnTo>
                      <a:pt x="240" y="89"/>
                    </a:lnTo>
                    <a:lnTo>
                      <a:pt x="241" y="88"/>
                    </a:lnTo>
                    <a:lnTo>
                      <a:pt x="240" y="88"/>
                    </a:lnTo>
                    <a:lnTo>
                      <a:pt x="235" y="89"/>
                    </a:lnTo>
                    <a:lnTo>
                      <a:pt x="233" y="91"/>
                    </a:lnTo>
                    <a:lnTo>
                      <a:pt x="225" y="96"/>
                    </a:lnTo>
                    <a:lnTo>
                      <a:pt x="225" y="97"/>
                    </a:lnTo>
                    <a:lnTo>
                      <a:pt x="225" y="98"/>
                    </a:lnTo>
                    <a:lnTo>
                      <a:pt x="227" y="98"/>
                    </a:lnTo>
                    <a:lnTo>
                      <a:pt x="228" y="99"/>
                    </a:lnTo>
                    <a:lnTo>
                      <a:pt x="229" y="98"/>
                    </a:lnTo>
                    <a:lnTo>
                      <a:pt x="231" y="97"/>
                    </a:lnTo>
                    <a:lnTo>
                      <a:pt x="232" y="98"/>
                    </a:lnTo>
                    <a:lnTo>
                      <a:pt x="233" y="99"/>
                    </a:lnTo>
                    <a:lnTo>
                      <a:pt x="233" y="101"/>
                    </a:lnTo>
                    <a:lnTo>
                      <a:pt x="234" y="102"/>
                    </a:lnTo>
                    <a:lnTo>
                      <a:pt x="235" y="102"/>
                    </a:lnTo>
                    <a:lnTo>
                      <a:pt x="239" y="104"/>
                    </a:lnTo>
                    <a:lnTo>
                      <a:pt x="240" y="103"/>
                    </a:lnTo>
                    <a:lnTo>
                      <a:pt x="242" y="102"/>
                    </a:lnTo>
                    <a:lnTo>
                      <a:pt x="243" y="99"/>
                    </a:lnTo>
                    <a:lnTo>
                      <a:pt x="244" y="97"/>
                    </a:lnTo>
                    <a:lnTo>
                      <a:pt x="246" y="95"/>
                    </a:lnTo>
                    <a:lnTo>
                      <a:pt x="247" y="94"/>
                    </a:lnTo>
                    <a:lnTo>
                      <a:pt x="246" y="93"/>
                    </a:lnTo>
                    <a:lnTo>
                      <a:pt x="245" y="93"/>
                    </a:lnTo>
                    <a:lnTo>
                      <a:pt x="244" y="92"/>
                    </a:lnTo>
                    <a:lnTo>
                      <a:pt x="242" y="93"/>
                    </a:lnTo>
                    <a:lnTo>
                      <a:pt x="240" y="92"/>
                    </a:lnTo>
                    <a:lnTo>
                      <a:pt x="240" y="92"/>
                    </a:lnTo>
                    <a:close/>
                    <a:moveTo>
                      <a:pt x="263" y="91"/>
                    </a:moveTo>
                    <a:lnTo>
                      <a:pt x="263" y="90"/>
                    </a:lnTo>
                    <a:lnTo>
                      <a:pt x="263" y="89"/>
                    </a:lnTo>
                    <a:lnTo>
                      <a:pt x="261" y="86"/>
                    </a:lnTo>
                    <a:lnTo>
                      <a:pt x="258" y="85"/>
                    </a:lnTo>
                    <a:lnTo>
                      <a:pt x="254" y="86"/>
                    </a:lnTo>
                    <a:lnTo>
                      <a:pt x="253" y="86"/>
                    </a:lnTo>
                    <a:lnTo>
                      <a:pt x="253" y="88"/>
                    </a:lnTo>
                    <a:lnTo>
                      <a:pt x="254" y="88"/>
                    </a:lnTo>
                    <a:lnTo>
                      <a:pt x="256" y="88"/>
                    </a:lnTo>
                    <a:lnTo>
                      <a:pt x="263" y="91"/>
                    </a:lnTo>
                    <a:lnTo>
                      <a:pt x="263" y="91"/>
                    </a:lnTo>
                    <a:lnTo>
                      <a:pt x="263" y="9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2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73E7DA-A282-401A-90C1-DC7182F584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7" y="2871788"/>
                <a:ext cx="57150" cy="112713"/>
              </a:xfrm>
              <a:custGeom>
                <a:avLst/>
                <a:gdLst>
                  <a:gd name="T0" fmla="*/ 8 w 36"/>
                  <a:gd name="T1" fmla="*/ 0 h 71"/>
                  <a:gd name="T2" fmla="*/ 0 w 36"/>
                  <a:gd name="T3" fmla="*/ 12 h 71"/>
                  <a:gd name="T4" fmla="*/ 2 w 36"/>
                  <a:gd name="T5" fmla="*/ 19 h 71"/>
                  <a:gd name="T6" fmla="*/ 2 w 36"/>
                  <a:gd name="T7" fmla="*/ 19 h 71"/>
                  <a:gd name="T8" fmla="*/ 6 w 36"/>
                  <a:gd name="T9" fmla="*/ 23 h 71"/>
                  <a:gd name="T10" fmla="*/ 4 w 36"/>
                  <a:gd name="T11" fmla="*/ 30 h 71"/>
                  <a:gd name="T12" fmla="*/ 4 w 36"/>
                  <a:gd name="T13" fmla="*/ 46 h 71"/>
                  <a:gd name="T14" fmla="*/ 6 w 36"/>
                  <a:gd name="T15" fmla="*/ 57 h 71"/>
                  <a:gd name="T16" fmla="*/ 17 w 36"/>
                  <a:gd name="T17" fmla="*/ 65 h 71"/>
                  <a:gd name="T18" fmla="*/ 18 w 36"/>
                  <a:gd name="T19" fmla="*/ 70 h 71"/>
                  <a:gd name="T20" fmla="*/ 22 w 36"/>
                  <a:gd name="T21" fmla="*/ 71 h 71"/>
                  <a:gd name="T22" fmla="*/ 30 w 36"/>
                  <a:gd name="T23" fmla="*/ 60 h 71"/>
                  <a:gd name="T24" fmla="*/ 30 w 36"/>
                  <a:gd name="T25" fmla="*/ 53 h 71"/>
                  <a:gd name="T26" fmla="*/ 36 w 36"/>
                  <a:gd name="T27" fmla="*/ 49 h 71"/>
                  <a:gd name="T28" fmla="*/ 36 w 36"/>
                  <a:gd name="T29" fmla="*/ 43 h 71"/>
                  <a:gd name="T30" fmla="*/ 27 w 36"/>
                  <a:gd name="T31" fmla="*/ 38 h 71"/>
                  <a:gd name="T32" fmla="*/ 25 w 36"/>
                  <a:gd name="T33" fmla="*/ 27 h 71"/>
                  <a:gd name="T34" fmla="*/ 25 w 36"/>
                  <a:gd name="T35" fmla="*/ 20 h 71"/>
                  <a:gd name="T36" fmla="*/ 25 w 36"/>
                  <a:gd name="T37" fmla="*/ 20 h 71"/>
                  <a:gd name="T38" fmla="*/ 24 w 36"/>
                  <a:gd name="T39" fmla="*/ 12 h 71"/>
                  <a:gd name="T40" fmla="*/ 19 w 36"/>
                  <a:gd name="T41" fmla="*/ 9 h 71"/>
                  <a:gd name="T42" fmla="*/ 14 w 36"/>
                  <a:gd name="T43" fmla="*/ 3 h 71"/>
                  <a:gd name="T44" fmla="*/ 10 w 36"/>
                  <a:gd name="T45" fmla="*/ 5 h 71"/>
                  <a:gd name="T46" fmla="*/ 8 w 36"/>
                  <a:gd name="T47" fmla="*/ 0 h 71"/>
                  <a:gd name="T48" fmla="*/ 8 w 36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" h="71">
                    <a:moveTo>
                      <a:pt x="8" y="0"/>
                    </a:moveTo>
                    <a:lnTo>
                      <a:pt x="0" y="12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6" y="23"/>
                    </a:lnTo>
                    <a:lnTo>
                      <a:pt x="4" y="30"/>
                    </a:lnTo>
                    <a:lnTo>
                      <a:pt x="4" y="46"/>
                    </a:lnTo>
                    <a:lnTo>
                      <a:pt x="6" y="57"/>
                    </a:lnTo>
                    <a:lnTo>
                      <a:pt x="17" y="65"/>
                    </a:lnTo>
                    <a:lnTo>
                      <a:pt x="18" y="70"/>
                    </a:lnTo>
                    <a:lnTo>
                      <a:pt x="22" y="71"/>
                    </a:lnTo>
                    <a:lnTo>
                      <a:pt x="30" y="60"/>
                    </a:lnTo>
                    <a:lnTo>
                      <a:pt x="30" y="53"/>
                    </a:lnTo>
                    <a:lnTo>
                      <a:pt x="36" y="49"/>
                    </a:lnTo>
                    <a:lnTo>
                      <a:pt x="36" y="43"/>
                    </a:lnTo>
                    <a:lnTo>
                      <a:pt x="27" y="38"/>
                    </a:lnTo>
                    <a:lnTo>
                      <a:pt x="25" y="27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4" y="12"/>
                    </a:lnTo>
                    <a:lnTo>
                      <a:pt x="19" y="9"/>
                    </a:lnTo>
                    <a:lnTo>
                      <a:pt x="14" y="3"/>
                    </a:lnTo>
                    <a:lnTo>
                      <a:pt x="10" y="5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2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BA958A-6D3C-408D-97DF-1ED82EF2CB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640013"/>
                <a:ext cx="217487" cy="95250"/>
              </a:xfrm>
              <a:custGeom>
                <a:avLst/>
                <a:gdLst>
                  <a:gd name="T0" fmla="*/ 136 w 137"/>
                  <a:gd name="T1" fmla="*/ 10 h 60"/>
                  <a:gd name="T2" fmla="*/ 128 w 137"/>
                  <a:gd name="T3" fmla="*/ 5 h 60"/>
                  <a:gd name="T4" fmla="*/ 119 w 137"/>
                  <a:gd name="T5" fmla="*/ 6 h 60"/>
                  <a:gd name="T6" fmla="*/ 104 w 137"/>
                  <a:gd name="T7" fmla="*/ 0 h 60"/>
                  <a:gd name="T8" fmla="*/ 98 w 137"/>
                  <a:gd name="T9" fmla="*/ 2 h 60"/>
                  <a:gd name="T10" fmla="*/ 88 w 137"/>
                  <a:gd name="T11" fmla="*/ 11 h 60"/>
                  <a:gd name="T12" fmla="*/ 74 w 137"/>
                  <a:gd name="T13" fmla="*/ 4 h 60"/>
                  <a:gd name="T14" fmla="*/ 68 w 137"/>
                  <a:gd name="T15" fmla="*/ 14 h 60"/>
                  <a:gd name="T16" fmla="*/ 62 w 137"/>
                  <a:gd name="T17" fmla="*/ 18 h 60"/>
                  <a:gd name="T18" fmla="*/ 65 w 137"/>
                  <a:gd name="T19" fmla="*/ 32 h 60"/>
                  <a:gd name="T20" fmla="*/ 64 w 137"/>
                  <a:gd name="T21" fmla="*/ 36 h 60"/>
                  <a:gd name="T22" fmla="*/ 58 w 137"/>
                  <a:gd name="T23" fmla="*/ 32 h 60"/>
                  <a:gd name="T24" fmla="*/ 49 w 137"/>
                  <a:gd name="T25" fmla="*/ 31 h 60"/>
                  <a:gd name="T26" fmla="*/ 36 w 137"/>
                  <a:gd name="T27" fmla="*/ 35 h 60"/>
                  <a:gd name="T28" fmla="*/ 20 w 137"/>
                  <a:gd name="T29" fmla="*/ 34 h 60"/>
                  <a:gd name="T30" fmla="*/ 18 w 137"/>
                  <a:gd name="T31" fmla="*/ 40 h 60"/>
                  <a:gd name="T32" fmla="*/ 7 w 137"/>
                  <a:gd name="T33" fmla="*/ 33 h 60"/>
                  <a:gd name="T34" fmla="*/ 2 w 137"/>
                  <a:gd name="T35" fmla="*/ 34 h 60"/>
                  <a:gd name="T36" fmla="*/ 3 w 137"/>
                  <a:gd name="T37" fmla="*/ 39 h 60"/>
                  <a:gd name="T38" fmla="*/ 0 w 137"/>
                  <a:gd name="T39" fmla="*/ 45 h 60"/>
                  <a:gd name="T40" fmla="*/ 8 w 137"/>
                  <a:gd name="T41" fmla="*/ 49 h 60"/>
                  <a:gd name="T42" fmla="*/ 19 w 137"/>
                  <a:gd name="T43" fmla="*/ 49 h 60"/>
                  <a:gd name="T44" fmla="*/ 30 w 137"/>
                  <a:gd name="T45" fmla="*/ 53 h 60"/>
                  <a:gd name="T46" fmla="*/ 32 w 137"/>
                  <a:gd name="T47" fmla="*/ 48 h 60"/>
                  <a:gd name="T48" fmla="*/ 49 w 137"/>
                  <a:gd name="T49" fmla="*/ 45 h 60"/>
                  <a:gd name="T50" fmla="*/ 55 w 137"/>
                  <a:gd name="T51" fmla="*/ 53 h 60"/>
                  <a:gd name="T52" fmla="*/ 81 w 137"/>
                  <a:gd name="T53" fmla="*/ 59 h 60"/>
                  <a:gd name="T54" fmla="*/ 97 w 137"/>
                  <a:gd name="T55" fmla="*/ 60 h 60"/>
                  <a:gd name="T56" fmla="*/ 106 w 137"/>
                  <a:gd name="T57" fmla="*/ 55 h 60"/>
                  <a:gd name="T58" fmla="*/ 122 w 137"/>
                  <a:gd name="T59" fmla="*/ 55 h 60"/>
                  <a:gd name="T60" fmla="*/ 126 w 137"/>
                  <a:gd name="T61" fmla="*/ 50 h 60"/>
                  <a:gd name="T62" fmla="*/ 131 w 137"/>
                  <a:gd name="T63" fmla="*/ 35 h 60"/>
                  <a:gd name="T64" fmla="*/ 126 w 137"/>
                  <a:gd name="T65" fmla="*/ 31 h 60"/>
                  <a:gd name="T66" fmla="*/ 137 w 137"/>
                  <a:gd name="T67" fmla="*/ 31 h 60"/>
                  <a:gd name="T68" fmla="*/ 137 w 137"/>
                  <a:gd name="T69" fmla="*/ 21 h 60"/>
                  <a:gd name="T70" fmla="*/ 135 w 137"/>
                  <a:gd name="T71" fmla="*/ 13 h 60"/>
                  <a:gd name="T72" fmla="*/ 136 w 137"/>
                  <a:gd name="T73" fmla="*/ 10 h 60"/>
                  <a:gd name="T74" fmla="*/ 136 w 137"/>
                  <a:gd name="T75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7" h="60">
                    <a:moveTo>
                      <a:pt x="136" y="10"/>
                    </a:moveTo>
                    <a:lnTo>
                      <a:pt x="128" y="5"/>
                    </a:lnTo>
                    <a:lnTo>
                      <a:pt x="119" y="6"/>
                    </a:lnTo>
                    <a:lnTo>
                      <a:pt x="104" y="0"/>
                    </a:lnTo>
                    <a:lnTo>
                      <a:pt x="98" y="2"/>
                    </a:lnTo>
                    <a:lnTo>
                      <a:pt x="88" y="11"/>
                    </a:lnTo>
                    <a:lnTo>
                      <a:pt x="74" y="4"/>
                    </a:lnTo>
                    <a:lnTo>
                      <a:pt x="68" y="14"/>
                    </a:lnTo>
                    <a:lnTo>
                      <a:pt x="62" y="18"/>
                    </a:lnTo>
                    <a:lnTo>
                      <a:pt x="65" y="32"/>
                    </a:lnTo>
                    <a:lnTo>
                      <a:pt x="64" y="36"/>
                    </a:lnTo>
                    <a:lnTo>
                      <a:pt x="58" y="32"/>
                    </a:lnTo>
                    <a:lnTo>
                      <a:pt x="49" y="31"/>
                    </a:lnTo>
                    <a:lnTo>
                      <a:pt x="36" y="35"/>
                    </a:lnTo>
                    <a:lnTo>
                      <a:pt x="20" y="34"/>
                    </a:lnTo>
                    <a:lnTo>
                      <a:pt x="18" y="40"/>
                    </a:lnTo>
                    <a:lnTo>
                      <a:pt x="7" y="33"/>
                    </a:lnTo>
                    <a:lnTo>
                      <a:pt x="2" y="34"/>
                    </a:lnTo>
                    <a:lnTo>
                      <a:pt x="3" y="39"/>
                    </a:lnTo>
                    <a:lnTo>
                      <a:pt x="0" y="45"/>
                    </a:lnTo>
                    <a:lnTo>
                      <a:pt x="8" y="49"/>
                    </a:lnTo>
                    <a:lnTo>
                      <a:pt x="19" y="49"/>
                    </a:lnTo>
                    <a:lnTo>
                      <a:pt x="30" y="53"/>
                    </a:lnTo>
                    <a:lnTo>
                      <a:pt x="32" y="48"/>
                    </a:lnTo>
                    <a:lnTo>
                      <a:pt x="49" y="45"/>
                    </a:lnTo>
                    <a:lnTo>
                      <a:pt x="55" y="53"/>
                    </a:lnTo>
                    <a:lnTo>
                      <a:pt x="81" y="59"/>
                    </a:lnTo>
                    <a:lnTo>
                      <a:pt x="97" y="60"/>
                    </a:lnTo>
                    <a:lnTo>
                      <a:pt x="106" y="55"/>
                    </a:lnTo>
                    <a:lnTo>
                      <a:pt x="122" y="55"/>
                    </a:lnTo>
                    <a:lnTo>
                      <a:pt x="126" y="50"/>
                    </a:lnTo>
                    <a:lnTo>
                      <a:pt x="131" y="35"/>
                    </a:lnTo>
                    <a:lnTo>
                      <a:pt x="126" y="31"/>
                    </a:lnTo>
                    <a:lnTo>
                      <a:pt x="137" y="31"/>
                    </a:lnTo>
                    <a:lnTo>
                      <a:pt x="137" y="21"/>
                    </a:lnTo>
                    <a:lnTo>
                      <a:pt x="135" y="13"/>
                    </a:lnTo>
                    <a:lnTo>
                      <a:pt x="136" y="10"/>
                    </a:lnTo>
                    <a:lnTo>
                      <a:pt x="136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2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E28D50A-B370-4C28-9AFA-26A227C699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2551113"/>
                <a:ext cx="104775" cy="71438"/>
              </a:xfrm>
              <a:custGeom>
                <a:avLst/>
                <a:gdLst>
                  <a:gd name="T0" fmla="*/ 44 w 66"/>
                  <a:gd name="T1" fmla="*/ 0 h 45"/>
                  <a:gd name="T2" fmla="*/ 27 w 66"/>
                  <a:gd name="T3" fmla="*/ 4 h 45"/>
                  <a:gd name="T4" fmla="*/ 14 w 66"/>
                  <a:gd name="T5" fmla="*/ 3 h 45"/>
                  <a:gd name="T6" fmla="*/ 14 w 66"/>
                  <a:gd name="T7" fmla="*/ 3 h 45"/>
                  <a:gd name="T8" fmla="*/ 0 w 66"/>
                  <a:gd name="T9" fmla="*/ 7 h 45"/>
                  <a:gd name="T10" fmla="*/ 2 w 66"/>
                  <a:gd name="T11" fmla="*/ 16 h 45"/>
                  <a:gd name="T12" fmla="*/ 10 w 66"/>
                  <a:gd name="T13" fmla="*/ 16 h 45"/>
                  <a:gd name="T14" fmla="*/ 20 w 66"/>
                  <a:gd name="T15" fmla="*/ 25 h 45"/>
                  <a:gd name="T16" fmla="*/ 32 w 66"/>
                  <a:gd name="T17" fmla="*/ 35 h 45"/>
                  <a:gd name="T18" fmla="*/ 41 w 66"/>
                  <a:gd name="T19" fmla="*/ 34 h 45"/>
                  <a:gd name="T20" fmla="*/ 58 w 66"/>
                  <a:gd name="T21" fmla="*/ 45 h 45"/>
                  <a:gd name="T22" fmla="*/ 60 w 66"/>
                  <a:gd name="T23" fmla="*/ 32 h 45"/>
                  <a:gd name="T24" fmla="*/ 65 w 66"/>
                  <a:gd name="T25" fmla="*/ 31 h 45"/>
                  <a:gd name="T26" fmla="*/ 66 w 66"/>
                  <a:gd name="T27" fmla="*/ 15 h 45"/>
                  <a:gd name="T28" fmla="*/ 55 w 66"/>
                  <a:gd name="T29" fmla="*/ 10 h 45"/>
                  <a:gd name="T30" fmla="*/ 44 w 66"/>
                  <a:gd name="T31" fmla="*/ 0 h 45"/>
                  <a:gd name="T32" fmla="*/ 44 w 66"/>
                  <a:gd name="T3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45">
                    <a:moveTo>
                      <a:pt x="44" y="0"/>
                    </a:moveTo>
                    <a:lnTo>
                      <a:pt x="27" y="4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10" y="16"/>
                    </a:lnTo>
                    <a:lnTo>
                      <a:pt x="20" y="25"/>
                    </a:lnTo>
                    <a:lnTo>
                      <a:pt x="32" y="35"/>
                    </a:lnTo>
                    <a:lnTo>
                      <a:pt x="41" y="34"/>
                    </a:lnTo>
                    <a:lnTo>
                      <a:pt x="58" y="45"/>
                    </a:lnTo>
                    <a:lnTo>
                      <a:pt x="60" y="32"/>
                    </a:lnTo>
                    <a:lnTo>
                      <a:pt x="65" y="31"/>
                    </a:lnTo>
                    <a:lnTo>
                      <a:pt x="66" y="15"/>
                    </a:lnTo>
                    <a:lnTo>
                      <a:pt x="55" y="1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2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2A76D6-EDA3-4EED-814A-B4FEEA986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3850" y="2816226"/>
                <a:ext cx="185737" cy="109538"/>
              </a:xfrm>
              <a:custGeom>
                <a:avLst/>
                <a:gdLst>
                  <a:gd name="T0" fmla="*/ 117 w 117"/>
                  <a:gd name="T1" fmla="*/ 12 h 69"/>
                  <a:gd name="T2" fmla="*/ 106 w 117"/>
                  <a:gd name="T3" fmla="*/ 9 h 69"/>
                  <a:gd name="T4" fmla="*/ 91 w 117"/>
                  <a:gd name="T5" fmla="*/ 2 h 69"/>
                  <a:gd name="T6" fmla="*/ 69 w 117"/>
                  <a:gd name="T7" fmla="*/ 6 h 69"/>
                  <a:gd name="T8" fmla="*/ 61 w 117"/>
                  <a:gd name="T9" fmla="*/ 13 h 69"/>
                  <a:gd name="T10" fmla="*/ 33 w 117"/>
                  <a:gd name="T11" fmla="*/ 11 h 69"/>
                  <a:gd name="T12" fmla="*/ 18 w 117"/>
                  <a:gd name="T13" fmla="*/ 7 h 69"/>
                  <a:gd name="T14" fmla="*/ 11 w 117"/>
                  <a:gd name="T15" fmla="*/ 9 h 69"/>
                  <a:gd name="T16" fmla="*/ 4 w 117"/>
                  <a:gd name="T17" fmla="*/ 0 h 69"/>
                  <a:gd name="T18" fmla="*/ 0 w 117"/>
                  <a:gd name="T19" fmla="*/ 6 h 69"/>
                  <a:gd name="T20" fmla="*/ 3 w 117"/>
                  <a:gd name="T21" fmla="*/ 14 h 69"/>
                  <a:gd name="T22" fmla="*/ 13 w 117"/>
                  <a:gd name="T23" fmla="*/ 23 h 69"/>
                  <a:gd name="T24" fmla="*/ 7 w 117"/>
                  <a:gd name="T25" fmla="*/ 31 h 69"/>
                  <a:gd name="T26" fmla="*/ 4 w 117"/>
                  <a:gd name="T27" fmla="*/ 38 h 69"/>
                  <a:gd name="T28" fmla="*/ 7 w 117"/>
                  <a:gd name="T29" fmla="*/ 41 h 69"/>
                  <a:gd name="T30" fmla="*/ 4 w 117"/>
                  <a:gd name="T31" fmla="*/ 44 h 69"/>
                  <a:gd name="T32" fmla="*/ 14 w 117"/>
                  <a:gd name="T33" fmla="*/ 51 h 69"/>
                  <a:gd name="T34" fmla="*/ 17 w 117"/>
                  <a:gd name="T35" fmla="*/ 67 h 69"/>
                  <a:gd name="T36" fmla="*/ 31 w 117"/>
                  <a:gd name="T37" fmla="*/ 67 h 69"/>
                  <a:gd name="T38" fmla="*/ 46 w 117"/>
                  <a:gd name="T39" fmla="*/ 62 h 69"/>
                  <a:gd name="T40" fmla="*/ 61 w 117"/>
                  <a:gd name="T41" fmla="*/ 69 h 69"/>
                  <a:gd name="T42" fmla="*/ 78 w 117"/>
                  <a:gd name="T43" fmla="*/ 67 h 69"/>
                  <a:gd name="T44" fmla="*/ 77 w 117"/>
                  <a:gd name="T45" fmla="*/ 56 h 69"/>
                  <a:gd name="T46" fmla="*/ 96 w 117"/>
                  <a:gd name="T47" fmla="*/ 48 h 69"/>
                  <a:gd name="T48" fmla="*/ 112 w 117"/>
                  <a:gd name="T49" fmla="*/ 51 h 69"/>
                  <a:gd name="T50" fmla="*/ 104 w 117"/>
                  <a:gd name="T51" fmla="*/ 38 h 69"/>
                  <a:gd name="T52" fmla="*/ 110 w 117"/>
                  <a:gd name="T53" fmla="*/ 21 h 69"/>
                  <a:gd name="T54" fmla="*/ 117 w 117"/>
                  <a:gd name="T55" fmla="*/ 12 h 69"/>
                  <a:gd name="T56" fmla="*/ 117 w 117"/>
                  <a:gd name="T57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7" h="69">
                    <a:moveTo>
                      <a:pt x="117" y="12"/>
                    </a:moveTo>
                    <a:lnTo>
                      <a:pt x="106" y="9"/>
                    </a:lnTo>
                    <a:lnTo>
                      <a:pt x="91" y="2"/>
                    </a:lnTo>
                    <a:lnTo>
                      <a:pt x="69" y="6"/>
                    </a:lnTo>
                    <a:lnTo>
                      <a:pt x="61" y="13"/>
                    </a:lnTo>
                    <a:lnTo>
                      <a:pt x="33" y="11"/>
                    </a:lnTo>
                    <a:lnTo>
                      <a:pt x="18" y="7"/>
                    </a:lnTo>
                    <a:lnTo>
                      <a:pt x="11" y="9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3" y="14"/>
                    </a:lnTo>
                    <a:lnTo>
                      <a:pt x="13" y="23"/>
                    </a:lnTo>
                    <a:lnTo>
                      <a:pt x="7" y="31"/>
                    </a:lnTo>
                    <a:lnTo>
                      <a:pt x="4" y="38"/>
                    </a:lnTo>
                    <a:lnTo>
                      <a:pt x="7" y="41"/>
                    </a:lnTo>
                    <a:lnTo>
                      <a:pt x="4" y="44"/>
                    </a:lnTo>
                    <a:lnTo>
                      <a:pt x="14" y="51"/>
                    </a:lnTo>
                    <a:lnTo>
                      <a:pt x="17" y="67"/>
                    </a:lnTo>
                    <a:lnTo>
                      <a:pt x="31" y="67"/>
                    </a:lnTo>
                    <a:lnTo>
                      <a:pt x="46" y="62"/>
                    </a:lnTo>
                    <a:lnTo>
                      <a:pt x="61" y="69"/>
                    </a:lnTo>
                    <a:lnTo>
                      <a:pt x="78" y="67"/>
                    </a:lnTo>
                    <a:lnTo>
                      <a:pt x="77" y="56"/>
                    </a:lnTo>
                    <a:lnTo>
                      <a:pt x="96" y="48"/>
                    </a:lnTo>
                    <a:lnTo>
                      <a:pt x="112" y="51"/>
                    </a:lnTo>
                    <a:lnTo>
                      <a:pt x="104" y="38"/>
                    </a:lnTo>
                    <a:lnTo>
                      <a:pt x="110" y="21"/>
                    </a:lnTo>
                    <a:lnTo>
                      <a:pt x="117" y="12"/>
                    </a:lnTo>
                    <a:lnTo>
                      <a:pt x="117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3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CA44574-77BE-4A5C-98EB-1D6C1CCB19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650" y="2781301"/>
                <a:ext cx="119062" cy="92075"/>
              </a:xfrm>
              <a:custGeom>
                <a:avLst/>
                <a:gdLst>
                  <a:gd name="T0" fmla="*/ 24 w 75"/>
                  <a:gd name="T1" fmla="*/ 0 h 58"/>
                  <a:gd name="T2" fmla="*/ 15 w 75"/>
                  <a:gd name="T3" fmla="*/ 0 h 58"/>
                  <a:gd name="T4" fmla="*/ 12 w 75"/>
                  <a:gd name="T5" fmla="*/ 4 h 58"/>
                  <a:gd name="T6" fmla="*/ 4 w 75"/>
                  <a:gd name="T7" fmla="*/ 0 h 58"/>
                  <a:gd name="T8" fmla="*/ 0 w 75"/>
                  <a:gd name="T9" fmla="*/ 9 h 58"/>
                  <a:gd name="T10" fmla="*/ 11 w 75"/>
                  <a:gd name="T11" fmla="*/ 19 h 58"/>
                  <a:gd name="T12" fmla="*/ 15 w 75"/>
                  <a:gd name="T13" fmla="*/ 27 h 58"/>
                  <a:gd name="T14" fmla="*/ 25 w 75"/>
                  <a:gd name="T15" fmla="*/ 35 h 58"/>
                  <a:gd name="T16" fmla="*/ 32 w 75"/>
                  <a:gd name="T17" fmla="*/ 41 h 58"/>
                  <a:gd name="T18" fmla="*/ 41 w 75"/>
                  <a:gd name="T19" fmla="*/ 50 h 58"/>
                  <a:gd name="T20" fmla="*/ 58 w 75"/>
                  <a:gd name="T21" fmla="*/ 58 h 58"/>
                  <a:gd name="T22" fmla="*/ 60 w 75"/>
                  <a:gd name="T23" fmla="*/ 46 h 58"/>
                  <a:gd name="T24" fmla="*/ 66 w 75"/>
                  <a:gd name="T25" fmla="*/ 41 h 58"/>
                  <a:gd name="T26" fmla="*/ 69 w 75"/>
                  <a:gd name="T27" fmla="*/ 39 h 58"/>
                  <a:gd name="T28" fmla="*/ 73 w 75"/>
                  <a:gd name="T29" fmla="*/ 37 h 58"/>
                  <a:gd name="T30" fmla="*/ 75 w 75"/>
                  <a:gd name="T31" fmla="*/ 27 h 58"/>
                  <a:gd name="T32" fmla="*/ 65 w 75"/>
                  <a:gd name="T33" fmla="*/ 18 h 58"/>
                  <a:gd name="T34" fmla="*/ 69 w 75"/>
                  <a:gd name="T35" fmla="*/ 8 h 58"/>
                  <a:gd name="T36" fmla="*/ 62 w 75"/>
                  <a:gd name="T37" fmla="*/ 8 h 58"/>
                  <a:gd name="T38" fmla="*/ 62 w 75"/>
                  <a:gd name="T39" fmla="*/ 8 h 58"/>
                  <a:gd name="T40" fmla="*/ 53 w 75"/>
                  <a:gd name="T41" fmla="*/ 2 h 58"/>
                  <a:gd name="T42" fmla="*/ 40 w 75"/>
                  <a:gd name="T43" fmla="*/ 3 h 58"/>
                  <a:gd name="T44" fmla="*/ 24 w 75"/>
                  <a:gd name="T45" fmla="*/ 0 h 58"/>
                  <a:gd name="T46" fmla="*/ 24 w 75"/>
                  <a:gd name="T4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5" h="58">
                    <a:moveTo>
                      <a:pt x="24" y="0"/>
                    </a:moveTo>
                    <a:lnTo>
                      <a:pt x="15" y="0"/>
                    </a:lnTo>
                    <a:lnTo>
                      <a:pt x="12" y="4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1" y="19"/>
                    </a:lnTo>
                    <a:lnTo>
                      <a:pt x="15" y="27"/>
                    </a:lnTo>
                    <a:lnTo>
                      <a:pt x="25" y="35"/>
                    </a:lnTo>
                    <a:lnTo>
                      <a:pt x="32" y="41"/>
                    </a:lnTo>
                    <a:lnTo>
                      <a:pt x="41" y="50"/>
                    </a:lnTo>
                    <a:lnTo>
                      <a:pt x="58" y="58"/>
                    </a:lnTo>
                    <a:lnTo>
                      <a:pt x="60" y="46"/>
                    </a:lnTo>
                    <a:lnTo>
                      <a:pt x="66" y="41"/>
                    </a:lnTo>
                    <a:lnTo>
                      <a:pt x="69" y="39"/>
                    </a:lnTo>
                    <a:lnTo>
                      <a:pt x="73" y="37"/>
                    </a:lnTo>
                    <a:lnTo>
                      <a:pt x="75" y="27"/>
                    </a:lnTo>
                    <a:lnTo>
                      <a:pt x="65" y="18"/>
                    </a:lnTo>
                    <a:lnTo>
                      <a:pt x="69" y="8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53" y="2"/>
                    </a:lnTo>
                    <a:lnTo>
                      <a:pt x="40" y="3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3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B8864C-1518-4923-865E-3F88AB1591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562" y="2382838"/>
                <a:ext cx="263525" cy="174625"/>
              </a:xfrm>
              <a:custGeom>
                <a:avLst/>
                <a:gdLst>
                  <a:gd name="T0" fmla="*/ 93 w 166"/>
                  <a:gd name="T1" fmla="*/ 6 h 110"/>
                  <a:gd name="T2" fmla="*/ 74 w 166"/>
                  <a:gd name="T3" fmla="*/ 0 h 110"/>
                  <a:gd name="T4" fmla="*/ 57 w 166"/>
                  <a:gd name="T5" fmla="*/ 9 h 110"/>
                  <a:gd name="T6" fmla="*/ 48 w 166"/>
                  <a:gd name="T7" fmla="*/ 12 h 110"/>
                  <a:gd name="T8" fmla="*/ 50 w 166"/>
                  <a:gd name="T9" fmla="*/ 22 h 110"/>
                  <a:gd name="T10" fmla="*/ 37 w 166"/>
                  <a:gd name="T11" fmla="*/ 29 h 110"/>
                  <a:gd name="T12" fmla="*/ 35 w 166"/>
                  <a:gd name="T13" fmla="*/ 42 h 110"/>
                  <a:gd name="T14" fmla="*/ 18 w 166"/>
                  <a:gd name="T15" fmla="*/ 51 h 110"/>
                  <a:gd name="T16" fmla="*/ 1 w 166"/>
                  <a:gd name="T17" fmla="*/ 51 h 110"/>
                  <a:gd name="T18" fmla="*/ 3 w 166"/>
                  <a:gd name="T19" fmla="*/ 60 h 110"/>
                  <a:gd name="T20" fmla="*/ 9 w 166"/>
                  <a:gd name="T21" fmla="*/ 69 h 110"/>
                  <a:gd name="T22" fmla="*/ 10 w 166"/>
                  <a:gd name="T23" fmla="*/ 78 h 110"/>
                  <a:gd name="T24" fmla="*/ 0 w 166"/>
                  <a:gd name="T25" fmla="*/ 82 h 110"/>
                  <a:gd name="T26" fmla="*/ 7 w 166"/>
                  <a:gd name="T27" fmla="*/ 94 h 110"/>
                  <a:gd name="T28" fmla="*/ 9 w 166"/>
                  <a:gd name="T29" fmla="*/ 103 h 110"/>
                  <a:gd name="T30" fmla="*/ 18 w 166"/>
                  <a:gd name="T31" fmla="*/ 102 h 110"/>
                  <a:gd name="T32" fmla="*/ 26 w 166"/>
                  <a:gd name="T33" fmla="*/ 96 h 110"/>
                  <a:gd name="T34" fmla="*/ 40 w 166"/>
                  <a:gd name="T35" fmla="*/ 96 h 110"/>
                  <a:gd name="T36" fmla="*/ 59 w 166"/>
                  <a:gd name="T37" fmla="*/ 97 h 110"/>
                  <a:gd name="T38" fmla="*/ 79 w 166"/>
                  <a:gd name="T39" fmla="*/ 103 h 110"/>
                  <a:gd name="T40" fmla="*/ 94 w 166"/>
                  <a:gd name="T41" fmla="*/ 103 h 110"/>
                  <a:gd name="T42" fmla="*/ 102 w 166"/>
                  <a:gd name="T43" fmla="*/ 107 h 110"/>
                  <a:gd name="T44" fmla="*/ 107 w 166"/>
                  <a:gd name="T45" fmla="*/ 103 h 110"/>
                  <a:gd name="T46" fmla="*/ 113 w 166"/>
                  <a:gd name="T47" fmla="*/ 109 h 110"/>
                  <a:gd name="T48" fmla="*/ 129 w 166"/>
                  <a:gd name="T49" fmla="*/ 107 h 110"/>
                  <a:gd name="T50" fmla="*/ 136 w 166"/>
                  <a:gd name="T51" fmla="*/ 110 h 110"/>
                  <a:gd name="T52" fmla="*/ 135 w 166"/>
                  <a:gd name="T53" fmla="*/ 97 h 110"/>
                  <a:gd name="T54" fmla="*/ 140 w 166"/>
                  <a:gd name="T55" fmla="*/ 93 h 110"/>
                  <a:gd name="T56" fmla="*/ 156 w 166"/>
                  <a:gd name="T57" fmla="*/ 92 h 110"/>
                  <a:gd name="T58" fmla="*/ 156 w 166"/>
                  <a:gd name="T59" fmla="*/ 92 h 110"/>
                  <a:gd name="T60" fmla="*/ 148 w 166"/>
                  <a:gd name="T61" fmla="*/ 77 h 110"/>
                  <a:gd name="T62" fmla="*/ 143 w 166"/>
                  <a:gd name="T63" fmla="*/ 69 h 110"/>
                  <a:gd name="T64" fmla="*/ 146 w 166"/>
                  <a:gd name="T65" fmla="*/ 68 h 110"/>
                  <a:gd name="T66" fmla="*/ 160 w 166"/>
                  <a:gd name="T67" fmla="*/ 68 h 110"/>
                  <a:gd name="T68" fmla="*/ 166 w 166"/>
                  <a:gd name="T69" fmla="*/ 63 h 110"/>
                  <a:gd name="T70" fmla="*/ 160 w 166"/>
                  <a:gd name="T71" fmla="*/ 57 h 110"/>
                  <a:gd name="T72" fmla="*/ 147 w 166"/>
                  <a:gd name="T73" fmla="*/ 53 h 110"/>
                  <a:gd name="T74" fmla="*/ 148 w 166"/>
                  <a:gd name="T75" fmla="*/ 49 h 110"/>
                  <a:gd name="T76" fmla="*/ 139 w 166"/>
                  <a:gd name="T77" fmla="*/ 45 h 110"/>
                  <a:gd name="T78" fmla="*/ 125 w 166"/>
                  <a:gd name="T79" fmla="*/ 30 h 110"/>
                  <a:gd name="T80" fmla="*/ 128 w 166"/>
                  <a:gd name="T81" fmla="*/ 25 h 110"/>
                  <a:gd name="T82" fmla="*/ 124 w 166"/>
                  <a:gd name="T83" fmla="*/ 13 h 110"/>
                  <a:gd name="T84" fmla="*/ 105 w 166"/>
                  <a:gd name="T85" fmla="*/ 8 h 110"/>
                  <a:gd name="T86" fmla="*/ 97 w 166"/>
                  <a:gd name="T87" fmla="*/ 11 h 110"/>
                  <a:gd name="T88" fmla="*/ 93 w 166"/>
                  <a:gd name="T89" fmla="*/ 6 h 110"/>
                  <a:gd name="T90" fmla="*/ 93 w 166"/>
                  <a:gd name="T91" fmla="*/ 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6" h="110">
                    <a:moveTo>
                      <a:pt x="93" y="6"/>
                    </a:moveTo>
                    <a:lnTo>
                      <a:pt x="74" y="0"/>
                    </a:lnTo>
                    <a:lnTo>
                      <a:pt x="57" y="9"/>
                    </a:lnTo>
                    <a:lnTo>
                      <a:pt x="48" y="12"/>
                    </a:lnTo>
                    <a:lnTo>
                      <a:pt x="50" y="22"/>
                    </a:lnTo>
                    <a:lnTo>
                      <a:pt x="37" y="29"/>
                    </a:lnTo>
                    <a:lnTo>
                      <a:pt x="35" y="42"/>
                    </a:lnTo>
                    <a:lnTo>
                      <a:pt x="18" y="51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9" y="69"/>
                    </a:lnTo>
                    <a:lnTo>
                      <a:pt x="10" y="78"/>
                    </a:lnTo>
                    <a:lnTo>
                      <a:pt x="0" y="82"/>
                    </a:lnTo>
                    <a:lnTo>
                      <a:pt x="7" y="94"/>
                    </a:lnTo>
                    <a:lnTo>
                      <a:pt x="9" y="103"/>
                    </a:lnTo>
                    <a:lnTo>
                      <a:pt x="18" y="102"/>
                    </a:lnTo>
                    <a:lnTo>
                      <a:pt x="26" y="96"/>
                    </a:lnTo>
                    <a:lnTo>
                      <a:pt x="40" y="96"/>
                    </a:lnTo>
                    <a:lnTo>
                      <a:pt x="59" y="97"/>
                    </a:lnTo>
                    <a:lnTo>
                      <a:pt x="79" y="103"/>
                    </a:lnTo>
                    <a:lnTo>
                      <a:pt x="94" y="103"/>
                    </a:lnTo>
                    <a:lnTo>
                      <a:pt x="102" y="107"/>
                    </a:lnTo>
                    <a:lnTo>
                      <a:pt x="107" y="103"/>
                    </a:lnTo>
                    <a:lnTo>
                      <a:pt x="113" y="109"/>
                    </a:lnTo>
                    <a:lnTo>
                      <a:pt x="129" y="107"/>
                    </a:lnTo>
                    <a:lnTo>
                      <a:pt x="136" y="110"/>
                    </a:lnTo>
                    <a:lnTo>
                      <a:pt x="135" y="97"/>
                    </a:lnTo>
                    <a:lnTo>
                      <a:pt x="140" y="93"/>
                    </a:lnTo>
                    <a:lnTo>
                      <a:pt x="156" y="92"/>
                    </a:lnTo>
                    <a:lnTo>
                      <a:pt x="156" y="92"/>
                    </a:lnTo>
                    <a:lnTo>
                      <a:pt x="148" y="77"/>
                    </a:lnTo>
                    <a:lnTo>
                      <a:pt x="143" y="69"/>
                    </a:lnTo>
                    <a:lnTo>
                      <a:pt x="146" y="68"/>
                    </a:lnTo>
                    <a:lnTo>
                      <a:pt x="160" y="68"/>
                    </a:lnTo>
                    <a:lnTo>
                      <a:pt x="166" y="63"/>
                    </a:lnTo>
                    <a:lnTo>
                      <a:pt x="160" y="57"/>
                    </a:lnTo>
                    <a:lnTo>
                      <a:pt x="147" y="53"/>
                    </a:lnTo>
                    <a:lnTo>
                      <a:pt x="148" y="49"/>
                    </a:lnTo>
                    <a:lnTo>
                      <a:pt x="139" y="45"/>
                    </a:lnTo>
                    <a:lnTo>
                      <a:pt x="125" y="30"/>
                    </a:lnTo>
                    <a:lnTo>
                      <a:pt x="128" y="25"/>
                    </a:lnTo>
                    <a:lnTo>
                      <a:pt x="124" y="13"/>
                    </a:lnTo>
                    <a:lnTo>
                      <a:pt x="105" y="8"/>
                    </a:lnTo>
                    <a:lnTo>
                      <a:pt x="97" y="11"/>
                    </a:lnTo>
                    <a:lnTo>
                      <a:pt x="93" y="6"/>
                    </a:lnTo>
                    <a:lnTo>
                      <a:pt x="93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3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19B5C5B-7664-4F39-9000-F5D6EE635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8550" y="2684463"/>
                <a:ext cx="131762" cy="74613"/>
              </a:xfrm>
              <a:custGeom>
                <a:avLst/>
                <a:gdLst>
                  <a:gd name="T0" fmla="*/ 66 w 83"/>
                  <a:gd name="T1" fmla="*/ 6 h 47"/>
                  <a:gd name="T2" fmla="*/ 46 w 83"/>
                  <a:gd name="T3" fmla="*/ 0 h 47"/>
                  <a:gd name="T4" fmla="*/ 42 w 83"/>
                  <a:gd name="T5" fmla="*/ 4 h 47"/>
                  <a:gd name="T6" fmla="*/ 27 w 83"/>
                  <a:gd name="T7" fmla="*/ 4 h 47"/>
                  <a:gd name="T8" fmla="*/ 22 w 83"/>
                  <a:gd name="T9" fmla="*/ 8 h 47"/>
                  <a:gd name="T10" fmla="*/ 13 w 83"/>
                  <a:gd name="T11" fmla="*/ 6 h 47"/>
                  <a:gd name="T12" fmla="*/ 14 w 83"/>
                  <a:gd name="T13" fmla="*/ 12 h 47"/>
                  <a:gd name="T14" fmla="*/ 0 w 83"/>
                  <a:gd name="T15" fmla="*/ 25 h 47"/>
                  <a:gd name="T16" fmla="*/ 0 w 83"/>
                  <a:gd name="T17" fmla="*/ 36 h 47"/>
                  <a:gd name="T18" fmla="*/ 10 w 83"/>
                  <a:gd name="T19" fmla="*/ 32 h 47"/>
                  <a:gd name="T20" fmla="*/ 16 w 83"/>
                  <a:gd name="T21" fmla="*/ 43 h 47"/>
                  <a:gd name="T22" fmla="*/ 25 w 83"/>
                  <a:gd name="T23" fmla="*/ 47 h 47"/>
                  <a:gd name="T24" fmla="*/ 33 w 83"/>
                  <a:gd name="T25" fmla="*/ 46 h 47"/>
                  <a:gd name="T26" fmla="*/ 43 w 83"/>
                  <a:gd name="T27" fmla="*/ 38 h 47"/>
                  <a:gd name="T28" fmla="*/ 47 w 83"/>
                  <a:gd name="T29" fmla="*/ 42 h 47"/>
                  <a:gd name="T30" fmla="*/ 56 w 83"/>
                  <a:gd name="T31" fmla="*/ 42 h 47"/>
                  <a:gd name="T32" fmla="*/ 59 w 83"/>
                  <a:gd name="T33" fmla="*/ 32 h 47"/>
                  <a:gd name="T34" fmla="*/ 73 w 83"/>
                  <a:gd name="T35" fmla="*/ 35 h 47"/>
                  <a:gd name="T36" fmla="*/ 82 w 83"/>
                  <a:gd name="T37" fmla="*/ 31 h 47"/>
                  <a:gd name="T38" fmla="*/ 83 w 83"/>
                  <a:gd name="T39" fmla="*/ 21 h 47"/>
                  <a:gd name="T40" fmla="*/ 72 w 83"/>
                  <a:gd name="T41" fmla="*/ 21 h 47"/>
                  <a:gd name="T42" fmla="*/ 64 w 83"/>
                  <a:gd name="T43" fmla="*/ 17 h 47"/>
                  <a:gd name="T44" fmla="*/ 67 w 83"/>
                  <a:gd name="T45" fmla="*/ 11 h 47"/>
                  <a:gd name="T46" fmla="*/ 66 w 83"/>
                  <a:gd name="T47" fmla="*/ 6 h 47"/>
                  <a:gd name="T48" fmla="*/ 66 w 83"/>
                  <a:gd name="T4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" h="47">
                    <a:moveTo>
                      <a:pt x="66" y="6"/>
                    </a:moveTo>
                    <a:lnTo>
                      <a:pt x="46" y="0"/>
                    </a:lnTo>
                    <a:lnTo>
                      <a:pt x="42" y="4"/>
                    </a:lnTo>
                    <a:lnTo>
                      <a:pt x="27" y="4"/>
                    </a:lnTo>
                    <a:lnTo>
                      <a:pt x="22" y="8"/>
                    </a:lnTo>
                    <a:lnTo>
                      <a:pt x="13" y="6"/>
                    </a:lnTo>
                    <a:lnTo>
                      <a:pt x="14" y="12"/>
                    </a:lnTo>
                    <a:lnTo>
                      <a:pt x="0" y="25"/>
                    </a:lnTo>
                    <a:lnTo>
                      <a:pt x="0" y="36"/>
                    </a:lnTo>
                    <a:lnTo>
                      <a:pt x="10" y="32"/>
                    </a:lnTo>
                    <a:lnTo>
                      <a:pt x="16" y="43"/>
                    </a:lnTo>
                    <a:lnTo>
                      <a:pt x="25" y="47"/>
                    </a:lnTo>
                    <a:lnTo>
                      <a:pt x="33" y="46"/>
                    </a:lnTo>
                    <a:lnTo>
                      <a:pt x="43" y="38"/>
                    </a:lnTo>
                    <a:lnTo>
                      <a:pt x="47" y="42"/>
                    </a:lnTo>
                    <a:lnTo>
                      <a:pt x="56" y="42"/>
                    </a:lnTo>
                    <a:lnTo>
                      <a:pt x="59" y="32"/>
                    </a:lnTo>
                    <a:lnTo>
                      <a:pt x="73" y="35"/>
                    </a:lnTo>
                    <a:lnTo>
                      <a:pt x="82" y="31"/>
                    </a:lnTo>
                    <a:lnTo>
                      <a:pt x="83" y="21"/>
                    </a:lnTo>
                    <a:lnTo>
                      <a:pt x="72" y="21"/>
                    </a:lnTo>
                    <a:lnTo>
                      <a:pt x="64" y="17"/>
                    </a:lnTo>
                    <a:lnTo>
                      <a:pt x="67" y="11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3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ECFE67D-C7A8-45A8-8A88-2E0F3F68C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762" y="2563813"/>
                <a:ext cx="193675" cy="93663"/>
              </a:xfrm>
              <a:custGeom>
                <a:avLst/>
                <a:gdLst>
                  <a:gd name="T0" fmla="*/ 49 w 122"/>
                  <a:gd name="T1" fmla="*/ 0 h 59"/>
                  <a:gd name="T2" fmla="*/ 41 w 122"/>
                  <a:gd name="T3" fmla="*/ 2 h 59"/>
                  <a:gd name="T4" fmla="*/ 36 w 122"/>
                  <a:gd name="T5" fmla="*/ 0 h 59"/>
                  <a:gd name="T6" fmla="*/ 31 w 122"/>
                  <a:gd name="T7" fmla="*/ 4 h 59"/>
                  <a:gd name="T8" fmla="*/ 19 w 122"/>
                  <a:gd name="T9" fmla="*/ 9 h 59"/>
                  <a:gd name="T10" fmla="*/ 13 w 122"/>
                  <a:gd name="T11" fmla="*/ 14 h 59"/>
                  <a:gd name="T12" fmla="*/ 0 w 122"/>
                  <a:gd name="T13" fmla="*/ 19 h 59"/>
                  <a:gd name="T14" fmla="*/ 3 w 122"/>
                  <a:gd name="T15" fmla="*/ 26 h 59"/>
                  <a:gd name="T16" fmla="*/ 6 w 122"/>
                  <a:gd name="T17" fmla="*/ 36 h 59"/>
                  <a:gd name="T18" fmla="*/ 16 w 122"/>
                  <a:gd name="T19" fmla="*/ 41 h 59"/>
                  <a:gd name="T20" fmla="*/ 27 w 122"/>
                  <a:gd name="T21" fmla="*/ 52 h 59"/>
                  <a:gd name="T22" fmla="*/ 41 w 122"/>
                  <a:gd name="T23" fmla="*/ 59 h 59"/>
                  <a:gd name="T24" fmla="*/ 51 w 122"/>
                  <a:gd name="T25" fmla="*/ 50 h 59"/>
                  <a:gd name="T26" fmla="*/ 57 w 122"/>
                  <a:gd name="T27" fmla="*/ 48 h 59"/>
                  <a:gd name="T28" fmla="*/ 72 w 122"/>
                  <a:gd name="T29" fmla="*/ 54 h 59"/>
                  <a:gd name="T30" fmla="*/ 81 w 122"/>
                  <a:gd name="T31" fmla="*/ 53 h 59"/>
                  <a:gd name="T32" fmla="*/ 89 w 122"/>
                  <a:gd name="T33" fmla="*/ 58 h 59"/>
                  <a:gd name="T34" fmla="*/ 91 w 122"/>
                  <a:gd name="T35" fmla="*/ 52 h 59"/>
                  <a:gd name="T36" fmla="*/ 100 w 122"/>
                  <a:gd name="T37" fmla="*/ 53 h 59"/>
                  <a:gd name="T38" fmla="*/ 105 w 122"/>
                  <a:gd name="T39" fmla="*/ 51 h 59"/>
                  <a:gd name="T40" fmla="*/ 106 w 122"/>
                  <a:gd name="T41" fmla="*/ 49 h 59"/>
                  <a:gd name="T42" fmla="*/ 109 w 122"/>
                  <a:gd name="T43" fmla="*/ 48 h 59"/>
                  <a:gd name="T44" fmla="*/ 110 w 122"/>
                  <a:gd name="T45" fmla="*/ 42 h 59"/>
                  <a:gd name="T46" fmla="*/ 114 w 122"/>
                  <a:gd name="T47" fmla="*/ 41 h 59"/>
                  <a:gd name="T48" fmla="*/ 116 w 122"/>
                  <a:gd name="T49" fmla="*/ 38 h 59"/>
                  <a:gd name="T50" fmla="*/ 122 w 122"/>
                  <a:gd name="T51" fmla="*/ 38 h 59"/>
                  <a:gd name="T52" fmla="*/ 113 w 122"/>
                  <a:gd name="T53" fmla="*/ 25 h 59"/>
                  <a:gd name="T54" fmla="*/ 99 w 122"/>
                  <a:gd name="T55" fmla="*/ 24 h 59"/>
                  <a:gd name="T56" fmla="*/ 96 w 122"/>
                  <a:gd name="T57" fmla="*/ 17 h 59"/>
                  <a:gd name="T58" fmla="*/ 84 w 122"/>
                  <a:gd name="T59" fmla="*/ 15 h 59"/>
                  <a:gd name="T60" fmla="*/ 81 w 122"/>
                  <a:gd name="T61" fmla="*/ 21 h 59"/>
                  <a:gd name="T62" fmla="*/ 72 w 122"/>
                  <a:gd name="T63" fmla="*/ 16 h 59"/>
                  <a:gd name="T64" fmla="*/ 72 w 122"/>
                  <a:gd name="T65" fmla="*/ 10 h 59"/>
                  <a:gd name="T66" fmla="*/ 58 w 122"/>
                  <a:gd name="T67" fmla="*/ 8 h 59"/>
                  <a:gd name="T68" fmla="*/ 49 w 122"/>
                  <a:gd name="T69" fmla="*/ 0 h 59"/>
                  <a:gd name="T70" fmla="*/ 49 w 122"/>
                  <a:gd name="T7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2" h="59">
                    <a:moveTo>
                      <a:pt x="49" y="0"/>
                    </a:moveTo>
                    <a:lnTo>
                      <a:pt x="41" y="2"/>
                    </a:lnTo>
                    <a:lnTo>
                      <a:pt x="36" y="0"/>
                    </a:lnTo>
                    <a:lnTo>
                      <a:pt x="31" y="4"/>
                    </a:lnTo>
                    <a:lnTo>
                      <a:pt x="19" y="9"/>
                    </a:lnTo>
                    <a:lnTo>
                      <a:pt x="13" y="14"/>
                    </a:lnTo>
                    <a:lnTo>
                      <a:pt x="0" y="19"/>
                    </a:lnTo>
                    <a:lnTo>
                      <a:pt x="3" y="26"/>
                    </a:lnTo>
                    <a:lnTo>
                      <a:pt x="6" y="36"/>
                    </a:lnTo>
                    <a:lnTo>
                      <a:pt x="16" y="41"/>
                    </a:lnTo>
                    <a:lnTo>
                      <a:pt x="27" y="52"/>
                    </a:lnTo>
                    <a:lnTo>
                      <a:pt x="41" y="59"/>
                    </a:lnTo>
                    <a:lnTo>
                      <a:pt x="51" y="50"/>
                    </a:lnTo>
                    <a:lnTo>
                      <a:pt x="57" y="48"/>
                    </a:lnTo>
                    <a:lnTo>
                      <a:pt x="72" y="54"/>
                    </a:lnTo>
                    <a:lnTo>
                      <a:pt x="81" y="53"/>
                    </a:lnTo>
                    <a:lnTo>
                      <a:pt x="89" y="58"/>
                    </a:lnTo>
                    <a:lnTo>
                      <a:pt x="91" y="52"/>
                    </a:lnTo>
                    <a:lnTo>
                      <a:pt x="100" y="53"/>
                    </a:lnTo>
                    <a:lnTo>
                      <a:pt x="105" y="51"/>
                    </a:lnTo>
                    <a:lnTo>
                      <a:pt x="106" y="49"/>
                    </a:lnTo>
                    <a:lnTo>
                      <a:pt x="109" y="48"/>
                    </a:lnTo>
                    <a:lnTo>
                      <a:pt x="110" y="42"/>
                    </a:lnTo>
                    <a:lnTo>
                      <a:pt x="114" y="41"/>
                    </a:lnTo>
                    <a:lnTo>
                      <a:pt x="116" y="38"/>
                    </a:lnTo>
                    <a:lnTo>
                      <a:pt x="122" y="38"/>
                    </a:lnTo>
                    <a:lnTo>
                      <a:pt x="113" y="25"/>
                    </a:lnTo>
                    <a:lnTo>
                      <a:pt x="99" y="24"/>
                    </a:lnTo>
                    <a:lnTo>
                      <a:pt x="96" y="17"/>
                    </a:lnTo>
                    <a:lnTo>
                      <a:pt x="84" y="15"/>
                    </a:lnTo>
                    <a:lnTo>
                      <a:pt x="81" y="21"/>
                    </a:lnTo>
                    <a:lnTo>
                      <a:pt x="72" y="16"/>
                    </a:lnTo>
                    <a:lnTo>
                      <a:pt x="72" y="10"/>
                    </a:lnTo>
                    <a:lnTo>
                      <a:pt x="58" y="8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4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4183AEA-7EAD-4745-B204-76BD1EBAE0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200" y="2424113"/>
                <a:ext cx="260350" cy="279400"/>
              </a:xfrm>
              <a:custGeom>
                <a:avLst/>
                <a:gdLst>
                  <a:gd name="T0" fmla="*/ 142 w 164"/>
                  <a:gd name="T1" fmla="*/ 27 h 176"/>
                  <a:gd name="T2" fmla="*/ 133 w 164"/>
                  <a:gd name="T3" fmla="*/ 21 h 176"/>
                  <a:gd name="T4" fmla="*/ 113 w 164"/>
                  <a:gd name="T5" fmla="*/ 12 h 176"/>
                  <a:gd name="T6" fmla="*/ 103 w 164"/>
                  <a:gd name="T7" fmla="*/ 18 h 176"/>
                  <a:gd name="T8" fmla="*/ 86 w 164"/>
                  <a:gd name="T9" fmla="*/ 22 h 176"/>
                  <a:gd name="T10" fmla="*/ 86 w 164"/>
                  <a:gd name="T11" fmla="*/ 14 h 176"/>
                  <a:gd name="T12" fmla="*/ 67 w 164"/>
                  <a:gd name="T13" fmla="*/ 9 h 176"/>
                  <a:gd name="T14" fmla="*/ 66 w 164"/>
                  <a:gd name="T15" fmla="*/ 0 h 176"/>
                  <a:gd name="T16" fmla="*/ 55 w 164"/>
                  <a:gd name="T17" fmla="*/ 4 h 176"/>
                  <a:gd name="T18" fmla="*/ 42 w 164"/>
                  <a:gd name="T19" fmla="*/ 0 h 176"/>
                  <a:gd name="T20" fmla="*/ 43 w 164"/>
                  <a:gd name="T21" fmla="*/ 13 h 176"/>
                  <a:gd name="T22" fmla="*/ 47 w 164"/>
                  <a:gd name="T23" fmla="*/ 22 h 176"/>
                  <a:gd name="T24" fmla="*/ 36 w 164"/>
                  <a:gd name="T25" fmla="*/ 33 h 176"/>
                  <a:gd name="T26" fmla="*/ 32 w 164"/>
                  <a:gd name="T27" fmla="*/ 28 h 176"/>
                  <a:gd name="T28" fmla="*/ 18 w 164"/>
                  <a:gd name="T29" fmla="*/ 29 h 176"/>
                  <a:gd name="T30" fmla="*/ 15 w 164"/>
                  <a:gd name="T31" fmla="*/ 34 h 176"/>
                  <a:gd name="T32" fmla="*/ 18 w 164"/>
                  <a:gd name="T33" fmla="*/ 42 h 176"/>
                  <a:gd name="T34" fmla="*/ 15 w 164"/>
                  <a:gd name="T35" fmla="*/ 62 h 176"/>
                  <a:gd name="T36" fmla="*/ 11 w 164"/>
                  <a:gd name="T37" fmla="*/ 71 h 176"/>
                  <a:gd name="T38" fmla="*/ 0 w 164"/>
                  <a:gd name="T39" fmla="*/ 71 h 176"/>
                  <a:gd name="T40" fmla="*/ 4 w 164"/>
                  <a:gd name="T41" fmla="*/ 95 h 176"/>
                  <a:gd name="T42" fmla="*/ 3 w 164"/>
                  <a:gd name="T43" fmla="*/ 111 h 176"/>
                  <a:gd name="T44" fmla="*/ 6 w 164"/>
                  <a:gd name="T45" fmla="*/ 116 h 176"/>
                  <a:gd name="T46" fmla="*/ 5 w 164"/>
                  <a:gd name="T47" fmla="*/ 126 h 176"/>
                  <a:gd name="T48" fmla="*/ 15 w 164"/>
                  <a:gd name="T49" fmla="*/ 132 h 176"/>
                  <a:gd name="T50" fmla="*/ 41 w 164"/>
                  <a:gd name="T51" fmla="*/ 137 h 176"/>
                  <a:gd name="T52" fmla="*/ 32 w 164"/>
                  <a:gd name="T53" fmla="*/ 152 h 176"/>
                  <a:gd name="T54" fmla="*/ 31 w 164"/>
                  <a:gd name="T55" fmla="*/ 168 h 176"/>
                  <a:gd name="T56" fmla="*/ 46 w 164"/>
                  <a:gd name="T57" fmla="*/ 168 h 176"/>
                  <a:gd name="T58" fmla="*/ 50 w 164"/>
                  <a:gd name="T59" fmla="*/ 164 h 176"/>
                  <a:gd name="T60" fmla="*/ 70 w 164"/>
                  <a:gd name="T61" fmla="*/ 170 h 176"/>
                  <a:gd name="T62" fmla="*/ 75 w 164"/>
                  <a:gd name="T63" fmla="*/ 169 h 176"/>
                  <a:gd name="T64" fmla="*/ 86 w 164"/>
                  <a:gd name="T65" fmla="*/ 176 h 176"/>
                  <a:gd name="T66" fmla="*/ 88 w 164"/>
                  <a:gd name="T67" fmla="*/ 170 h 176"/>
                  <a:gd name="T68" fmla="*/ 104 w 164"/>
                  <a:gd name="T69" fmla="*/ 171 h 176"/>
                  <a:gd name="T70" fmla="*/ 117 w 164"/>
                  <a:gd name="T71" fmla="*/ 167 h 176"/>
                  <a:gd name="T72" fmla="*/ 126 w 164"/>
                  <a:gd name="T73" fmla="*/ 168 h 176"/>
                  <a:gd name="T74" fmla="*/ 132 w 164"/>
                  <a:gd name="T75" fmla="*/ 172 h 176"/>
                  <a:gd name="T76" fmla="*/ 133 w 164"/>
                  <a:gd name="T77" fmla="*/ 168 h 176"/>
                  <a:gd name="T78" fmla="*/ 130 w 164"/>
                  <a:gd name="T79" fmla="*/ 154 h 176"/>
                  <a:gd name="T80" fmla="*/ 136 w 164"/>
                  <a:gd name="T81" fmla="*/ 150 h 176"/>
                  <a:gd name="T82" fmla="*/ 142 w 164"/>
                  <a:gd name="T83" fmla="*/ 140 h 176"/>
                  <a:gd name="T84" fmla="*/ 131 w 164"/>
                  <a:gd name="T85" fmla="*/ 129 h 176"/>
                  <a:gd name="T86" fmla="*/ 121 w 164"/>
                  <a:gd name="T87" fmla="*/ 124 h 176"/>
                  <a:gd name="T88" fmla="*/ 118 w 164"/>
                  <a:gd name="T89" fmla="*/ 114 h 176"/>
                  <a:gd name="T90" fmla="*/ 115 w 164"/>
                  <a:gd name="T91" fmla="*/ 107 h 176"/>
                  <a:gd name="T92" fmla="*/ 128 w 164"/>
                  <a:gd name="T93" fmla="*/ 102 h 176"/>
                  <a:gd name="T94" fmla="*/ 134 w 164"/>
                  <a:gd name="T95" fmla="*/ 97 h 176"/>
                  <a:gd name="T96" fmla="*/ 146 w 164"/>
                  <a:gd name="T97" fmla="*/ 92 h 176"/>
                  <a:gd name="T98" fmla="*/ 151 w 164"/>
                  <a:gd name="T99" fmla="*/ 88 h 176"/>
                  <a:gd name="T100" fmla="*/ 156 w 164"/>
                  <a:gd name="T101" fmla="*/ 90 h 176"/>
                  <a:gd name="T102" fmla="*/ 164 w 164"/>
                  <a:gd name="T103" fmla="*/ 88 h 176"/>
                  <a:gd name="T104" fmla="*/ 155 w 164"/>
                  <a:gd name="T105" fmla="*/ 73 h 176"/>
                  <a:gd name="T106" fmla="*/ 156 w 164"/>
                  <a:gd name="T107" fmla="*/ 66 h 176"/>
                  <a:gd name="T108" fmla="*/ 150 w 164"/>
                  <a:gd name="T109" fmla="*/ 54 h 176"/>
                  <a:gd name="T110" fmla="*/ 143 w 164"/>
                  <a:gd name="T111" fmla="*/ 45 h 176"/>
                  <a:gd name="T112" fmla="*/ 147 w 164"/>
                  <a:gd name="T113" fmla="*/ 40 h 176"/>
                  <a:gd name="T114" fmla="*/ 142 w 164"/>
                  <a:gd name="T115" fmla="*/ 27 h 176"/>
                  <a:gd name="T116" fmla="*/ 142 w 164"/>
                  <a:gd name="T117" fmla="*/ 2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4" h="176">
                    <a:moveTo>
                      <a:pt x="142" y="27"/>
                    </a:moveTo>
                    <a:lnTo>
                      <a:pt x="133" y="21"/>
                    </a:lnTo>
                    <a:lnTo>
                      <a:pt x="113" y="12"/>
                    </a:lnTo>
                    <a:lnTo>
                      <a:pt x="103" y="18"/>
                    </a:lnTo>
                    <a:lnTo>
                      <a:pt x="86" y="22"/>
                    </a:lnTo>
                    <a:lnTo>
                      <a:pt x="86" y="14"/>
                    </a:lnTo>
                    <a:lnTo>
                      <a:pt x="67" y="9"/>
                    </a:lnTo>
                    <a:lnTo>
                      <a:pt x="66" y="0"/>
                    </a:lnTo>
                    <a:lnTo>
                      <a:pt x="55" y="4"/>
                    </a:lnTo>
                    <a:lnTo>
                      <a:pt x="42" y="0"/>
                    </a:lnTo>
                    <a:lnTo>
                      <a:pt x="43" y="13"/>
                    </a:lnTo>
                    <a:lnTo>
                      <a:pt x="47" y="22"/>
                    </a:lnTo>
                    <a:lnTo>
                      <a:pt x="36" y="33"/>
                    </a:lnTo>
                    <a:lnTo>
                      <a:pt x="32" y="28"/>
                    </a:lnTo>
                    <a:lnTo>
                      <a:pt x="18" y="29"/>
                    </a:lnTo>
                    <a:lnTo>
                      <a:pt x="15" y="34"/>
                    </a:lnTo>
                    <a:lnTo>
                      <a:pt x="18" y="42"/>
                    </a:lnTo>
                    <a:lnTo>
                      <a:pt x="15" y="62"/>
                    </a:lnTo>
                    <a:lnTo>
                      <a:pt x="11" y="71"/>
                    </a:lnTo>
                    <a:lnTo>
                      <a:pt x="0" y="71"/>
                    </a:lnTo>
                    <a:lnTo>
                      <a:pt x="4" y="95"/>
                    </a:lnTo>
                    <a:lnTo>
                      <a:pt x="3" y="111"/>
                    </a:lnTo>
                    <a:lnTo>
                      <a:pt x="6" y="116"/>
                    </a:lnTo>
                    <a:lnTo>
                      <a:pt x="5" y="126"/>
                    </a:lnTo>
                    <a:lnTo>
                      <a:pt x="15" y="132"/>
                    </a:lnTo>
                    <a:lnTo>
                      <a:pt x="41" y="137"/>
                    </a:lnTo>
                    <a:lnTo>
                      <a:pt x="32" y="152"/>
                    </a:lnTo>
                    <a:lnTo>
                      <a:pt x="31" y="168"/>
                    </a:lnTo>
                    <a:lnTo>
                      <a:pt x="46" y="168"/>
                    </a:lnTo>
                    <a:lnTo>
                      <a:pt x="50" y="164"/>
                    </a:lnTo>
                    <a:lnTo>
                      <a:pt x="70" y="170"/>
                    </a:lnTo>
                    <a:lnTo>
                      <a:pt x="75" y="169"/>
                    </a:lnTo>
                    <a:lnTo>
                      <a:pt x="86" y="176"/>
                    </a:lnTo>
                    <a:lnTo>
                      <a:pt x="88" y="170"/>
                    </a:lnTo>
                    <a:lnTo>
                      <a:pt x="104" y="171"/>
                    </a:lnTo>
                    <a:lnTo>
                      <a:pt x="117" y="167"/>
                    </a:lnTo>
                    <a:lnTo>
                      <a:pt x="126" y="168"/>
                    </a:lnTo>
                    <a:lnTo>
                      <a:pt x="132" y="172"/>
                    </a:lnTo>
                    <a:lnTo>
                      <a:pt x="133" y="168"/>
                    </a:lnTo>
                    <a:lnTo>
                      <a:pt x="130" y="154"/>
                    </a:lnTo>
                    <a:lnTo>
                      <a:pt x="136" y="150"/>
                    </a:lnTo>
                    <a:lnTo>
                      <a:pt x="142" y="140"/>
                    </a:lnTo>
                    <a:lnTo>
                      <a:pt x="131" y="129"/>
                    </a:lnTo>
                    <a:lnTo>
                      <a:pt x="121" y="124"/>
                    </a:lnTo>
                    <a:lnTo>
                      <a:pt x="118" y="114"/>
                    </a:lnTo>
                    <a:lnTo>
                      <a:pt x="115" y="107"/>
                    </a:lnTo>
                    <a:lnTo>
                      <a:pt x="128" y="102"/>
                    </a:lnTo>
                    <a:lnTo>
                      <a:pt x="134" y="97"/>
                    </a:lnTo>
                    <a:lnTo>
                      <a:pt x="146" y="92"/>
                    </a:lnTo>
                    <a:lnTo>
                      <a:pt x="151" y="88"/>
                    </a:lnTo>
                    <a:lnTo>
                      <a:pt x="156" y="90"/>
                    </a:lnTo>
                    <a:lnTo>
                      <a:pt x="164" y="88"/>
                    </a:lnTo>
                    <a:lnTo>
                      <a:pt x="155" y="73"/>
                    </a:lnTo>
                    <a:lnTo>
                      <a:pt x="156" y="66"/>
                    </a:lnTo>
                    <a:lnTo>
                      <a:pt x="150" y="54"/>
                    </a:lnTo>
                    <a:lnTo>
                      <a:pt x="143" y="45"/>
                    </a:lnTo>
                    <a:lnTo>
                      <a:pt x="147" y="40"/>
                    </a:lnTo>
                    <a:lnTo>
                      <a:pt x="142" y="27"/>
                    </a:lnTo>
                    <a:lnTo>
                      <a:pt x="142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4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5B9DC73-5623-4F97-9BFB-B8F3313CE56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3000" y="2327276"/>
                <a:ext cx="130175" cy="103188"/>
              </a:xfrm>
              <a:custGeom>
                <a:avLst/>
                <a:gdLst>
                  <a:gd name="T0" fmla="*/ 82 w 82"/>
                  <a:gd name="T1" fmla="*/ 47 h 65"/>
                  <a:gd name="T2" fmla="*/ 75 w 82"/>
                  <a:gd name="T3" fmla="*/ 36 h 65"/>
                  <a:gd name="T4" fmla="*/ 50 w 82"/>
                  <a:gd name="T5" fmla="*/ 44 h 65"/>
                  <a:gd name="T6" fmla="*/ 54 w 82"/>
                  <a:gd name="T7" fmla="*/ 53 h 65"/>
                  <a:gd name="T8" fmla="*/ 72 w 82"/>
                  <a:gd name="T9" fmla="*/ 65 h 65"/>
                  <a:gd name="T10" fmla="*/ 82 w 82"/>
                  <a:gd name="T11" fmla="*/ 47 h 65"/>
                  <a:gd name="T12" fmla="*/ 82 w 82"/>
                  <a:gd name="T13" fmla="*/ 47 h 65"/>
                  <a:gd name="T14" fmla="*/ 49 w 82"/>
                  <a:gd name="T15" fmla="*/ 28 h 65"/>
                  <a:gd name="T16" fmla="*/ 40 w 82"/>
                  <a:gd name="T17" fmla="*/ 25 h 65"/>
                  <a:gd name="T18" fmla="*/ 37 w 82"/>
                  <a:gd name="T19" fmla="*/ 18 h 65"/>
                  <a:gd name="T20" fmla="*/ 42 w 82"/>
                  <a:gd name="T21" fmla="*/ 11 h 65"/>
                  <a:gd name="T22" fmla="*/ 42 w 82"/>
                  <a:gd name="T23" fmla="*/ 0 h 65"/>
                  <a:gd name="T24" fmla="*/ 28 w 82"/>
                  <a:gd name="T25" fmla="*/ 6 h 65"/>
                  <a:gd name="T26" fmla="*/ 22 w 82"/>
                  <a:gd name="T27" fmla="*/ 13 h 65"/>
                  <a:gd name="T28" fmla="*/ 7 w 82"/>
                  <a:gd name="T29" fmla="*/ 14 h 65"/>
                  <a:gd name="T30" fmla="*/ 3 w 82"/>
                  <a:gd name="T31" fmla="*/ 20 h 65"/>
                  <a:gd name="T32" fmla="*/ 0 w 82"/>
                  <a:gd name="T33" fmla="*/ 26 h 65"/>
                  <a:gd name="T34" fmla="*/ 1 w 82"/>
                  <a:gd name="T35" fmla="*/ 49 h 65"/>
                  <a:gd name="T36" fmla="*/ 10 w 82"/>
                  <a:gd name="T37" fmla="*/ 61 h 65"/>
                  <a:gd name="T38" fmla="*/ 23 w 82"/>
                  <a:gd name="T39" fmla="*/ 65 h 65"/>
                  <a:gd name="T40" fmla="*/ 34 w 82"/>
                  <a:gd name="T41" fmla="*/ 61 h 65"/>
                  <a:gd name="T42" fmla="*/ 28 w 82"/>
                  <a:gd name="T43" fmla="*/ 50 h 65"/>
                  <a:gd name="T44" fmla="*/ 41 w 82"/>
                  <a:gd name="T45" fmla="*/ 34 h 65"/>
                  <a:gd name="T46" fmla="*/ 45 w 82"/>
                  <a:gd name="T47" fmla="*/ 37 h 65"/>
                  <a:gd name="T48" fmla="*/ 49 w 82"/>
                  <a:gd name="T49" fmla="*/ 28 h 65"/>
                  <a:gd name="T50" fmla="*/ 49 w 82"/>
                  <a:gd name="T51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65">
                    <a:moveTo>
                      <a:pt x="82" y="47"/>
                    </a:moveTo>
                    <a:lnTo>
                      <a:pt x="75" y="36"/>
                    </a:lnTo>
                    <a:lnTo>
                      <a:pt x="50" y="44"/>
                    </a:lnTo>
                    <a:lnTo>
                      <a:pt x="54" y="53"/>
                    </a:lnTo>
                    <a:lnTo>
                      <a:pt x="72" y="65"/>
                    </a:lnTo>
                    <a:lnTo>
                      <a:pt x="82" y="47"/>
                    </a:lnTo>
                    <a:lnTo>
                      <a:pt x="82" y="47"/>
                    </a:lnTo>
                    <a:close/>
                    <a:moveTo>
                      <a:pt x="49" y="28"/>
                    </a:moveTo>
                    <a:lnTo>
                      <a:pt x="40" y="25"/>
                    </a:lnTo>
                    <a:lnTo>
                      <a:pt x="37" y="18"/>
                    </a:lnTo>
                    <a:lnTo>
                      <a:pt x="42" y="11"/>
                    </a:lnTo>
                    <a:lnTo>
                      <a:pt x="42" y="0"/>
                    </a:lnTo>
                    <a:lnTo>
                      <a:pt x="28" y="6"/>
                    </a:lnTo>
                    <a:lnTo>
                      <a:pt x="22" y="13"/>
                    </a:lnTo>
                    <a:lnTo>
                      <a:pt x="7" y="14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1" y="49"/>
                    </a:lnTo>
                    <a:lnTo>
                      <a:pt x="10" y="61"/>
                    </a:lnTo>
                    <a:lnTo>
                      <a:pt x="23" y="65"/>
                    </a:lnTo>
                    <a:lnTo>
                      <a:pt x="34" y="61"/>
                    </a:lnTo>
                    <a:lnTo>
                      <a:pt x="28" y="50"/>
                    </a:lnTo>
                    <a:lnTo>
                      <a:pt x="41" y="34"/>
                    </a:lnTo>
                    <a:lnTo>
                      <a:pt x="45" y="37"/>
                    </a:lnTo>
                    <a:lnTo>
                      <a:pt x="49" y="28"/>
                    </a:lnTo>
                    <a:lnTo>
                      <a:pt x="4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4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3523C5-A1C5-4407-A520-BAB2F8F17A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262188"/>
                <a:ext cx="128587" cy="73025"/>
              </a:xfrm>
              <a:custGeom>
                <a:avLst/>
                <a:gdLst>
                  <a:gd name="T0" fmla="*/ 42 w 81"/>
                  <a:gd name="T1" fmla="*/ 0 h 46"/>
                  <a:gd name="T2" fmla="*/ 21 w 81"/>
                  <a:gd name="T3" fmla="*/ 3 h 46"/>
                  <a:gd name="T4" fmla="*/ 0 w 81"/>
                  <a:gd name="T5" fmla="*/ 9 h 46"/>
                  <a:gd name="T6" fmla="*/ 4 w 81"/>
                  <a:gd name="T7" fmla="*/ 22 h 46"/>
                  <a:gd name="T8" fmla="*/ 16 w 81"/>
                  <a:gd name="T9" fmla="*/ 30 h 46"/>
                  <a:gd name="T10" fmla="*/ 22 w 81"/>
                  <a:gd name="T11" fmla="*/ 27 h 46"/>
                  <a:gd name="T12" fmla="*/ 22 w 81"/>
                  <a:gd name="T13" fmla="*/ 40 h 46"/>
                  <a:gd name="T14" fmla="*/ 36 w 81"/>
                  <a:gd name="T15" fmla="*/ 36 h 46"/>
                  <a:gd name="T16" fmla="*/ 44 w 81"/>
                  <a:gd name="T17" fmla="*/ 39 h 46"/>
                  <a:gd name="T18" fmla="*/ 60 w 81"/>
                  <a:gd name="T19" fmla="*/ 46 h 46"/>
                  <a:gd name="T20" fmla="*/ 74 w 81"/>
                  <a:gd name="T21" fmla="*/ 46 h 46"/>
                  <a:gd name="T22" fmla="*/ 81 w 81"/>
                  <a:gd name="T23" fmla="*/ 40 h 46"/>
                  <a:gd name="T24" fmla="*/ 71 w 81"/>
                  <a:gd name="T25" fmla="*/ 19 h 46"/>
                  <a:gd name="T26" fmla="*/ 81 w 81"/>
                  <a:gd name="T27" fmla="*/ 6 h 46"/>
                  <a:gd name="T28" fmla="*/ 78 w 81"/>
                  <a:gd name="T29" fmla="*/ 3 h 46"/>
                  <a:gd name="T30" fmla="*/ 78 w 81"/>
                  <a:gd name="T31" fmla="*/ 3 h 46"/>
                  <a:gd name="T32" fmla="*/ 60 w 81"/>
                  <a:gd name="T33" fmla="*/ 3 h 46"/>
                  <a:gd name="T34" fmla="*/ 42 w 81"/>
                  <a:gd name="T3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46">
                    <a:moveTo>
                      <a:pt x="42" y="0"/>
                    </a:moveTo>
                    <a:lnTo>
                      <a:pt x="21" y="3"/>
                    </a:lnTo>
                    <a:lnTo>
                      <a:pt x="0" y="9"/>
                    </a:lnTo>
                    <a:lnTo>
                      <a:pt x="4" y="22"/>
                    </a:lnTo>
                    <a:lnTo>
                      <a:pt x="16" y="30"/>
                    </a:lnTo>
                    <a:lnTo>
                      <a:pt x="22" y="27"/>
                    </a:lnTo>
                    <a:lnTo>
                      <a:pt x="22" y="40"/>
                    </a:lnTo>
                    <a:lnTo>
                      <a:pt x="36" y="36"/>
                    </a:lnTo>
                    <a:lnTo>
                      <a:pt x="44" y="39"/>
                    </a:lnTo>
                    <a:lnTo>
                      <a:pt x="60" y="46"/>
                    </a:lnTo>
                    <a:lnTo>
                      <a:pt x="74" y="46"/>
                    </a:lnTo>
                    <a:lnTo>
                      <a:pt x="81" y="40"/>
                    </a:lnTo>
                    <a:lnTo>
                      <a:pt x="71" y="19"/>
                    </a:lnTo>
                    <a:lnTo>
                      <a:pt x="81" y="6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60" y="3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4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DF4140-5BA3-49E1-8279-D369F95831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812" y="1911351"/>
                <a:ext cx="315912" cy="341313"/>
              </a:xfrm>
              <a:custGeom>
                <a:avLst/>
                <a:gdLst>
                  <a:gd name="T0" fmla="*/ 121 w 199"/>
                  <a:gd name="T1" fmla="*/ 23 h 215"/>
                  <a:gd name="T2" fmla="*/ 124 w 199"/>
                  <a:gd name="T3" fmla="*/ 8 h 215"/>
                  <a:gd name="T4" fmla="*/ 103 w 199"/>
                  <a:gd name="T5" fmla="*/ 0 h 215"/>
                  <a:gd name="T6" fmla="*/ 81 w 199"/>
                  <a:gd name="T7" fmla="*/ 7 h 215"/>
                  <a:gd name="T8" fmla="*/ 77 w 199"/>
                  <a:gd name="T9" fmla="*/ 22 h 215"/>
                  <a:gd name="T10" fmla="*/ 65 w 199"/>
                  <a:gd name="T11" fmla="*/ 30 h 215"/>
                  <a:gd name="T12" fmla="*/ 47 w 199"/>
                  <a:gd name="T13" fmla="*/ 26 h 215"/>
                  <a:gd name="T14" fmla="*/ 27 w 199"/>
                  <a:gd name="T15" fmla="*/ 27 h 215"/>
                  <a:gd name="T16" fmla="*/ 8 w 199"/>
                  <a:gd name="T17" fmla="*/ 16 h 215"/>
                  <a:gd name="T18" fmla="*/ 0 w 199"/>
                  <a:gd name="T19" fmla="*/ 21 h 215"/>
                  <a:gd name="T20" fmla="*/ 22 w 199"/>
                  <a:gd name="T21" fmla="*/ 31 h 215"/>
                  <a:gd name="T22" fmla="*/ 49 w 199"/>
                  <a:gd name="T23" fmla="*/ 45 h 215"/>
                  <a:gd name="T24" fmla="*/ 55 w 199"/>
                  <a:gd name="T25" fmla="*/ 77 h 215"/>
                  <a:gd name="T26" fmla="*/ 63 w 199"/>
                  <a:gd name="T27" fmla="*/ 84 h 215"/>
                  <a:gd name="T28" fmla="*/ 86 w 199"/>
                  <a:gd name="T29" fmla="*/ 95 h 215"/>
                  <a:gd name="T30" fmla="*/ 90 w 199"/>
                  <a:gd name="T31" fmla="*/ 103 h 215"/>
                  <a:gd name="T32" fmla="*/ 80 w 199"/>
                  <a:gd name="T33" fmla="*/ 108 h 215"/>
                  <a:gd name="T34" fmla="*/ 48 w 199"/>
                  <a:gd name="T35" fmla="*/ 130 h 215"/>
                  <a:gd name="T36" fmla="*/ 36 w 199"/>
                  <a:gd name="T37" fmla="*/ 144 h 215"/>
                  <a:gd name="T38" fmla="*/ 30 w 199"/>
                  <a:gd name="T39" fmla="*/ 156 h 215"/>
                  <a:gd name="T40" fmla="*/ 40 w 199"/>
                  <a:gd name="T41" fmla="*/ 176 h 215"/>
                  <a:gd name="T42" fmla="*/ 40 w 199"/>
                  <a:gd name="T43" fmla="*/ 196 h 215"/>
                  <a:gd name="T44" fmla="*/ 58 w 199"/>
                  <a:gd name="T45" fmla="*/ 204 h 215"/>
                  <a:gd name="T46" fmla="*/ 69 w 199"/>
                  <a:gd name="T47" fmla="*/ 215 h 215"/>
                  <a:gd name="T48" fmla="*/ 95 w 199"/>
                  <a:gd name="T49" fmla="*/ 211 h 215"/>
                  <a:gd name="T50" fmla="*/ 123 w 199"/>
                  <a:gd name="T51" fmla="*/ 203 h 215"/>
                  <a:gd name="T52" fmla="*/ 153 w 199"/>
                  <a:gd name="T53" fmla="*/ 201 h 215"/>
                  <a:gd name="T54" fmla="*/ 153 w 199"/>
                  <a:gd name="T55" fmla="*/ 201 h 215"/>
                  <a:gd name="T56" fmla="*/ 183 w 199"/>
                  <a:gd name="T57" fmla="*/ 174 h 215"/>
                  <a:gd name="T58" fmla="*/ 195 w 199"/>
                  <a:gd name="T59" fmla="*/ 161 h 215"/>
                  <a:gd name="T60" fmla="*/ 199 w 199"/>
                  <a:gd name="T61" fmla="*/ 151 h 215"/>
                  <a:gd name="T62" fmla="*/ 172 w 199"/>
                  <a:gd name="T63" fmla="*/ 136 h 215"/>
                  <a:gd name="T64" fmla="*/ 175 w 199"/>
                  <a:gd name="T65" fmla="*/ 122 h 215"/>
                  <a:gd name="T66" fmla="*/ 157 w 199"/>
                  <a:gd name="T67" fmla="*/ 107 h 215"/>
                  <a:gd name="T68" fmla="*/ 163 w 199"/>
                  <a:gd name="T69" fmla="*/ 89 h 215"/>
                  <a:gd name="T70" fmla="*/ 139 w 199"/>
                  <a:gd name="T71" fmla="*/ 66 h 215"/>
                  <a:gd name="T72" fmla="*/ 149 w 199"/>
                  <a:gd name="T73" fmla="*/ 50 h 215"/>
                  <a:gd name="T74" fmla="*/ 122 w 199"/>
                  <a:gd name="T75" fmla="*/ 36 h 215"/>
                  <a:gd name="T76" fmla="*/ 121 w 199"/>
                  <a:gd name="T77" fmla="*/ 23 h 215"/>
                  <a:gd name="T78" fmla="*/ 121 w 199"/>
                  <a:gd name="T79" fmla="*/ 2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9" h="215">
                    <a:moveTo>
                      <a:pt x="121" y="23"/>
                    </a:moveTo>
                    <a:lnTo>
                      <a:pt x="124" y="8"/>
                    </a:lnTo>
                    <a:lnTo>
                      <a:pt x="103" y="0"/>
                    </a:lnTo>
                    <a:lnTo>
                      <a:pt x="81" y="7"/>
                    </a:lnTo>
                    <a:lnTo>
                      <a:pt x="77" y="22"/>
                    </a:lnTo>
                    <a:lnTo>
                      <a:pt x="65" y="30"/>
                    </a:lnTo>
                    <a:lnTo>
                      <a:pt x="47" y="26"/>
                    </a:lnTo>
                    <a:lnTo>
                      <a:pt x="27" y="27"/>
                    </a:lnTo>
                    <a:lnTo>
                      <a:pt x="8" y="16"/>
                    </a:lnTo>
                    <a:lnTo>
                      <a:pt x="0" y="21"/>
                    </a:lnTo>
                    <a:lnTo>
                      <a:pt x="22" y="31"/>
                    </a:lnTo>
                    <a:lnTo>
                      <a:pt x="49" y="45"/>
                    </a:lnTo>
                    <a:lnTo>
                      <a:pt x="55" y="77"/>
                    </a:lnTo>
                    <a:lnTo>
                      <a:pt x="63" y="84"/>
                    </a:lnTo>
                    <a:lnTo>
                      <a:pt x="86" y="95"/>
                    </a:lnTo>
                    <a:lnTo>
                      <a:pt x="90" y="103"/>
                    </a:lnTo>
                    <a:lnTo>
                      <a:pt x="80" y="108"/>
                    </a:lnTo>
                    <a:lnTo>
                      <a:pt x="48" y="130"/>
                    </a:lnTo>
                    <a:lnTo>
                      <a:pt x="36" y="144"/>
                    </a:lnTo>
                    <a:lnTo>
                      <a:pt x="30" y="156"/>
                    </a:lnTo>
                    <a:lnTo>
                      <a:pt x="40" y="176"/>
                    </a:lnTo>
                    <a:lnTo>
                      <a:pt x="40" y="196"/>
                    </a:lnTo>
                    <a:lnTo>
                      <a:pt x="58" y="204"/>
                    </a:lnTo>
                    <a:lnTo>
                      <a:pt x="69" y="215"/>
                    </a:lnTo>
                    <a:lnTo>
                      <a:pt x="95" y="211"/>
                    </a:lnTo>
                    <a:lnTo>
                      <a:pt x="123" y="203"/>
                    </a:lnTo>
                    <a:lnTo>
                      <a:pt x="153" y="201"/>
                    </a:lnTo>
                    <a:lnTo>
                      <a:pt x="153" y="201"/>
                    </a:lnTo>
                    <a:lnTo>
                      <a:pt x="183" y="174"/>
                    </a:lnTo>
                    <a:lnTo>
                      <a:pt x="195" y="161"/>
                    </a:lnTo>
                    <a:lnTo>
                      <a:pt x="199" y="151"/>
                    </a:lnTo>
                    <a:lnTo>
                      <a:pt x="172" y="136"/>
                    </a:lnTo>
                    <a:lnTo>
                      <a:pt x="175" y="122"/>
                    </a:lnTo>
                    <a:lnTo>
                      <a:pt x="157" y="107"/>
                    </a:lnTo>
                    <a:lnTo>
                      <a:pt x="163" y="89"/>
                    </a:lnTo>
                    <a:lnTo>
                      <a:pt x="139" y="66"/>
                    </a:lnTo>
                    <a:lnTo>
                      <a:pt x="149" y="50"/>
                    </a:lnTo>
                    <a:lnTo>
                      <a:pt x="122" y="36"/>
                    </a:lnTo>
                    <a:lnTo>
                      <a:pt x="121" y="23"/>
                    </a:lnTo>
                    <a:lnTo>
                      <a:pt x="121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4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1E0DC3-0496-4D86-B250-7481C0530D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9612" y="2295526"/>
                <a:ext cx="258762" cy="309563"/>
              </a:xfrm>
              <a:custGeom>
                <a:avLst/>
                <a:gdLst>
                  <a:gd name="T0" fmla="*/ 34 w 163"/>
                  <a:gd name="T1" fmla="*/ 91 h 195"/>
                  <a:gd name="T2" fmla="*/ 15 w 163"/>
                  <a:gd name="T3" fmla="*/ 77 h 195"/>
                  <a:gd name="T4" fmla="*/ 1 w 163"/>
                  <a:gd name="T5" fmla="*/ 78 h 195"/>
                  <a:gd name="T6" fmla="*/ 4 w 163"/>
                  <a:gd name="T7" fmla="*/ 90 h 195"/>
                  <a:gd name="T8" fmla="*/ 0 w 163"/>
                  <a:gd name="T9" fmla="*/ 102 h 195"/>
                  <a:gd name="T10" fmla="*/ 10 w 163"/>
                  <a:gd name="T11" fmla="*/ 102 h 195"/>
                  <a:gd name="T12" fmla="*/ 23 w 163"/>
                  <a:gd name="T13" fmla="*/ 107 h 195"/>
                  <a:gd name="T14" fmla="*/ 34 w 163"/>
                  <a:gd name="T15" fmla="*/ 91 h 195"/>
                  <a:gd name="T16" fmla="*/ 82 w 163"/>
                  <a:gd name="T17" fmla="*/ 0 h 195"/>
                  <a:gd name="T18" fmla="*/ 62 w 163"/>
                  <a:gd name="T19" fmla="*/ 2 h 195"/>
                  <a:gd name="T20" fmla="*/ 48 w 163"/>
                  <a:gd name="T21" fmla="*/ 0 h 195"/>
                  <a:gd name="T22" fmla="*/ 34 w 163"/>
                  <a:gd name="T23" fmla="*/ 18 h 195"/>
                  <a:gd name="T24" fmla="*/ 27 w 163"/>
                  <a:gd name="T25" fmla="*/ 41 h 195"/>
                  <a:gd name="T26" fmla="*/ 35 w 163"/>
                  <a:gd name="T27" fmla="*/ 52 h 195"/>
                  <a:gd name="T28" fmla="*/ 35 w 163"/>
                  <a:gd name="T29" fmla="*/ 74 h 195"/>
                  <a:gd name="T30" fmla="*/ 46 w 163"/>
                  <a:gd name="T31" fmla="*/ 64 h 195"/>
                  <a:gd name="T32" fmla="*/ 50 w 163"/>
                  <a:gd name="T33" fmla="*/ 69 h 195"/>
                  <a:gd name="T34" fmla="*/ 45 w 163"/>
                  <a:gd name="T35" fmla="*/ 80 h 195"/>
                  <a:gd name="T36" fmla="*/ 48 w 163"/>
                  <a:gd name="T37" fmla="*/ 85 h 195"/>
                  <a:gd name="T38" fmla="*/ 69 w 163"/>
                  <a:gd name="T39" fmla="*/ 90 h 195"/>
                  <a:gd name="T40" fmla="*/ 70 w 163"/>
                  <a:gd name="T41" fmla="*/ 90 h 195"/>
                  <a:gd name="T42" fmla="*/ 81 w 163"/>
                  <a:gd name="T43" fmla="*/ 104 h 195"/>
                  <a:gd name="T44" fmla="*/ 78 w 163"/>
                  <a:gd name="T45" fmla="*/ 117 h 195"/>
                  <a:gd name="T46" fmla="*/ 78 w 163"/>
                  <a:gd name="T47" fmla="*/ 117 h 195"/>
                  <a:gd name="T48" fmla="*/ 52 w 163"/>
                  <a:gd name="T49" fmla="*/ 115 h 195"/>
                  <a:gd name="T50" fmla="*/ 48 w 163"/>
                  <a:gd name="T51" fmla="*/ 130 h 195"/>
                  <a:gd name="T52" fmla="*/ 58 w 163"/>
                  <a:gd name="T53" fmla="*/ 142 h 195"/>
                  <a:gd name="T54" fmla="*/ 39 w 163"/>
                  <a:gd name="T55" fmla="*/ 149 h 195"/>
                  <a:gd name="T56" fmla="*/ 44 w 163"/>
                  <a:gd name="T57" fmla="*/ 158 h 195"/>
                  <a:gd name="T58" fmla="*/ 72 w 163"/>
                  <a:gd name="T59" fmla="*/ 162 h 195"/>
                  <a:gd name="T60" fmla="*/ 72 w 163"/>
                  <a:gd name="T61" fmla="*/ 162 h 195"/>
                  <a:gd name="T62" fmla="*/ 56 w 163"/>
                  <a:gd name="T63" fmla="*/ 166 h 195"/>
                  <a:gd name="T64" fmla="*/ 28 w 163"/>
                  <a:gd name="T65" fmla="*/ 191 h 195"/>
                  <a:gd name="T66" fmla="*/ 37 w 163"/>
                  <a:gd name="T67" fmla="*/ 195 h 195"/>
                  <a:gd name="T68" fmla="*/ 50 w 163"/>
                  <a:gd name="T69" fmla="*/ 187 h 195"/>
                  <a:gd name="T70" fmla="*/ 67 w 163"/>
                  <a:gd name="T71" fmla="*/ 190 h 195"/>
                  <a:gd name="T72" fmla="*/ 80 w 163"/>
                  <a:gd name="T73" fmla="*/ 179 h 195"/>
                  <a:gd name="T74" fmla="*/ 88 w 163"/>
                  <a:gd name="T75" fmla="*/ 183 h 195"/>
                  <a:gd name="T76" fmla="*/ 119 w 163"/>
                  <a:gd name="T77" fmla="*/ 177 h 195"/>
                  <a:gd name="T78" fmla="*/ 144 w 163"/>
                  <a:gd name="T79" fmla="*/ 177 h 195"/>
                  <a:gd name="T80" fmla="*/ 160 w 163"/>
                  <a:gd name="T81" fmla="*/ 165 h 195"/>
                  <a:gd name="T82" fmla="*/ 152 w 163"/>
                  <a:gd name="T83" fmla="*/ 153 h 195"/>
                  <a:gd name="T84" fmla="*/ 161 w 163"/>
                  <a:gd name="T85" fmla="*/ 147 h 195"/>
                  <a:gd name="T86" fmla="*/ 163 w 163"/>
                  <a:gd name="T87" fmla="*/ 132 h 195"/>
                  <a:gd name="T88" fmla="*/ 142 w 163"/>
                  <a:gd name="T89" fmla="*/ 127 h 195"/>
                  <a:gd name="T90" fmla="*/ 136 w 163"/>
                  <a:gd name="T91" fmla="*/ 119 h 195"/>
                  <a:gd name="T92" fmla="*/ 126 w 163"/>
                  <a:gd name="T93" fmla="*/ 93 h 195"/>
                  <a:gd name="T94" fmla="*/ 114 w 163"/>
                  <a:gd name="T95" fmla="*/ 89 h 195"/>
                  <a:gd name="T96" fmla="*/ 99 w 163"/>
                  <a:gd name="T97" fmla="*/ 63 h 195"/>
                  <a:gd name="T98" fmla="*/ 97 w 163"/>
                  <a:gd name="T99" fmla="*/ 61 h 195"/>
                  <a:gd name="T100" fmla="*/ 79 w 163"/>
                  <a:gd name="T101" fmla="*/ 59 h 195"/>
                  <a:gd name="T102" fmla="*/ 95 w 163"/>
                  <a:gd name="T103" fmla="*/ 39 h 195"/>
                  <a:gd name="T104" fmla="*/ 100 w 163"/>
                  <a:gd name="T105" fmla="*/ 21 h 195"/>
                  <a:gd name="T106" fmla="*/ 81 w 163"/>
                  <a:gd name="T107" fmla="*/ 21 h 195"/>
                  <a:gd name="T108" fmla="*/ 63 w 163"/>
                  <a:gd name="T109" fmla="*/ 24 h 195"/>
                  <a:gd name="T110" fmla="*/ 82 w 163"/>
                  <a:gd name="T111" fmla="*/ 0 h 195"/>
                  <a:gd name="T112" fmla="*/ 82 w 163"/>
                  <a:gd name="T1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3" h="195">
                    <a:moveTo>
                      <a:pt x="34" y="91"/>
                    </a:moveTo>
                    <a:lnTo>
                      <a:pt x="15" y="77"/>
                    </a:lnTo>
                    <a:lnTo>
                      <a:pt x="1" y="78"/>
                    </a:lnTo>
                    <a:lnTo>
                      <a:pt x="4" y="90"/>
                    </a:lnTo>
                    <a:lnTo>
                      <a:pt x="0" y="102"/>
                    </a:lnTo>
                    <a:lnTo>
                      <a:pt x="10" y="102"/>
                    </a:lnTo>
                    <a:lnTo>
                      <a:pt x="23" y="107"/>
                    </a:lnTo>
                    <a:lnTo>
                      <a:pt x="34" y="91"/>
                    </a:lnTo>
                    <a:close/>
                    <a:moveTo>
                      <a:pt x="82" y="0"/>
                    </a:moveTo>
                    <a:lnTo>
                      <a:pt x="62" y="2"/>
                    </a:lnTo>
                    <a:lnTo>
                      <a:pt x="48" y="0"/>
                    </a:lnTo>
                    <a:lnTo>
                      <a:pt x="34" y="18"/>
                    </a:lnTo>
                    <a:lnTo>
                      <a:pt x="27" y="41"/>
                    </a:lnTo>
                    <a:lnTo>
                      <a:pt x="35" y="52"/>
                    </a:lnTo>
                    <a:lnTo>
                      <a:pt x="35" y="74"/>
                    </a:lnTo>
                    <a:lnTo>
                      <a:pt x="46" y="64"/>
                    </a:lnTo>
                    <a:lnTo>
                      <a:pt x="50" y="69"/>
                    </a:lnTo>
                    <a:lnTo>
                      <a:pt x="45" y="80"/>
                    </a:lnTo>
                    <a:lnTo>
                      <a:pt x="48" y="85"/>
                    </a:lnTo>
                    <a:lnTo>
                      <a:pt x="69" y="90"/>
                    </a:lnTo>
                    <a:lnTo>
                      <a:pt x="70" y="90"/>
                    </a:lnTo>
                    <a:lnTo>
                      <a:pt x="81" y="104"/>
                    </a:lnTo>
                    <a:lnTo>
                      <a:pt x="78" y="117"/>
                    </a:lnTo>
                    <a:lnTo>
                      <a:pt x="78" y="117"/>
                    </a:lnTo>
                    <a:lnTo>
                      <a:pt x="52" y="115"/>
                    </a:lnTo>
                    <a:lnTo>
                      <a:pt x="48" y="130"/>
                    </a:lnTo>
                    <a:lnTo>
                      <a:pt x="58" y="142"/>
                    </a:lnTo>
                    <a:lnTo>
                      <a:pt x="39" y="149"/>
                    </a:lnTo>
                    <a:lnTo>
                      <a:pt x="44" y="158"/>
                    </a:lnTo>
                    <a:lnTo>
                      <a:pt x="72" y="162"/>
                    </a:lnTo>
                    <a:lnTo>
                      <a:pt x="72" y="162"/>
                    </a:lnTo>
                    <a:lnTo>
                      <a:pt x="56" y="166"/>
                    </a:lnTo>
                    <a:lnTo>
                      <a:pt x="28" y="191"/>
                    </a:lnTo>
                    <a:lnTo>
                      <a:pt x="37" y="195"/>
                    </a:lnTo>
                    <a:lnTo>
                      <a:pt x="50" y="187"/>
                    </a:lnTo>
                    <a:lnTo>
                      <a:pt x="67" y="190"/>
                    </a:lnTo>
                    <a:lnTo>
                      <a:pt x="80" y="179"/>
                    </a:lnTo>
                    <a:lnTo>
                      <a:pt x="88" y="183"/>
                    </a:lnTo>
                    <a:lnTo>
                      <a:pt x="119" y="177"/>
                    </a:lnTo>
                    <a:lnTo>
                      <a:pt x="144" y="177"/>
                    </a:lnTo>
                    <a:lnTo>
                      <a:pt x="160" y="165"/>
                    </a:lnTo>
                    <a:lnTo>
                      <a:pt x="152" y="153"/>
                    </a:lnTo>
                    <a:lnTo>
                      <a:pt x="161" y="147"/>
                    </a:lnTo>
                    <a:lnTo>
                      <a:pt x="163" y="132"/>
                    </a:lnTo>
                    <a:lnTo>
                      <a:pt x="142" y="127"/>
                    </a:lnTo>
                    <a:lnTo>
                      <a:pt x="136" y="119"/>
                    </a:lnTo>
                    <a:lnTo>
                      <a:pt x="126" y="93"/>
                    </a:lnTo>
                    <a:lnTo>
                      <a:pt x="114" y="89"/>
                    </a:lnTo>
                    <a:lnTo>
                      <a:pt x="99" y="63"/>
                    </a:lnTo>
                    <a:lnTo>
                      <a:pt x="97" y="61"/>
                    </a:lnTo>
                    <a:lnTo>
                      <a:pt x="79" y="59"/>
                    </a:lnTo>
                    <a:lnTo>
                      <a:pt x="95" y="39"/>
                    </a:lnTo>
                    <a:lnTo>
                      <a:pt x="100" y="21"/>
                    </a:lnTo>
                    <a:lnTo>
                      <a:pt x="81" y="21"/>
                    </a:lnTo>
                    <a:lnTo>
                      <a:pt x="63" y="24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4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148F2E1-226B-48A3-8737-1B0152A799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8737" y="2733676"/>
                <a:ext cx="171450" cy="146050"/>
              </a:xfrm>
              <a:custGeom>
                <a:avLst/>
                <a:gdLst>
                  <a:gd name="T0" fmla="*/ 73 w 108"/>
                  <a:gd name="T1" fmla="*/ 13 h 92"/>
                  <a:gd name="T2" fmla="*/ 58 w 108"/>
                  <a:gd name="T3" fmla="*/ 2 h 92"/>
                  <a:gd name="T4" fmla="*/ 52 w 108"/>
                  <a:gd name="T5" fmla="*/ 0 h 92"/>
                  <a:gd name="T6" fmla="*/ 38 w 108"/>
                  <a:gd name="T7" fmla="*/ 6 h 92"/>
                  <a:gd name="T8" fmla="*/ 37 w 108"/>
                  <a:gd name="T9" fmla="*/ 15 h 92"/>
                  <a:gd name="T10" fmla="*/ 30 w 108"/>
                  <a:gd name="T11" fmla="*/ 17 h 92"/>
                  <a:gd name="T12" fmla="*/ 31 w 108"/>
                  <a:gd name="T13" fmla="*/ 24 h 92"/>
                  <a:gd name="T14" fmla="*/ 24 w 108"/>
                  <a:gd name="T15" fmla="*/ 24 h 92"/>
                  <a:gd name="T16" fmla="*/ 17 w 108"/>
                  <a:gd name="T17" fmla="*/ 20 h 92"/>
                  <a:gd name="T18" fmla="*/ 13 w 108"/>
                  <a:gd name="T19" fmla="*/ 24 h 92"/>
                  <a:gd name="T20" fmla="*/ 0 w 108"/>
                  <a:gd name="T21" fmla="*/ 23 h 92"/>
                  <a:gd name="T22" fmla="*/ 0 w 108"/>
                  <a:gd name="T23" fmla="*/ 23 h 92"/>
                  <a:gd name="T24" fmla="*/ 0 w 108"/>
                  <a:gd name="T25" fmla="*/ 31 h 92"/>
                  <a:gd name="T26" fmla="*/ 6 w 108"/>
                  <a:gd name="T27" fmla="*/ 39 h 92"/>
                  <a:gd name="T28" fmla="*/ 11 w 108"/>
                  <a:gd name="T29" fmla="*/ 30 h 92"/>
                  <a:gd name="T30" fmla="*/ 24 w 108"/>
                  <a:gd name="T31" fmla="*/ 33 h 92"/>
                  <a:gd name="T32" fmla="*/ 24 w 108"/>
                  <a:gd name="T33" fmla="*/ 41 h 92"/>
                  <a:gd name="T34" fmla="*/ 34 w 108"/>
                  <a:gd name="T35" fmla="*/ 50 h 92"/>
                  <a:gd name="T36" fmla="*/ 30 w 108"/>
                  <a:gd name="T37" fmla="*/ 52 h 92"/>
                  <a:gd name="T38" fmla="*/ 47 w 108"/>
                  <a:gd name="T39" fmla="*/ 69 h 92"/>
                  <a:gd name="T40" fmla="*/ 66 w 108"/>
                  <a:gd name="T41" fmla="*/ 75 h 92"/>
                  <a:gd name="T42" fmla="*/ 77 w 108"/>
                  <a:gd name="T43" fmla="*/ 84 h 92"/>
                  <a:gd name="T44" fmla="*/ 95 w 108"/>
                  <a:gd name="T45" fmla="*/ 92 h 92"/>
                  <a:gd name="T46" fmla="*/ 95 w 108"/>
                  <a:gd name="T47" fmla="*/ 92 h 92"/>
                  <a:gd name="T48" fmla="*/ 97 w 108"/>
                  <a:gd name="T49" fmla="*/ 88 h 92"/>
                  <a:gd name="T50" fmla="*/ 80 w 108"/>
                  <a:gd name="T51" fmla="*/ 80 h 92"/>
                  <a:gd name="T52" fmla="*/ 71 w 108"/>
                  <a:gd name="T53" fmla="*/ 71 h 92"/>
                  <a:gd name="T54" fmla="*/ 64 w 108"/>
                  <a:gd name="T55" fmla="*/ 65 h 92"/>
                  <a:gd name="T56" fmla="*/ 54 w 108"/>
                  <a:gd name="T57" fmla="*/ 57 h 92"/>
                  <a:gd name="T58" fmla="*/ 50 w 108"/>
                  <a:gd name="T59" fmla="*/ 49 h 92"/>
                  <a:gd name="T60" fmla="*/ 39 w 108"/>
                  <a:gd name="T61" fmla="*/ 39 h 92"/>
                  <a:gd name="T62" fmla="*/ 43 w 108"/>
                  <a:gd name="T63" fmla="*/ 30 h 92"/>
                  <a:gd name="T64" fmla="*/ 51 w 108"/>
                  <a:gd name="T65" fmla="*/ 34 h 92"/>
                  <a:gd name="T66" fmla="*/ 54 w 108"/>
                  <a:gd name="T67" fmla="*/ 30 h 92"/>
                  <a:gd name="T68" fmla="*/ 63 w 108"/>
                  <a:gd name="T69" fmla="*/ 30 h 92"/>
                  <a:gd name="T70" fmla="*/ 79 w 108"/>
                  <a:gd name="T71" fmla="*/ 33 h 92"/>
                  <a:gd name="T72" fmla="*/ 92 w 108"/>
                  <a:gd name="T73" fmla="*/ 32 h 92"/>
                  <a:gd name="T74" fmla="*/ 101 w 108"/>
                  <a:gd name="T75" fmla="*/ 38 h 92"/>
                  <a:gd name="T76" fmla="*/ 101 w 108"/>
                  <a:gd name="T77" fmla="*/ 38 h 92"/>
                  <a:gd name="T78" fmla="*/ 108 w 108"/>
                  <a:gd name="T79" fmla="*/ 30 h 92"/>
                  <a:gd name="T80" fmla="*/ 101 w 108"/>
                  <a:gd name="T81" fmla="*/ 22 h 92"/>
                  <a:gd name="T82" fmla="*/ 95 w 108"/>
                  <a:gd name="T83" fmla="*/ 14 h 92"/>
                  <a:gd name="T84" fmla="*/ 95 w 108"/>
                  <a:gd name="T85" fmla="*/ 14 h 92"/>
                  <a:gd name="T86" fmla="*/ 89 w 108"/>
                  <a:gd name="T87" fmla="*/ 16 h 92"/>
                  <a:gd name="T88" fmla="*/ 73 w 108"/>
                  <a:gd name="T89" fmla="*/ 13 h 92"/>
                  <a:gd name="T90" fmla="*/ 73 w 108"/>
                  <a:gd name="T91" fmla="*/ 1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92">
                    <a:moveTo>
                      <a:pt x="73" y="13"/>
                    </a:moveTo>
                    <a:lnTo>
                      <a:pt x="58" y="2"/>
                    </a:lnTo>
                    <a:lnTo>
                      <a:pt x="52" y="0"/>
                    </a:lnTo>
                    <a:lnTo>
                      <a:pt x="38" y="6"/>
                    </a:lnTo>
                    <a:lnTo>
                      <a:pt x="37" y="15"/>
                    </a:lnTo>
                    <a:lnTo>
                      <a:pt x="30" y="17"/>
                    </a:lnTo>
                    <a:lnTo>
                      <a:pt x="31" y="24"/>
                    </a:lnTo>
                    <a:lnTo>
                      <a:pt x="24" y="24"/>
                    </a:lnTo>
                    <a:lnTo>
                      <a:pt x="17" y="20"/>
                    </a:lnTo>
                    <a:lnTo>
                      <a:pt x="13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1"/>
                    </a:lnTo>
                    <a:lnTo>
                      <a:pt x="6" y="39"/>
                    </a:lnTo>
                    <a:lnTo>
                      <a:pt x="11" y="30"/>
                    </a:lnTo>
                    <a:lnTo>
                      <a:pt x="24" y="33"/>
                    </a:lnTo>
                    <a:lnTo>
                      <a:pt x="24" y="41"/>
                    </a:lnTo>
                    <a:lnTo>
                      <a:pt x="34" y="50"/>
                    </a:lnTo>
                    <a:lnTo>
                      <a:pt x="30" y="52"/>
                    </a:lnTo>
                    <a:lnTo>
                      <a:pt x="47" y="69"/>
                    </a:lnTo>
                    <a:lnTo>
                      <a:pt x="66" y="75"/>
                    </a:lnTo>
                    <a:lnTo>
                      <a:pt x="77" y="84"/>
                    </a:lnTo>
                    <a:lnTo>
                      <a:pt x="95" y="92"/>
                    </a:lnTo>
                    <a:lnTo>
                      <a:pt x="95" y="92"/>
                    </a:lnTo>
                    <a:lnTo>
                      <a:pt x="97" y="88"/>
                    </a:lnTo>
                    <a:lnTo>
                      <a:pt x="80" y="80"/>
                    </a:lnTo>
                    <a:lnTo>
                      <a:pt x="71" y="71"/>
                    </a:lnTo>
                    <a:lnTo>
                      <a:pt x="64" y="65"/>
                    </a:lnTo>
                    <a:lnTo>
                      <a:pt x="54" y="57"/>
                    </a:lnTo>
                    <a:lnTo>
                      <a:pt x="50" y="49"/>
                    </a:lnTo>
                    <a:lnTo>
                      <a:pt x="39" y="39"/>
                    </a:lnTo>
                    <a:lnTo>
                      <a:pt x="43" y="30"/>
                    </a:lnTo>
                    <a:lnTo>
                      <a:pt x="51" y="34"/>
                    </a:lnTo>
                    <a:lnTo>
                      <a:pt x="54" y="30"/>
                    </a:lnTo>
                    <a:lnTo>
                      <a:pt x="63" y="30"/>
                    </a:lnTo>
                    <a:lnTo>
                      <a:pt x="79" y="33"/>
                    </a:lnTo>
                    <a:lnTo>
                      <a:pt x="92" y="32"/>
                    </a:lnTo>
                    <a:lnTo>
                      <a:pt x="101" y="38"/>
                    </a:lnTo>
                    <a:lnTo>
                      <a:pt x="101" y="38"/>
                    </a:lnTo>
                    <a:lnTo>
                      <a:pt x="108" y="30"/>
                    </a:lnTo>
                    <a:lnTo>
                      <a:pt x="101" y="22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89" y="16"/>
                    </a:lnTo>
                    <a:lnTo>
                      <a:pt x="73" y="13"/>
                    </a:lnTo>
                    <a:lnTo>
                      <a:pt x="73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4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3DB9D6C-BEA7-429D-BF55-9FE5171D12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2654301"/>
                <a:ext cx="187325" cy="104775"/>
              </a:xfrm>
              <a:custGeom>
                <a:avLst/>
                <a:gdLst>
                  <a:gd name="T0" fmla="*/ 80 w 118"/>
                  <a:gd name="T1" fmla="*/ 0 h 66"/>
                  <a:gd name="T2" fmla="*/ 75 w 118"/>
                  <a:gd name="T3" fmla="*/ 2 h 66"/>
                  <a:gd name="T4" fmla="*/ 71 w 118"/>
                  <a:gd name="T5" fmla="*/ 8 h 66"/>
                  <a:gd name="T6" fmla="*/ 63 w 118"/>
                  <a:gd name="T7" fmla="*/ 10 h 66"/>
                  <a:gd name="T8" fmla="*/ 61 w 118"/>
                  <a:gd name="T9" fmla="*/ 9 h 66"/>
                  <a:gd name="T10" fmla="*/ 52 w 118"/>
                  <a:gd name="T11" fmla="*/ 12 h 66"/>
                  <a:gd name="T12" fmla="*/ 45 w 118"/>
                  <a:gd name="T13" fmla="*/ 13 h 66"/>
                  <a:gd name="T14" fmla="*/ 44 w 118"/>
                  <a:gd name="T15" fmla="*/ 18 h 66"/>
                  <a:gd name="T16" fmla="*/ 28 w 118"/>
                  <a:gd name="T17" fmla="*/ 21 h 66"/>
                  <a:gd name="T18" fmla="*/ 21 w 118"/>
                  <a:gd name="T19" fmla="*/ 18 h 66"/>
                  <a:gd name="T20" fmla="*/ 11 w 118"/>
                  <a:gd name="T21" fmla="*/ 12 h 66"/>
                  <a:gd name="T22" fmla="*/ 11 w 118"/>
                  <a:gd name="T23" fmla="*/ 22 h 66"/>
                  <a:gd name="T24" fmla="*/ 0 w 118"/>
                  <a:gd name="T25" fmla="*/ 22 h 66"/>
                  <a:gd name="T26" fmla="*/ 5 w 118"/>
                  <a:gd name="T27" fmla="*/ 26 h 66"/>
                  <a:gd name="T28" fmla="*/ 0 w 118"/>
                  <a:gd name="T29" fmla="*/ 41 h 66"/>
                  <a:gd name="T30" fmla="*/ 3 w 118"/>
                  <a:gd name="T31" fmla="*/ 42 h 66"/>
                  <a:gd name="T32" fmla="*/ 7 w 118"/>
                  <a:gd name="T33" fmla="*/ 50 h 66"/>
                  <a:gd name="T34" fmla="*/ 13 w 118"/>
                  <a:gd name="T35" fmla="*/ 52 h 66"/>
                  <a:gd name="T36" fmla="*/ 28 w 118"/>
                  <a:gd name="T37" fmla="*/ 63 h 66"/>
                  <a:gd name="T38" fmla="*/ 44 w 118"/>
                  <a:gd name="T39" fmla="*/ 66 h 66"/>
                  <a:gd name="T40" fmla="*/ 50 w 118"/>
                  <a:gd name="T41" fmla="*/ 64 h 66"/>
                  <a:gd name="T42" fmla="*/ 50 w 118"/>
                  <a:gd name="T43" fmla="*/ 64 h 66"/>
                  <a:gd name="T44" fmla="*/ 64 w 118"/>
                  <a:gd name="T45" fmla="*/ 57 h 66"/>
                  <a:gd name="T46" fmla="*/ 77 w 118"/>
                  <a:gd name="T47" fmla="*/ 58 h 66"/>
                  <a:gd name="T48" fmla="*/ 91 w 118"/>
                  <a:gd name="T49" fmla="*/ 54 h 66"/>
                  <a:gd name="T50" fmla="*/ 100 w 118"/>
                  <a:gd name="T51" fmla="*/ 38 h 66"/>
                  <a:gd name="T52" fmla="*/ 107 w 118"/>
                  <a:gd name="T53" fmla="*/ 23 h 66"/>
                  <a:gd name="T54" fmla="*/ 118 w 118"/>
                  <a:gd name="T55" fmla="*/ 18 h 66"/>
                  <a:gd name="T56" fmla="*/ 116 w 118"/>
                  <a:gd name="T57" fmla="*/ 11 h 66"/>
                  <a:gd name="T58" fmla="*/ 105 w 118"/>
                  <a:gd name="T59" fmla="*/ 5 h 66"/>
                  <a:gd name="T60" fmla="*/ 101 w 118"/>
                  <a:gd name="T61" fmla="*/ 8 h 66"/>
                  <a:gd name="T62" fmla="*/ 80 w 118"/>
                  <a:gd name="T63" fmla="*/ 0 h 66"/>
                  <a:gd name="T64" fmla="*/ 80 w 118"/>
                  <a:gd name="T6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66">
                    <a:moveTo>
                      <a:pt x="80" y="0"/>
                    </a:moveTo>
                    <a:lnTo>
                      <a:pt x="75" y="2"/>
                    </a:lnTo>
                    <a:lnTo>
                      <a:pt x="71" y="8"/>
                    </a:lnTo>
                    <a:lnTo>
                      <a:pt x="63" y="10"/>
                    </a:lnTo>
                    <a:lnTo>
                      <a:pt x="61" y="9"/>
                    </a:lnTo>
                    <a:lnTo>
                      <a:pt x="52" y="12"/>
                    </a:lnTo>
                    <a:lnTo>
                      <a:pt x="45" y="13"/>
                    </a:lnTo>
                    <a:lnTo>
                      <a:pt x="44" y="18"/>
                    </a:lnTo>
                    <a:lnTo>
                      <a:pt x="28" y="21"/>
                    </a:lnTo>
                    <a:lnTo>
                      <a:pt x="21" y="18"/>
                    </a:lnTo>
                    <a:lnTo>
                      <a:pt x="11" y="12"/>
                    </a:lnTo>
                    <a:lnTo>
                      <a:pt x="11" y="22"/>
                    </a:lnTo>
                    <a:lnTo>
                      <a:pt x="0" y="22"/>
                    </a:lnTo>
                    <a:lnTo>
                      <a:pt x="5" y="26"/>
                    </a:lnTo>
                    <a:lnTo>
                      <a:pt x="0" y="41"/>
                    </a:lnTo>
                    <a:lnTo>
                      <a:pt x="3" y="42"/>
                    </a:lnTo>
                    <a:lnTo>
                      <a:pt x="7" y="50"/>
                    </a:lnTo>
                    <a:lnTo>
                      <a:pt x="13" y="52"/>
                    </a:lnTo>
                    <a:lnTo>
                      <a:pt x="28" y="63"/>
                    </a:lnTo>
                    <a:lnTo>
                      <a:pt x="44" y="66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64" y="57"/>
                    </a:lnTo>
                    <a:lnTo>
                      <a:pt x="77" y="58"/>
                    </a:lnTo>
                    <a:lnTo>
                      <a:pt x="91" y="54"/>
                    </a:lnTo>
                    <a:lnTo>
                      <a:pt x="100" y="38"/>
                    </a:lnTo>
                    <a:lnTo>
                      <a:pt x="107" y="23"/>
                    </a:lnTo>
                    <a:lnTo>
                      <a:pt x="118" y="18"/>
                    </a:lnTo>
                    <a:lnTo>
                      <a:pt x="116" y="11"/>
                    </a:lnTo>
                    <a:lnTo>
                      <a:pt x="105" y="5"/>
                    </a:lnTo>
                    <a:lnTo>
                      <a:pt x="101" y="8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5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0804AB-0ED1-4E97-AAE1-ECC9823064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6587" y="2419351"/>
                <a:ext cx="114300" cy="123825"/>
              </a:xfrm>
              <a:custGeom>
                <a:avLst/>
                <a:gdLst>
                  <a:gd name="T0" fmla="*/ 69 w 72"/>
                  <a:gd name="T1" fmla="*/ 29 h 78"/>
                  <a:gd name="T2" fmla="*/ 56 w 72"/>
                  <a:gd name="T3" fmla="*/ 24 h 78"/>
                  <a:gd name="T4" fmla="*/ 46 w 72"/>
                  <a:gd name="T5" fmla="*/ 24 h 78"/>
                  <a:gd name="T6" fmla="*/ 50 w 72"/>
                  <a:gd name="T7" fmla="*/ 12 h 78"/>
                  <a:gd name="T8" fmla="*/ 47 w 72"/>
                  <a:gd name="T9" fmla="*/ 0 h 78"/>
                  <a:gd name="T10" fmla="*/ 33 w 72"/>
                  <a:gd name="T11" fmla="*/ 11 h 78"/>
                  <a:gd name="T12" fmla="*/ 8 w 72"/>
                  <a:gd name="T13" fmla="*/ 28 h 78"/>
                  <a:gd name="T14" fmla="*/ 16 w 72"/>
                  <a:gd name="T15" fmla="*/ 51 h 78"/>
                  <a:gd name="T16" fmla="*/ 0 w 72"/>
                  <a:gd name="T17" fmla="*/ 74 h 78"/>
                  <a:gd name="T18" fmla="*/ 25 w 72"/>
                  <a:gd name="T19" fmla="*/ 78 h 78"/>
                  <a:gd name="T20" fmla="*/ 57 w 72"/>
                  <a:gd name="T21" fmla="*/ 65 h 78"/>
                  <a:gd name="T22" fmla="*/ 72 w 72"/>
                  <a:gd name="T23" fmla="*/ 45 h 78"/>
                  <a:gd name="T24" fmla="*/ 69 w 72"/>
                  <a:gd name="T25" fmla="*/ 29 h 78"/>
                  <a:gd name="T26" fmla="*/ 69 w 72"/>
                  <a:gd name="T27" fmla="*/ 2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78">
                    <a:moveTo>
                      <a:pt x="69" y="29"/>
                    </a:moveTo>
                    <a:lnTo>
                      <a:pt x="56" y="24"/>
                    </a:lnTo>
                    <a:lnTo>
                      <a:pt x="46" y="24"/>
                    </a:lnTo>
                    <a:lnTo>
                      <a:pt x="50" y="12"/>
                    </a:lnTo>
                    <a:lnTo>
                      <a:pt x="47" y="0"/>
                    </a:lnTo>
                    <a:lnTo>
                      <a:pt x="33" y="11"/>
                    </a:lnTo>
                    <a:lnTo>
                      <a:pt x="8" y="28"/>
                    </a:lnTo>
                    <a:lnTo>
                      <a:pt x="16" y="51"/>
                    </a:lnTo>
                    <a:lnTo>
                      <a:pt x="0" y="74"/>
                    </a:lnTo>
                    <a:lnTo>
                      <a:pt x="25" y="78"/>
                    </a:lnTo>
                    <a:lnTo>
                      <a:pt x="57" y="65"/>
                    </a:lnTo>
                    <a:lnTo>
                      <a:pt x="72" y="45"/>
                    </a:lnTo>
                    <a:lnTo>
                      <a:pt x="69" y="29"/>
                    </a:lnTo>
                    <a:lnTo>
                      <a:pt x="69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5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39F16BB-631E-474E-A15C-94AD920455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62" y="2028826"/>
                <a:ext cx="268287" cy="100013"/>
              </a:xfrm>
              <a:custGeom>
                <a:avLst/>
                <a:gdLst>
                  <a:gd name="T0" fmla="*/ 158 w 169"/>
                  <a:gd name="T1" fmla="*/ 1 h 63"/>
                  <a:gd name="T2" fmla="*/ 131 w 169"/>
                  <a:gd name="T3" fmla="*/ 0 h 63"/>
                  <a:gd name="T4" fmla="*/ 104 w 169"/>
                  <a:gd name="T5" fmla="*/ 10 h 63"/>
                  <a:gd name="T6" fmla="*/ 86 w 169"/>
                  <a:gd name="T7" fmla="*/ 5 h 63"/>
                  <a:gd name="T8" fmla="*/ 60 w 169"/>
                  <a:gd name="T9" fmla="*/ 16 h 63"/>
                  <a:gd name="T10" fmla="*/ 37 w 169"/>
                  <a:gd name="T11" fmla="*/ 2 h 63"/>
                  <a:gd name="T12" fmla="*/ 13 w 169"/>
                  <a:gd name="T13" fmla="*/ 5 h 63"/>
                  <a:gd name="T14" fmla="*/ 0 w 169"/>
                  <a:gd name="T15" fmla="*/ 19 h 63"/>
                  <a:gd name="T16" fmla="*/ 33 w 169"/>
                  <a:gd name="T17" fmla="*/ 23 h 63"/>
                  <a:gd name="T18" fmla="*/ 32 w 169"/>
                  <a:gd name="T19" fmla="*/ 30 h 63"/>
                  <a:gd name="T20" fmla="*/ 3 w 169"/>
                  <a:gd name="T21" fmla="*/ 34 h 63"/>
                  <a:gd name="T22" fmla="*/ 35 w 169"/>
                  <a:gd name="T23" fmla="*/ 44 h 63"/>
                  <a:gd name="T24" fmla="*/ 19 w 169"/>
                  <a:gd name="T25" fmla="*/ 53 h 63"/>
                  <a:gd name="T26" fmla="*/ 62 w 169"/>
                  <a:gd name="T27" fmla="*/ 60 h 63"/>
                  <a:gd name="T28" fmla="*/ 83 w 169"/>
                  <a:gd name="T29" fmla="*/ 63 h 63"/>
                  <a:gd name="T30" fmla="*/ 98 w 169"/>
                  <a:gd name="T31" fmla="*/ 59 h 63"/>
                  <a:gd name="T32" fmla="*/ 145 w 169"/>
                  <a:gd name="T33" fmla="*/ 45 h 63"/>
                  <a:gd name="T34" fmla="*/ 169 w 169"/>
                  <a:gd name="T35" fmla="*/ 29 h 63"/>
                  <a:gd name="T36" fmla="*/ 152 w 169"/>
                  <a:gd name="T37" fmla="*/ 15 h 63"/>
                  <a:gd name="T38" fmla="*/ 158 w 169"/>
                  <a:gd name="T39" fmla="*/ 1 h 63"/>
                  <a:gd name="T40" fmla="*/ 158 w 169"/>
                  <a:gd name="T41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9" h="63">
                    <a:moveTo>
                      <a:pt x="158" y="1"/>
                    </a:moveTo>
                    <a:lnTo>
                      <a:pt x="131" y="0"/>
                    </a:lnTo>
                    <a:lnTo>
                      <a:pt x="104" y="10"/>
                    </a:lnTo>
                    <a:lnTo>
                      <a:pt x="86" y="5"/>
                    </a:lnTo>
                    <a:lnTo>
                      <a:pt x="60" y="16"/>
                    </a:lnTo>
                    <a:lnTo>
                      <a:pt x="37" y="2"/>
                    </a:lnTo>
                    <a:lnTo>
                      <a:pt x="13" y="5"/>
                    </a:lnTo>
                    <a:lnTo>
                      <a:pt x="0" y="19"/>
                    </a:lnTo>
                    <a:lnTo>
                      <a:pt x="33" y="23"/>
                    </a:lnTo>
                    <a:lnTo>
                      <a:pt x="32" y="30"/>
                    </a:lnTo>
                    <a:lnTo>
                      <a:pt x="3" y="34"/>
                    </a:lnTo>
                    <a:lnTo>
                      <a:pt x="35" y="44"/>
                    </a:lnTo>
                    <a:lnTo>
                      <a:pt x="19" y="53"/>
                    </a:lnTo>
                    <a:lnTo>
                      <a:pt x="62" y="60"/>
                    </a:lnTo>
                    <a:lnTo>
                      <a:pt x="83" y="63"/>
                    </a:lnTo>
                    <a:lnTo>
                      <a:pt x="98" y="59"/>
                    </a:lnTo>
                    <a:lnTo>
                      <a:pt x="145" y="45"/>
                    </a:lnTo>
                    <a:lnTo>
                      <a:pt x="169" y="29"/>
                    </a:lnTo>
                    <a:lnTo>
                      <a:pt x="152" y="15"/>
                    </a:lnTo>
                    <a:lnTo>
                      <a:pt x="158" y="1"/>
                    </a:lnTo>
                    <a:lnTo>
                      <a:pt x="158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5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3451865-EB7A-4357-AA27-2981DB5293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2362" y="2711451"/>
                <a:ext cx="365125" cy="388938"/>
              </a:xfrm>
              <a:custGeom>
                <a:avLst/>
                <a:gdLst>
                  <a:gd name="T0" fmla="*/ 161 w 230"/>
                  <a:gd name="T1" fmla="*/ 208 h 245"/>
                  <a:gd name="T2" fmla="*/ 119 w 230"/>
                  <a:gd name="T3" fmla="*/ 209 h 245"/>
                  <a:gd name="T4" fmla="*/ 144 w 230"/>
                  <a:gd name="T5" fmla="*/ 234 h 245"/>
                  <a:gd name="T6" fmla="*/ 170 w 230"/>
                  <a:gd name="T7" fmla="*/ 245 h 245"/>
                  <a:gd name="T8" fmla="*/ 170 w 230"/>
                  <a:gd name="T9" fmla="*/ 226 h 245"/>
                  <a:gd name="T10" fmla="*/ 50 w 230"/>
                  <a:gd name="T11" fmla="*/ 136 h 245"/>
                  <a:gd name="T12" fmla="*/ 30 w 230"/>
                  <a:gd name="T13" fmla="*/ 142 h 245"/>
                  <a:gd name="T14" fmla="*/ 37 w 230"/>
                  <a:gd name="T15" fmla="*/ 184 h 245"/>
                  <a:gd name="T16" fmla="*/ 52 w 230"/>
                  <a:gd name="T17" fmla="*/ 182 h 245"/>
                  <a:gd name="T18" fmla="*/ 63 w 230"/>
                  <a:gd name="T19" fmla="*/ 152 h 245"/>
                  <a:gd name="T20" fmla="*/ 50 w 230"/>
                  <a:gd name="T21" fmla="*/ 136 h 245"/>
                  <a:gd name="T22" fmla="*/ 98 w 230"/>
                  <a:gd name="T23" fmla="*/ 0 h 245"/>
                  <a:gd name="T24" fmla="*/ 79 w 230"/>
                  <a:gd name="T25" fmla="*/ 8 h 245"/>
                  <a:gd name="T26" fmla="*/ 67 w 230"/>
                  <a:gd name="T27" fmla="*/ 14 h 245"/>
                  <a:gd name="T28" fmla="*/ 44 w 230"/>
                  <a:gd name="T29" fmla="*/ 15 h 245"/>
                  <a:gd name="T30" fmla="*/ 32 w 230"/>
                  <a:gd name="T31" fmla="*/ 25 h 245"/>
                  <a:gd name="T32" fmla="*/ 18 w 230"/>
                  <a:gd name="T33" fmla="*/ 29 h 245"/>
                  <a:gd name="T34" fmla="*/ 1 w 230"/>
                  <a:gd name="T35" fmla="*/ 26 h 245"/>
                  <a:gd name="T36" fmla="*/ 7 w 230"/>
                  <a:gd name="T37" fmla="*/ 41 h 245"/>
                  <a:gd name="T38" fmla="*/ 6 w 230"/>
                  <a:gd name="T39" fmla="*/ 66 h 245"/>
                  <a:gd name="T40" fmla="*/ 14 w 230"/>
                  <a:gd name="T41" fmla="*/ 79 h 245"/>
                  <a:gd name="T42" fmla="*/ 32 w 230"/>
                  <a:gd name="T43" fmla="*/ 66 h 245"/>
                  <a:gd name="T44" fmla="*/ 56 w 230"/>
                  <a:gd name="T45" fmla="*/ 71 h 245"/>
                  <a:gd name="T46" fmla="*/ 73 w 230"/>
                  <a:gd name="T47" fmla="*/ 96 h 245"/>
                  <a:gd name="T48" fmla="*/ 105 w 230"/>
                  <a:gd name="T49" fmla="*/ 124 h 245"/>
                  <a:gd name="T50" fmla="*/ 136 w 230"/>
                  <a:gd name="T51" fmla="*/ 136 h 245"/>
                  <a:gd name="T52" fmla="*/ 156 w 230"/>
                  <a:gd name="T53" fmla="*/ 150 h 245"/>
                  <a:gd name="T54" fmla="*/ 171 w 230"/>
                  <a:gd name="T55" fmla="*/ 163 h 245"/>
                  <a:gd name="T56" fmla="*/ 186 w 230"/>
                  <a:gd name="T57" fmla="*/ 189 h 245"/>
                  <a:gd name="T58" fmla="*/ 180 w 230"/>
                  <a:gd name="T59" fmla="*/ 207 h 245"/>
                  <a:gd name="T60" fmla="*/ 188 w 230"/>
                  <a:gd name="T61" fmla="*/ 212 h 245"/>
                  <a:gd name="T62" fmla="*/ 205 w 230"/>
                  <a:gd name="T63" fmla="*/ 190 h 245"/>
                  <a:gd name="T64" fmla="*/ 192 w 230"/>
                  <a:gd name="T65" fmla="*/ 169 h 245"/>
                  <a:gd name="T66" fmla="*/ 216 w 230"/>
                  <a:gd name="T67" fmla="*/ 157 h 245"/>
                  <a:gd name="T68" fmla="*/ 230 w 230"/>
                  <a:gd name="T69" fmla="*/ 160 h 245"/>
                  <a:gd name="T70" fmla="*/ 210 w 230"/>
                  <a:gd name="T71" fmla="*/ 143 h 245"/>
                  <a:gd name="T72" fmla="*/ 178 w 230"/>
                  <a:gd name="T73" fmla="*/ 128 h 245"/>
                  <a:gd name="T74" fmla="*/ 178 w 230"/>
                  <a:gd name="T75" fmla="*/ 118 h 245"/>
                  <a:gd name="T76" fmla="*/ 140 w 230"/>
                  <a:gd name="T77" fmla="*/ 100 h 245"/>
                  <a:gd name="T78" fmla="*/ 112 w 230"/>
                  <a:gd name="T79" fmla="*/ 70 h 245"/>
                  <a:gd name="T80" fmla="*/ 106 w 230"/>
                  <a:gd name="T81" fmla="*/ 51 h 245"/>
                  <a:gd name="T82" fmla="*/ 119 w 230"/>
                  <a:gd name="T83" fmla="*/ 31 h 245"/>
                  <a:gd name="T84" fmla="*/ 129 w 230"/>
                  <a:gd name="T85" fmla="*/ 25 h 245"/>
                  <a:gd name="T86" fmla="*/ 104 w 230"/>
                  <a:gd name="T87" fmla="*/ 8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0" h="245">
                    <a:moveTo>
                      <a:pt x="176" y="206"/>
                    </a:moveTo>
                    <a:lnTo>
                      <a:pt x="161" y="208"/>
                    </a:lnTo>
                    <a:lnTo>
                      <a:pt x="141" y="211"/>
                    </a:lnTo>
                    <a:lnTo>
                      <a:pt x="119" y="209"/>
                    </a:lnTo>
                    <a:lnTo>
                      <a:pt x="116" y="221"/>
                    </a:lnTo>
                    <a:lnTo>
                      <a:pt x="144" y="234"/>
                    </a:lnTo>
                    <a:lnTo>
                      <a:pt x="154" y="236"/>
                    </a:lnTo>
                    <a:lnTo>
                      <a:pt x="170" y="245"/>
                    </a:lnTo>
                    <a:lnTo>
                      <a:pt x="173" y="233"/>
                    </a:lnTo>
                    <a:lnTo>
                      <a:pt x="170" y="226"/>
                    </a:lnTo>
                    <a:lnTo>
                      <a:pt x="176" y="206"/>
                    </a:lnTo>
                    <a:close/>
                    <a:moveTo>
                      <a:pt x="50" y="136"/>
                    </a:moveTo>
                    <a:lnTo>
                      <a:pt x="41" y="142"/>
                    </a:lnTo>
                    <a:lnTo>
                      <a:pt x="30" y="142"/>
                    </a:lnTo>
                    <a:lnTo>
                      <a:pt x="35" y="156"/>
                    </a:lnTo>
                    <a:lnTo>
                      <a:pt x="37" y="184"/>
                    </a:lnTo>
                    <a:lnTo>
                      <a:pt x="44" y="190"/>
                    </a:lnTo>
                    <a:lnTo>
                      <a:pt x="52" y="182"/>
                    </a:lnTo>
                    <a:lnTo>
                      <a:pt x="61" y="184"/>
                    </a:lnTo>
                    <a:lnTo>
                      <a:pt x="63" y="152"/>
                    </a:lnTo>
                    <a:lnTo>
                      <a:pt x="50" y="136"/>
                    </a:lnTo>
                    <a:lnTo>
                      <a:pt x="50" y="136"/>
                    </a:lnTo>
                    <a:close/>
                    <a:moveTo>
                      <a:pt x="104" y="8"/>
                    </a:moveTo>
                    <a:lnTo>
                      <a:pt x="98" y="0"/>
                    </a:lnTo>
                    <a:lnTo>
                      <a:pt x="81" y="3"/>
                    </a:lnTo>
                    <a:lnTo>
                      <a:pt x="79" y="8"/>
                    </a:lnTo>
                    <a:lnTo>
                      <a:pt x="68" y="4"/>
                    </a:lnTo>
                    <a:lnTo>
                      <a:pt x="67" y="14"/>
                    </a:lnTo>
                    <a:lnTo>
                      <a:pt x="58" y="18"/>
                    </a:lnTo>
                    <a:lnTo>
                      <a:pt x="44" y="15"/>
                    </a:lnTo>
                    <a:lnTo>
                      <a:pt x="41" y="25"/>
                    </a:lnTo>
                    <a:lnTo>
                      <a:pt x="32" y="25"/>
                    </a:lnTo>
                    <a:lnTo>
                      <a:pt x="28" y="21"/>
                    </a:lnTo>
                    <a:lnTo>
                      <a:pt x="18" y="29"/>
                    </a:lnTo>
                    <a:lnTo>
                      <a:pt x="10" y="30"/>
                    </a:lnTo>
                    <a:lnTo>
                      <a:pt x="1" y="26"/>
                    </a:lnTo>
                    <a:lnTo>
                      <a:pt x="0" y="32"/>
                    </a:lnTo>
                    <a:lnTo>
                      <a:pt x="7" y="41"/>
                    </a:lnTo>
                    <a:lnTo>
                      <a:pt x="0" y="47"/>
                    </a:lnTo>
                    <a:lnTo>
                      <a:pt x="6" y="66"/>
                    </a:lnTo>
                    <a:lnTo>
                      <a:pt x="16" y="69"/>
                    </a:lnTo>
                    <a:lnTo>
                      <a:pt x="14" y="79"/>
                    </a:lnTo>
                    <a:lnTo>
                      <a:pt x="22" y="77"/>
                    </a:lnTo>
                    <a:lnTo>
                      <a:pt x="32" y="66"/>
                    </a:lnTo>
                    <a:lnTo>
                      <a:pt x="41" y="63"/>
                    </a:lnTo>
                    <a:lnTo>
                      <a:pt x="56" y="71"/>
                    </a:lnTo>
                    <a:lnTo>
                      <a:pt x="67" y="73"/>
                    </a:lnTo>
                    <a:lnTo>
                      <a:pt x="73" y="96"/>
                    </a:lnTo>
                    <a:lnTo>
                      <a:pt x="87" y="109"/>
                    </a:lnTo>
                    <a:lnTo>
                      <a:pt x="105" y="124"/>
                    </a:lnTo>
                    <a:lnTo>
                      <a:pt x="121" y="135"/>
                    </a:lnTo>
                    <a:lnTo>
                      <a:pt x="136" y="136"/>
                    </a:lnTo>
                    <a:lnTo>
                      <a:pt x="144" y="145"/>
                    </a:lnTo>
                    <a:lnTo>
                      <a:pt x="156" y="150"/>
                    </a:lnTo>
                    <a:lnTo>
                      <a:pt x="163" y="160"/>
                    </a:lnTo>
                    <a:lnTo>
                      <a:pt x="171" y="163"/>
                    </a:lnTo>
                    <a:lnTo>
                      <a:pt x="178" y="175"/>
                    </a:lnTo>
                    <a:lnTo>
                      <a:pt x="186" y="189"/>
                    </a:lnTo>
                    <a:lnTo>
                      <a:pt x="182" y="194"/>
                    </a:lnTo>
                    <a:lnTo>
                      <a:pt x="180" y="207"/>
                    </a:lnTo>
                    <a:lnTo>
                      <a:pt x="180" y="214"/>
                    </a:lnTo>
                    <a:lnTo>
                      <a:pt x="188" y="212"/>
                    </a:lnTo>
                    <a:lnTo>
                      <a:pt x="197" y="191"/>
                    </a:lnTo>
                    <a:lnTo>
                      <a:pt x="205" y="190"/>
                    </a:lnTo>
                    <a:lnTo>
                      <a:pt x="207" y="178"/>
                    </a:lnTo>
                    <a:lnTo>
                      <a:pt x="192" y="169"/>
                    </a:lnTo>
                    <a:lnTo>
                      <a:pt x="199" y="154"/>
                    </a:lnTo>
                    <a:lnTo>
                      <a:pt x="216" y="157"/>
                    </a:lnTo>
                    <a:lnTo>
                      <a:pt x="227" y="169"/>
                    </a:lnTo>
                    <a:lnTo>
                      <a:pt x="230" y="160"/>
                    </a:lnTo>
                    <a:lnTo>
                      <a:pt x="228" y="156"/>
                    </a:lnTo>
                    <a:lnTo>
                      <a:pt x="210" y="143"/>
                    </a:lnTo>
                    <a:lnTo>
                      <a:pt x="196" y="137"/>
                    </a:lnTo>
                    <a:lnTo>
                      <a:pt x="178" y="128"/>
                    </a:lnTo>
                    <a:lnTo>
                      <a:pt x="183" y="124"/>
                    </a:lnTo>
                    <a:lnTo>
                      <a:pt x="178" y="118"/>
                    </a:lnTo>
                    <a:lnTo>
                      <a:pt x="163" y="118"/>
                    </a:lnTo>
                    <a:lnTo>
                      <a:pt x="140" y="100"/>
                    </a:lnTo>
                    <a:lnTo>
                      <a:pt x="130" y="81"/>
                    </a:lnTo>
                    <a:lnTo>
                      <a:pt x="112" y="70"/>
                    </a:lnTo>
                    <a:lnTo>
                      <a:pt x="104" y="58"/>
                    </a:lnTo>
                    <a:lnTo>
                      <a:pt x="106" y="51"/>
                    </a:lnTo>
                    <a:lnTo>
                      <a:pt x="105" y="40"/>
                    </a:lnTo>
                    <a:lnTo>
                      <a:pt x="119" y="31"/>
                    </a:lnTo>
                    <a:lnTo>
                      <a:pt x="135" y="35"/>
                    </a:lnTo>
                    <a:lnTo>
                      <a:pt x="129" y="25"/>
                    </a:lnTo>
                    <a:lnTo>
                      <a:pt x="130" y="14"/>
                    </a:lnTo>
                    <a:lnTo>
                      <a:pt x="104" y="8"/>
                    </a:lnTo>
                    <a:lnTo>
                      <a:pt x="104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5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D52B66B-77FE-4205-93F3-BCC439255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1775" y="2374901"/>
                <a:ext cx="157162" cy="88900"/>
              </a:xfrm>
              <a:custGeom>
                <a:avLst/>
                <a:gdLst>
                  <a:gd name="T0" fmla="*/ 97 w 99"/>
                  <a:gd name="T1" fmla="*/ 17 h 56"/>
                  <a:gd name="T2" fmla="*/ 78 w 99"/>
                  <a:gd name="T3" fmla="*/ 6 h 56"/>
                  <a:gd name="T4" fmla="*/ 69 w 99"/>
                  <a:gd name="T5" fmla="*/ 5 h 56"/>
                  <a:gd name="T6" fmla="*/ 65 w 99"/>
                  <a:gd name="T7" fmla="*/ 0 h 56"/>
                  <a:gd name="T8" fmla="*/ 48 w 99"/>
                  <a:gd name="T9" fmla="*/ 2 h 56"/>
                  <a:gd name="T10" fmla="*/ 19 w 99"/>
                  <a:gd name="T11" fmla="*/ 1 h 56"/>
                  <a:gd name="T12" fmla="*/ 0 w 99"/>
                  <a:gd name="T13" fmla="*/ 8 h 56"/>
                  <a:gd name="T14" fmla="*/ 7 w 99"/>
                  <a:gd name="T15" fmla="*/ 27 h 56"/>
                  <a:gd name="T16" fmla="*/ 26 w 99"/>
                  <a:gd name="T17" fmla="*/ 30 h 56"/>
                  <a:gd name="T18" fmla="*/ 33 w 99"/>
                  <a:gd name="T19" fmla="*/ 34 h 56"/>
                  <a:gd name="T20" fmla="*/ 33 w 99"/>
                  <a:gd name="T21" fmla="*/ 41 h 56"/>
                  <a:gd name="T22" fmla="*/ 35 w 99"/>
                  <a:gd name="T23" fmla="*/ 46 h 56"/>
                  <a:gd name="T24" fmla="*/ 44 w 99"/>
                  <a:gd name="T25" fmla="*/ 48 h 56"/>
                  <a:gd name="T26" fmla="*/ 50 w 99"/>
                  <a:gd name="T27" fmla="*/ 56 h 56"/>
                  <a:gd name="T28" fmla="*/ 67 w 99"/>
                  <a:gd name="T29" fmla="*/ 56 h 56"/>
                  <a:gd name="T30" fmla="*/ 84 w 99"/>
                  <a:gd name="T31" fmla="*/ 47 h 56"/>
                  <a:gd name="T32" fmla="*/ 86 w 99"/>
                  <a:gd name="T33" fmla="*/ 34 h 56"/>
                  <a:gd name="T34" fmla="*/ 99 w 99"/>
                  <a:gd name="T35" fmla="*/ 27 h 56"/>
                  <a:gd name="T36" fmla="*/ 97 w 99"/>
                  <a:gd name="T37" fmla="*/ 17 h 56"/>
                  <a:gd name="T38" fmla="*/ 97 w 99"/>
                  <a:gd name="T39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9" h="56">
                    <a:moveTo>
                      <a:pt x="97" y="17"/>
                    </a:moveTo>
                    <a:lnTo>
                      <a:pt x="78" y="6"/>
                    </a:lnTo>
                    <a:lnTo>
                      <a:pt x="69" y="5"/>
                    </a:lnTo>
                    <a:lnTo>
                      <a:pt x="65" y="0"/>
                    </a:lnTo>
                    <a:lnTo>
                      <a:pt x="48" y="2"/>
                    </a:lnTo>
                    <a:lnTo>
                      <a:pt x="19" y="1"/>
                    </a:lnTo>
                    <a:lnTo>
                      <a:pt x="0" y="8"/>
                    </a:lnTo>
                    <a:lnTo>
                      <a:pt x="7" y="27"/>
                    </a:lnTo>
                    <a:lnTo>
                      <a:pt x="26" y="30"/>
                    </a:lnTo>
                    <a:lnTo>
                      <a:pt x="33" y="34"/>
                    </a:lnTo>
                    <a:lnTo>
                      <a:pt x="33" y="41"/>
                    </a:lnTo>
                    <a:lnTo>
                      <a:pt x="35" y="46"/>
                    </a:lnTo>
                    <a:lnTo>
                      <a:pt x="44" y="48"/>
                    </a:lnTo>
                    <a:lnTo>
                      <a:pt x="50" y="56"/>
                    </a:lnTo>
                    <a:lnTo>
                      <a:pt x="67" y="56"/>
                    </a:lnTo>
                    <a:lnTo>
                      <a:pt x="84" y="47"/>
                    </a:lnTo>
                    <a:lnTo>
                      <a:pt x="86" y="34"/>
                    </a:lnTo>
                    <a:lnTo>
                      <a:pt x="99" y="27"/>
                    </a:lnTo>
                    <a:lnTo>
                      <a:pt x="97" y="17"/>
                    </a:lnTo>
                    <a:lnTo>
                      <a:pt x="9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5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9C1FB19-AD01-4FD5-BB91-B4353393C1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5850" y="2600326"/>
                <a:ext cx="15875" cy="23813"/>
              </a:xfrm>
              <a:custGeom>
                <a:avLst/>
                <a:gdLst>
                  <a:gd name="T0" fmla="*/ 9 w 10"/>
                  <a:gd name="T1" fmla="*/ 15 h 15"/>
                  <a:gd name="T2" fmla="*/ 10 w 10"/>
                  <a:gd name="T3" fmla="*/ 5 h 15"/>
                  <a:gd name="T4" fmla="*/ 7 w 10"/>
                  <a:gd name="T5" fmla="*/ 0 h 15"/>
                  <a:gd name="T6" fmla="*/ 2 w 10"/>
                  <a:gd name="T7" fmla="*/ 1 h 15"/>
                  <a:gd name="T8" fmla="*/ 0 w 10"/>
                  <a:gd name="T9" fmla="*/ 14 h 15"/>
                  <a:gd name="T10" fmla="*/ 4 w 10"/>
                  <a:gd name="T11" fmla="*/ 15 h 15"/>
                  <a:gd name="T12" fmla="*/ 9 w 10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5">
                    <a:moveTo>
                      <a:pt x="9" y="15"/>
                    </a:moveTo>
                    <a:lnTo>
                      <a:pt x="10" y="5"/>
                    </a:lnTo>
                    <a:lnTo>
                      <a:pt x="7" y="0"/>
                    </a:lnTo>
                    <a:lnTo>
                      <a:pt x="2" y="1"/>
                    </a:lnTo>
                    <a:lnTo>
                      <a:pt x="0" y="14"/>
                    </a:lnTo>
                    <a:lnTo>
                      <a:pt x="4" y="15"/>
                    </a:lnTo>
                    <a:lnTo>
                      <a:pt x="9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5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5C56B0B-B85F-4210-B330-F49FB1089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0187" y="2319338"/>
                <a:ext cx="196850" cy="82550"/>
              </a:xfrm>
              <a:custGeom>
                <a:avLst/>
                <a:gdLst>
                  <a:gd name="T0" fmla="*/ 103 w 124"/>
                  <a:gd name="T1" fmla="*/ 10 h 52"/>
                  <a:gd name="T2" fmla="*/ 89 w 124"/>
                  <a:gd name="T3" fmla="*/ 10 h 52"/>
                  <a:gd name="T4" fmla="*/ 73 w 124"/>
                  <a:gd name="T5" fmla="*/ 3 h 52"/>
                  <a:gd name="T6" fmla="*/ 65 w 124"/>
                  <a:gd name="T7" fmla="*/ 0 h 52"/>
                  <a:gd name="T8" fmla="*/ 51 w 124"/>
                  <a:gd name="T9" fmla="*/ 4 h 52"/>
                  <a:gd name="T10" fmla="*/ 51 w 124"/>
                  <a:gd name="T11" fmla="*/ 21 h 52"/>
                  <a:gd name="T12" fmla="*/ 37 w 124"/>
                  <a:gd name="T13" fmla="*/ 22 h 52"/>
                  <a:gd name="T14" fmla="*/ 21 w 124"/>
                  <a:gd name="T15" fmla="*/ 5 h 52"/>
                  <a:gd name="T16" fmla="*/ 6 w 124"/>
                  <a:gd name="T17" fmla="*/ 12 h 52"/>
                  <a:gd name="T18" fmla="*/ 0 w 124"/>
                  <a:gd name="T19" fmla="*/ 26 h 52"/>
                  <a:gd name="T20" fmla="*/ 1 w 124"/>
                  <a:gd name="T21" fmla="*/ 43 h 52"/>
                  <a:gd name="T22" fmla="*/ 20 w 124"/>
                  <a:gd name="T23" fmla="*/ 36 h 52"/>
                  <a:gd name="T24" fmla="*/ 49 w 124"/>
                  <a:gd name="T25" fmla="*/ 37 h 52"/>
                  <a:gd name="T26" fmla="*/ 66 w 124"/>
                  <a:gd name="T27" fmla="*/ 35 h 52"/>
                  <a:gd name="T28" fmla="*/ 70 w 124"/>
                  <a:gd name="T29" fmla="*/ 40 h 52"/>
                  <a:gd name="T30" fmla="*/ 79 w 124"/>
                  <a:gd name="T31" fmla="*/ 41 h 52"/>
                  <a:gd name="T32" fmla="*/ 98 w 124"/>
                  <a:gd name="T33" fmla="*/ 52 h 52"/>
                  <a:gd name="T34" fmla="*/ 107 w 124"/>
                  <a:gd name="T35" fmla="*/ 49 h 52"/>
                  <a:gd name="T36" fmla="*/ 124 w 124"/>
                  <a:gd name="T37" fmla="*/ 40 h 52"/>
                  <a:gd name="T38" fmla="*/ 116 w 124"/>
                  <a:gd name="T39" fmla="*/ 26 h 52"/>
                  <a:gd name="T40" fmla="*/ 113 w 124"/>
                  <a:gd name="T41" fmla="*/ 16 h 52"/>
                  <a:gd name="T42" fmla="*/ 103 w 124"/>
                  <a:gd name="T43" fmla="*/ 10 h 52"/>
                  <a:gd name="T44" fmla="*/ 103 w 124"/>
                  <a:gd name="T45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" h="52">
                    <a:moveTo>
                      <a:pt x="103" y="10"/>
                    </a:moveTo>
                    <a:lnTo>
                      <a:pt x="89" y="10"/>
                    </a:lnTo>
                    <a:lnTo>
                      <a:pt x="73" y="3"/>
                    </a:lnTo>
                    <a:lnTo>
                      <a:pt x="65" y="0"/>
                    </a:lnTo>
                    <a:lnTo>
                      <a:pt x="51" y="4"/>
                    </a:lnTo>
                    <a:lnTo>
                      <a:pt x="51" y="21"/>
                    </a:lnTo>
                    <a:lnTo>
                      <a:pt x="37" y="22"/>
                    </a:lnTo>
                    <a:lnTo>
                      <a:pt x="21" y="5"/>
                    </a:lnTo>
                    <a:lnTo>
                      <a:pt x="6" y="12"/>
                    </a:lnTo>
                    <a:lnTo>
                      <a:pt x="0" y="26"/>
                    </a:lnTo>
                    <a:lnTo>
                      <a:pt x="1" y="43"/>
                    </a:lnTo>
                    <a:lnTo>
                      <a:pt x="20" y="36"/>
                    </a:lnTo>
                    <a:lnTo>
                      <a:pt x="49" y="37"/>
                    </a:lnTo>
                    <a:lnTo>
                      <a:pt x="66" y="35"/>
                    </a:lnTo>
                    <a:lnTo>
                      <a:pt x="70" y="40"/>
                    </a:lnTo>
                    <a:lnTo>
                      <a:pt x="79" y="41"/>
                    </a:lnTo>
                    <a:lnTo>
                      <a:pt x="98" y="52"/>
                    </a:lnTo>
                    <a:lnTo>
                      <a:pt x="107" y="49"/>
                    </a:lnTo>
                    <a:lnTo>
                      <a:pt x="124" y="40"/>
                    </a:lnTo>
                    <a:lnTo>
                      <a:pt x="116" y="26"/>
                    </a:lnTo>
                    <a:lnTo>
                      <a:pt x="113" y="16"/>
                    </a:lnTo>
                    <a:lnTo>
                      <a:pt x="103" y="10"/>
                    </a:lnTo>
                    <a:lnTo>
                      <a:pt x="10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5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1A5D69-37C1-4401-9AAF-3741231110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0212" y="2660651"/>
                <a:ext cx="109537" cy="109538"/>
              </a:xfrm>
              <a:custGeom>
                <a:avLst/>
                <a:gdLst>
                  <a:gd name="T0" fmla="*/ 39 w 69"/>
                  <a:gd name="T1" fmla="*/ 69 h 69"/>
                  <a:gd name="T2" fmla="*/ 43 w 69"/>
                  <a:gd name="T3" fmla="*/ 66 h 69"/>
                  <a:gd name="T4" fmla="*/ 45 w 69"/>
                  <a:gd name="T5" fmla="*/ 59 h 69"/>
                  <a:gd name="T6" fmla="*/ 49 w 69"/>
                  <a:gd name="T7" fmla="*/ 51 h 69"/>
                  <a:gd name="T8" fmla="*/ 47 w 69"/>
                  <a:gd name="T9" fmla="*/ 47 h 69"/>
                  <a:gd name="T10" fmla="*/ 51 w 69"/>
                  <a:gd name="T11" fmla="*/ 46 h 69"/>
                  <a:gd name="T12" fmla="*/ 54 w 69"/>
                  <a:gd name="T13" fmla="*/ 48 h 69"/>
                  <a:gd name="T14" fmla="*/ 65 w 69"/>
                  <a:gd name="T15" fmla="*/ 49 h 69"/>
                  <a:gd name="T16" fmla="*/ 69 w 69"/>
                  <a:gd name="T17" fmla="*/ 47 h 69"/>
                  <a:gd name="T18" fmla="*/ 65 w 69"/>
                  <a:gd name="T19" fmla="*/ 46 h 69"/>
                  <a:gd name="T20" fmla="*/ 66 w 69"/>
                  <a:gd name="T21" fmla="*/ 42 h 69"/>
                  <a:gd name="T22" fmla="*/ 58 w 69"/>
                  <a:gd name="T23" fmla="*/ 36 h 69"/>
                  <a:gd name="T24" fmla="*/ 55 w 69"/>
                  <a:gd name="T25" fmla="*/ 26 h 69"/>
                  <a:gd name="T26" fmla="*/ 47 w 69"/>
                  <a:gd name="T27" fmla="*/ 22 h 69"/>
                  <a:gd name="T28" fmla="*/ 47 w 69"/>
                  <a:gd name="T29" fmla="*/ 14 h 69"/>
                  <a:gd name="T30" fmla="*/ 38 w 69"/>
                  <a:gd name="T31" fmla="*/ 8 h 69"/>
                  <a:gd name="T32" fmla="*/ 30 w 69"/>
                  <a:gd name="T33" fmla="*/ 7 h 69"/>
                  <a:gd name="T34" fmla="*/ 16 w 69"/>
                  <a:gd name="T35" fmla="*/ 0 h 69"/>
                  <a:gd name="T36" fmla="*/ 4 w 69"/>
                  <a:gd name="T37" fmla="*/ 3 h 69"/>
                  <a:gd name="T38" fmla="*/ 0 w 69"/>
                  <a:gd name="T39" fmla="*/ 5 h 69"/>
                  <a:gd name="T40" fmla="*/ 6 w 69"/>
                  <a:gd name="T41" fmla="*/ 8 h 69"/>
                  <a:gd name="T42" fmla="*/ 13 w 69"/>
                  <a:gd name="T43" fmla="*/ 15 h 69"/>
                  <a:gd name="T44" fmla="*/ 20 w 69"/>
                  <a:gd name="T45" fmla="*/ 25 h 69"/>
                  <a:gd name="T46" fmla="*/ 32 w 69"/>
                  <a:gd name="T47" fmla="*/ 38 h 69"/>
                  <a:gd name="T48" fmla="*/ 35 w 69"/>
                  <a:gd name="T49" fmla="*/ 48 h 69"/>
                  <a:gd name="T50" fmla="*/ 34 w 69"/>
                  <a:gd name="T51" fmla="*/ 59 h 69"/>
                  <a:gd name="T52" fmla="*/ 39 w 69"/>
                  <a:gd name="T5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" h="69">
                    <a:moveTo>
                      <a:pt x="39" y="69"/>
                    </a:moveTo>
                    <a:lnTo>
                      <a:pt x="43" y="66"/>
                    </a:lnTo>
                    <a:lnTo>
                      <a:pt x="45" y="59"/>
                    </a:lnTo>
                    <a:lnTo>
                      <a:pt x="49" y="51"/>
                    </a:lnTo>
                    <a:lnTo>
                      <a:pt x="47" y="47"/>
                    </a:lnTo>
                    <a:lnTo>
                      <a:pt x="51" y="46"/>
                    </a:lnTo>
                    <a:lnTo>
                      <a:pt x="54" y="48"/>
                    </a:lnTo>
                    <a:lnTo>
                      <a:pt x="65" y="49"/>
                    </a:lnTo>
                    <a:lnTo>
                      <a:pt x="69" y="47"/>
                    </a:lnTo>
                    <a:lnTo>
                      <a:pt x="65" y="46"/>
                    </a:lnTo>
                    <a:lnTo>
                      <a:pt x="66" y="42"/>
                    </a:lnTo>
                    <a:lnTo>
                      <a:pt x="58" y="36"/>
                    </a:lnTo>
                    <a:lnTo>
                      <a:pt x="55" y="26"/>
                    </a:lnTo>
                    <a:lnTo>
                      <a:pt x="47" y="22"/>
                    </a:lnTo>
                    <a:lnTo>
                      <a:pt x="47" y="14"/>
                    </a:lnTo>
                    <a:lnTo>
                      <a:pt x="38" y="8"/>
                    </a:lnTo>
                    <a:lnTo>
                      <a:pt x="30" y="7"/>
                    </a:lnTo>
                    <a:lnTo>
                      <a:pt x="16" y="0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6" y="8"/>
                    </a:lnTo>
                    <a:lnTo>
                      <a:pt x="13" y="15"/>
                    </a:lnTo>
                    <a:lnTo>
                      <a:pt x="20" y="25"/>
                    </a:lnTo>
                    <a:lnTo>
                      <a:pt x="32" y="38"/>
                    </a:lnTo>
                    <a:lnTo>
                      <a:pt x="35" y="48"/>
                    </a:lnTo>
                    <a:lnTo>
                      <a:pt x="34" y="59"/>
                    </a:lnTo>
                    <a:lnTo>
                      <a:pt x="39" y="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5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90CC239-CF73-44CA-A4DC-3DEE567EE1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886076"/>
                <a:ext cx="74612" cy="53975"/>
              </a:xfrm>
              <a:custGeom>
                <a:avLst/>
                <a:gdLst>
                  <a:gd name="T0" fmla="*/ 44 w 47"/>
                  <a:gd name="T1" fmla="*/ 7 h 34"/>
                  <a:gd name="T2" fmla="*/ 34 w 47"/>
                  <a:gd name="T3" fmla="*/ 0 h 34"/>
                  <a:gd name="T4" fmla="*/ 25 w 47"/>
                  <a:gd name="T5" fmla="*/ 1 h 34"/>
                  <a:gd name="T6" fmla="*/ 18 w 47"/>
                  <a:gd name="T7" fmla="*/ 2 h 34"/>
                  <a:gd name="T8" fmla="*/ 14 w 47"/>
                  <a:gd name="T9" fmla="*/ 3 h 34"/>
                  <a:gd name="T10" fmla="*/ 3 w 47"/>
                  <a:gd name="T11" fmla="*/ 6 h 34"/>
                  <a:gd name="T12" fmla="*/ 3 w 47"/>
                  <a:gd name="T13" fmla="*/ 11 h 34"/>
                  <a:gd name="T14" fmla="*/ 0 w 47"/>
                  <a:gd name="T15" fmla="*/ 11 h 34"/>
                  <a:gd name="T16" fmla="*/ 0 w 47"/>
                  <a:gd name="T17" fmla="*/ 11 h 34"/>
                  <a:gd name="T18" fmla="*/ 0 w 47"/>
                  <a:gd name="T19" fmla="*/ 18 h 34"/>
                  <a:gd name="T20" fmla="*/ 2 w 47"/>
                  <a:gd name="T21" fmla="*/ 29 h 34"/>
                  <a:gd name="T22" fmla="*/ 11 w 47"/>
                  <a:gd name="T23" fmla="*/ 34 h 34"/>
                  <a:gd name="T24" fmla="*/ 24 w 47"/>
                  <a:gd name="T25" fmla="*/ 32 h 34"/>
                  <a:gd name="T26" fmla="*/ 30 w 47"/>
                  <a:gd name="T27" fmla="*/ 27 h 34"/>
                  <a:gd name="T28" fmla="*/ 41 w 47"/>
                  <a:gd name="T29" fmla="*/ 28 h 34"/>
                  <a:gd name="T30" fmla="*/ 43 w 47"/>
                  <a:gd name="T31" fmla="*/ 23 h 34"/>
                  <a:gd name="T32" fmla="*/ 47 w 47"/>
                  <a:gd name="T33" fmla="*/ 23 h 34"/>
                  <a:gd name="T34" fmla="*/ 44 w 47"/>
                  <a:gd name="T35" fmla="*/ 7 h 34"/>
                  <a:gd name="T36" fmla="*/ 44 w 47"/>
                  <a:gd name="T3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" h="34">
                    <a:moveTo>
                      <a:pt x="44" y="7"/>
                    </a:moveTo>
                    <a:lnTo>
                      <a:pt x="34" y="0"/>
                    </a:lnTo>
                    <a:lnTo>
                      <a:pt x="25" y="1"/>
                    </a:lnTo>
                    <a:lnTo>
                      <a:pt x="18" y="2"/>
                    </a:lnTo>
                    <a:lnTo>
                      <a:pt x="14" y="3"/>
                    </a:lnTo>
                    <a:lnTo>
                      <a:pt x="3" y="6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9"/>
                    </a:lnTo>
                    <a:lnTo>
                      <a:pt x="11" y="34"/>
                    </a:lnTo>
                    <a:lnTo>
                      <a:pt x="24" y="32"/>
                    </a:lnTo>
                    <a:lnTo>
                      <a:pt x="30" y="27"/>
                    </a:lnTo>
                    <a:lnTo>
                      <a:pt x="41" y="28"/>
                    </a:lnTo>
                    <a:lnTo>
                      <a:pt x="43" y="23"/>
                    </a:lnTo>
                    <a:lnTo>
                      <a:pt x="47" y="23"/>
                    </a:lnTo>
                    <a:lnTo>
                      <a:pt x="44" y="7"/>
                    </a:lnTo>
                    <a:lnTo>
                      <a:pt x="44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5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475BD3B-405D-4503-ADF6-A3873792F4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843213"/>
                <a:ext cx="57150" cy="58738"/>
              </a:xfrm>
              <a:custGeom>
                <a:avLst/>
                <a:gdLst>
                  <a:gd name="T0" fmla="*/ 34 w 36"/>
                  <a:gd name="T1" fmla="*/ 16 h 37"/>
                  <a:gd name="T2" fmla="*/ 36 w 36"/>
                  <a:gd name="T3" fmla="*/ 14 h 37"/>
                  <a:gd name="T4" fmla="*/ 28 w 36"/>
                  <a:gd name="T5" fmla="*/ 9 h 37"/>
                  <a:gd name="T6" fmla="*/ 21 w 36"/>
                  <a:gd name="T7" fmla="*/ 6 h 37"/>
                  <a:gd name="T8" fmla="*/ 18 w 36"/>
                  <a:gd name="T9" fmla="*/ 3 h 37"/>
                  <a:gd name="T10" fmla="*/ 13 w 36"/>
                  <a:gd name="T11" fmla="*/ 0 h 37"/>
                  <a:gd name="T12" fmla="*/ 10 w 36"/>
                  <a:gd name="T13" fmla="*/ 2 h 37"/>
                  <a:gd name="T14" fmla="*/ 4 w 36"/>
                  <a:gd name="T15" fmla="*/ 7 h 37"/>
                  <a:gd name="T16" fmla="*/ 2 w 36"/>
                  <a:gd name="T17" fmla="*/ 19 h 37"/>
                  <a:gd name="T18" fmla="*/ 0 w 36"/>
                  <a:gd name="T19" fmla="*/ 23 h 37"/>
                  <a:gd name="T20" fmla="*/ 0 w 36"/>
                  <a:gd name="T21" fmla="*/ 23 h 37"/>
                  <a:gd name="T22" fmla="*/ 9 w 36"/>
                  <a:gd name="T23" fmla="*/ 28 h 37"/>
                  <a:gd name="T24" fmla="*/ 15 w 36"/>
                  <a:gd name="T25" fmla="*/ 35 h 37"/>
                  <a:gd name="T26" fmla="*/ 19 w 36"/>
                  <a:gd name="T27" fmla="*/ 37 h 37"/>
                  <a:gd name="T28" fmla="*/ 19 w 36"/>
                  <a:gd name="T29" fmla="*/ 37 h 37"/>
                  <a:gd name="T30" fmla="*/ 17 w 36"/>
                  <a:gd name="T31" fmla="*/ 30 h 37"/>
                  <a:gd name="T32" fmla="*/ 25 w 36"/>
                  <a:gd name="T33" fmla="*/ 18 h 37"/>
                  <a:gd name="T34" fmla="*/ 27 w 36"/>
                  <a:gd name="T35" fmla="*/ 23 h 37"/>
                  <a:gd name="T36" fmla="*/ 31 w 36"/>
                  <a:gd name="T37" fmla="*/ 21 h 37"/>
                  <a:gd name="T38" fmla="*/ 34 w 36"/>
                  <a:gd name="T39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7">
                    <a:moveTo>
                      <a:pt x="34" y="16"/>
                    </a:moveTo>
                    <a:lnTo>
                      <a:pt x="36" y="14"/>
                    </a:lnTo>
                    <a:lnTo>
                      <a:pt x="28" y="9"/>
                    </a:lnTo>
                    <a:lnTo>
                      <a:pt x="21" y="6"/>
                    </a:lnTo>
                    <a:lnTo>
                      <a:pt x="18" y="3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4" y="7"/>
                    </a:lnTo>
                    <a:lnTo>
                      <a:pt x="2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9" y="28"/>
                    </a:lnTo>
                    <a:lnTo>
                      <a:pt x="15" y="35"/>
                    </a:lnTo>
                    <a:lnTo>
                      <a:pt x="19" y="37"/>
                    </a:lnTo>
                    <a:lnTo>
                      <a:pt x="19" y="37"/>
                    </a:lnTo>
                    <a:lnTo>
                      <a:pt x="17" y="30"/>
                    </a:lnTo>
                    <a:lnTo>
                      <a:pt x="25" y="18"/>
                    </a:lnTo>
                    <a:lnTo>
                      <a:pt x="27" y="23"/>
                    </a:lnTo>
                    <a:lnTo>
                      <a:pt x="31" y="21"/>
                    </a:lnTo>
                    <a:lnTo>
                      <a:pt x="34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5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A0FD3CA-AFD9-4923-B6D9-7B17E1EBE0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2476501"/>
                <a:ext cx="104775" cy="98425"/>
              </a:xfrm>
              <a:custGeom>
                <a:avLst/>
                <a:gdLst>
                  <a:gd name="T0" fmla="*/ 48 w 66"/>
                  <a:gd name="T1" fmla="*/ 38 h 62"/>
                  <a:gd name="T2" fmla="*/ 59 w 66"/>
                  <a:gd name="T3" fmla="*/ 38 h 62"/>
                  <a:gd name="T4" fmla="*/ 63 w 66"/>
                  <a:gd name="T5" fmla="*/ 29 h 62"/>
                  <a:gd name="T6" fmla="*/ 66 w 66"/>
                  <a:gd name="T7" fmla="*/ 9 h 62"/>
                  <a:gd name="T8" fmla="*/ 63 w 66"/>
                  <a:gd name="T9" fmla="*/ 1 h 62"/>
                  <a:gd name="T10" fmla="*/ 48 w 66"/>
                  <a:gd name="T11" fmla="*/ 0 h 62"/>
                  <a:gd name="T12" fmla="*/ 24 w 66"/>
                  <a:gd name="T13" fmla="*/ 10 h 62"/>
                  <a:gd name="T14" fmla="*/ 10 w 66"/>
                  <a:gd name="T15" fmla="*/ 43 h 62"/>
                  <a:gd name="T16" fmla="*/ 0 w 66"/>
                  <a:gd name="T17" fmla="*/ 50 h 62"/>
                  <a:gd name="T18" fmla="*/ 0 w 66"/>
                  <a:gd name="T19" fmla="*/ 50 h 62"/>
                  <a:gd name="T20" fmla="*/ 13 w 66"/>
                  <a:gd name="T21" fmla="*/ 51 h 62"/>
                  <a:gd name="T22" fmla="*/ 30 w 66"/>
                  <a:gd name="T23" fmla="*/ 47 h 62"/>
                  <a:gd name="T24" fmla="*/ 41 w 66"/>
                  <a:gd name="T25" fmla="*/ 57 h 62"/>
                  <a:gd name="T26" fmla="*/ 52 w 66"/>
                  <a:gd name="T27" fmla="*/ 62 h 62"/>
                  <a:gd name="T28" fmla="*/ 48 w 66"/>
                  <a:gd name="T29" fmla="*/ 38 h 62"/>
                  <a:gd name="T30" fmla="*/ 48 w 66"/>
                  <a:gd name="T31" fmla="*/ 3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2">
                    <a:moveTo>
                      <a:pt x="48" y="38"/>
                    </a:moveTo>
                    <a:lnTo>
                      <a:pt x="59" y="38"/>
                    </a:lnTo>
                    <a:lnTo>
                      <a:pt x="63" y="29"/>
                    </a:lnTo>
                    <a:lnTo>
                      <a:pt x="66" y="9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24" y="10"/>
                    </a:lnTo>
                    <a:lnTo>
                      <a:pt x="10" y="43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3" y="51"/>
                    </a:lnTo>
                    <a:lnTo>
                      <a:pt x="30" y="47"/>
                    </a:lnTo>
                    <a:lnTo>
                      <a:pt x="41" y="57"/>
                    </a:lnTo>
                    <a:lnTo>
                      <a:pt x="52" y="62"/>
                    </a:lnTo>
                    <a:lnTo>
                      <a:pt x="48" y="38"/>
                    </a:lnTo>
                    <a:lnTo>
                      <a:pt x="48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6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56F32C-92F7-4D55-8A5E-10B3B7C7AE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32512" y="1609726"/>
                <a:ext cx="617537" cy="704850"/>
              </a:xfrm>
              <a:custGeom>
                <a:avLst/>
                <a:gdLst>
                  <a:gd name="T0" fmla="*/ 311 w 389"/>
                  <a:gd name="T1" fmla="*/ 174 h 444"/>
                  <a:gd name="T2" fmla="*/ 264 w 389"/>
                  <a:gd name="T3" fmla="*/ 189 h 444"/>
                  <a:gd name="T4" fmla="*/ 207 w 389"/>
                  <a:gd name="T5" fmla="*/ 197 h 444"/>
                  <a:gd name="T6" fmla="*/ 145 w 389"/>
                  <a:gd name="T7" fmla="*/ 237 h 444"/>
                  <a:gd name="T8" fmla="*/ 86 w 389"/>
                  <a:gd name="T9" fmla="*/ 306 h 444"/>
                  <a:gd name="T10" fmla="*/ 14 w 389"/>
                  <a:gd name="T11" fmla="*/ 346 h 444"/>
                  <a:gd name="T12" fmla="*/ 6 w 389"/>
                  <a:gd name="T13" fmla="*/ 410 h 444"/>
                  <a:gd name="T14" fmla="*/ 38 w 389"/>
                  <a:gd name="T15" fmla="*/ 444 h 444"/>
                  <a:gd name="T16" fmla="*/ 92 w 389"/>
                  <a:gd name="T17" fmla="*/ 414 h 444"/>
                  <a:gd name="T18" fmla="*/ 111 w 389"/>
                  <a:gd name="T19" fmla="*/ 414 h 444"/>
                  <a:gd name="T20" fmla="*/ 127 w 389"/>
                  <a:gd name="T21" fmla="*/ 374 h 444"/>
                  <a:gd name="T22" fmla="*/ 111 w 389"/>
                  <a:gd name="T23" fmla="*/ 335 h 444"/>
                  <a:gd name="T24" fmla="*/ 136 w 389"/>
                  <a:gd name="T25" fmla="*/ 315 h 444"/>
                  <a:gd name="T26" fmla="*/ 134 w 389"/>
                  <a:gd name="T27" fmla="*/ 301 h 444"/>
                  <a:gd name="T28" fmla="*/ 168 w 389"/>
                  <a:gd name="T29" fmla="*/ 248 h 444"/>
                  <a:gd name="T30" fmla="*/ 191 w 389"/>
                  <a:gd name="T31" fmla="*/ 233 h 444"/>
                  <a:gd name="T32" fmla="*/ 223 w 389"/>
                  <a:gd name="T33" fmla="*/ 226 h 444"/>
                  <a:gd name="T34" fmla="*/ 232 w 389"/>
                  <a:gd name="T35" fmla="*/ 211 h 444"/>
                  <a:gd name="T36" fmla="*/ 259 w 389"/>
                  <a:gd name="T37" fmla="*/ 217 h 444"/>
                  <a:gd name="T38" fmla="*/ 297 w 389"/>
                  <a:gd name="T39" fmla="*/ 220 h 444"/>
                  <a:gd name="T40" fmla="*/ 313 w 389"/>
                  <a:gd name="T41" fmla="*/ 197 h 444"/>
                  <a:gd name="T42" fmla="*/ 356 w 389"/>
                  <a:gd name="T43" fmla="*/ 198 h 444"/>
                  <a:gd name="T44" fmla="*/ 365 w 389"/>
                  <a:gd name="T45" fmla="*/ 211 h 444"/>
                  <a:gd name="T46" fmla="*/ 389 w 389"/>
                  <a:gd name="T47" fmla="*/ 203 h 444"/>
                  <a:gd name="T48" fmla="*/ 387 w 389"/>
                  <a:gd name="T49" fmla="*/ 185 h 444"/>
                  <a:gd name="T50" fmla="*/ 336 w 389"/>
                  <a:gd name="T51" fmla="*/ 170 h 444"/>
                  <a:gd name="T52" fmla="*/ 230 w 389"/>
                  <a:gd name="T53" fmla="*/ 42 h 444"/>
                  <a:gd name="T54" fmla="*/ 197 w 389"/>
                  <a:gd name="T55" fmla="*/ 39 h 444"/>
                  <a:gd name="T56" fmla="*/ 198 w 389"/>
                  <a:gd name="T57" fmla="*/ 49 h 444"/>
                  <a:gd name="T58" fmla="*/ 252 w 389"/>
                  <a:gd name="T59" fmla="*/ 46 h 444"/>
                  <a:gd name="T60" fmla="*/ 139 w 389"/>
                  <a:gd name="T61" fmla="*/ 9 h 444"/>
                  <a:gd name="T62" fmla="*/ 116 w 389"/>
                  <a:gd name="T63" fmla="*/ 15 h 444"/>
                  <a:gd name="T64" fmla="*/ 89 w 389"/>
                  <a:gd name="T65" fmla="*/ 9 h 444"/>
                  <a:gd name="T66" fmla="*/ 66 w 389"/>
                  <a:gd name="T67" fmla="*/ 29 h 444"/>
                  <a:gd name="T68" fmla="*/ 116 w 389"/>
                  <a:gd name="T69" fmla="*/ 48 h 444"/>
                  <a:gd name="T70" fmla="*/ 136 w 389"/>
                  <a:gd name="T71" fmla="*/ 65 h 444"/>
                  <a:gd name="T72" fmla="*/ 156 w 389"/>
                  <a:gd name="T73" fmla="*/ 50 h 444"/>
                  <a:gd name="T74" fmla="*/ 171 w 389"/>
                  <a:gd name="T75" fmla="*/ 34 h 444"/>
                  <a:gd name="T76" fmla="*/ 156 w 389"/>
                  <a:gd name="T77" fmla="*/ 15 h 444"/>
                  <a:gd name="T78" fmla="*/ 213 w 389"/>
                  <a:gd name="T79" fmla="*/ 0 h 444"/>
                  <a:gd name="T80" fmla="*/ 182 w 389"/>
                  <a:gd name="T81" fmla="*/ 0 h 444"/>
                  <a:gd name="T82" fmla="*/ 158 w 389"/>
                  <a:gd name="T83" fmla="*/ 12 h 444"/>
                  <a:gd name="T84" fmla="*/ 181 w 389"/>
                  <a:gd name="T85" fmla="*/ 17 h 444"/>
                  <a:gd name="T86" fmla="*/ 258 w 389"/>
                  <a:gd name="T87" fmla="*/ 18 h 444"/>
                  <a:gd name="T88" fmla="*/ 247 w 389"/>
                  <a:gd name="T89" fmla="*/ 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9" h="444">
                    <a:moveTo>
                      <a:pt x="336" y="170"/>
                    </a:moveTo>
                    <a:lnTo>
                      <a:pt x="311" y="174"/>
                    </a:lnTo>
                    <a:lnTo>
                      <a:pt x="282" y="174"/>
                    </a:lnTo>
                    <a:lnTo>
                      <a:pt x="264" y="189"/>
                    </a:lnTo>
                    <a:lnTo>
                      <a:pt x="239" y="188"/>
                    </a:lnTo>
                    <a:lnTo>
                      <a:pt x="207" y="197"/>
                    </a:lnTo>
                    <a:lnTo>
                      <a:pt x="170" y="222"/>
                    </a:lnTo>
                    <a:lnTo>
                      <a:pt x="145" y="237"/>
                    </a:lnTo>
                    <a:lnTo>
                      <a:pt x="113" y="277"/>
                    </a:lnTo>
                    <a:lnTo>
                      <a:pt x="86" y="306"/>
                    </a:lnTo>
                    <a:lnTo>
                      <a:pt x="56" y="329"/>
                    </a:lnTo>
                    <a:lnTo>
                      <a:pt x="14" y="346"/>
                    </a:lnTo>
                    <a:lnTo>
                      <a:pt x="0" y="359"/>
                    </a:lnTo>
                    <a:lnTo>
                      <a:pt x="6" y="410"/>
                    </a:lnTo>
                    <a:lnTo>
                      <a:pt x="14" y="433"/>
                    </a:lnTo>
                    <a:lnTo>
                      <a:pt x="38" y="444"/>
                    </a:lnTo>
                    <a:lnTo>
                      <a:pt x="60" y="439"/>
                    </a:lnTo>
                    <a:lnTo>
                      <a:pt x="92" y="414"/>
                    </a:lnTo>
                    <a:lnTo>
                      <a:pt x="104" y="428"/>
                    </a:lnTo>
                    <a:lnTo>
                      <a:pt x="111" y="414"/>
                    </a:lnTo>
                    <a:lnTo>
                      <a:pt x="123" y="400"/>
                    </a:lnTo>
                    <a:lnTo>
                      <a:pt x="127" y="374"/>
                    </a:lnTo>
                    <a:lnTo>
                      <a:pt x="114" y="363"/>
                    </a:lnTo>
                    <a:lnTo>
                      <a:pt x="111" y="335"/>
                    </a:lnTo>
                    <a:lnTo>
                      <a:pt x="120" y="315"/>
                    </a:lnTo>
                    <a:lnTo>
                      <a:pt x="136" y="315"/>
                    </a:lnTo>
                    <a:lnTo>
                      <a:pt x="141" y="307"/>
                    </a:lnTo>
                    <a:lnTo>
                      <a:pt x="134" y="301"/>
                    </a:lnTo>
                    <a:lnTo>
                      <a:pt x="156" y="271"/>
                    </a:lnTo>
                    <a:lnTo>
                      <a:pt x="168" y="248"/>
                    </a:lnTo>
                    <a:lnTo>
                      <a:pt x="176" y="233"/>
                    </a:lnTo>
                    <a:lnTo>
                      <a:pt x="191" y="233"/>
                    </a:lnTo>
                    <a:lnTo>
                      <a:pt x="193" y="222"/>
                    </a:lnTo>
                    <a:lnTo>
                      <a:pt x="223" y="226"/>
                    </a:lnTo>
                    <a:lnTo>
                      <a:pt x="223" y="213"/>
                    </a:lnTo>
                    <a:lnTo>
                      <a:pt x="232" y="211"/>
                    </a:lnTo>
                    <a:lnTo>
                      <a:pt x="240" y="206"/>
                    </a:lnTo>
                    <a:lnTo>
                      <a:pt x="259" y="217"/>
                    </a:lnTo>
                    <a:lnTo>
                      <a:pt x="279" y="216"/>
                    </a:lnTo>
                    <a:lnTo>
                      <a:pt x="297" y="220"/>
                    </a:lnTo>
                    <a:lnTo>
                      <a:pt x="309" y="212"/>
                    </a:lnTo>
                    <a:lnTo>
                      <a:pt x="313" y="197"/>
                    </a:lnTo>
                    <a:lnTo>
                      <a:pt x="335" y="190"/>
                    </a:lnTo>
                    <a:lnTo>
                      <a:pt x="356" y="198"/>
                    </a:lnTo>
                    <a:lnTo>
                      <a:pt x="353" y="213"/>
                    </a:lnTo>
                    <a:lnTo>
                      <a:pt x="365" y="211"/>
                    </a:lnTo>
                    <a:lnTo>
                      <a:pt x="389" y="203"/>
                    </a:lnTo>
                    <a:lnTo>
                      <a:pt x="389" y="203"/>
                    </a:lnTo>
                    <a:lnTo>
                      <a:pt x="368" y="190"/>
                    </a:lnTo>
                    <a:lnTo>
                      <a:pt x="387" y="185"/>
                    </a:lnTo>
                    <a:lnTo>
                      <a:pt x="336" y="170"/>
                    </a:lnTo>
                    <a:lnTo>
                      <a:pt x="336" y="170"/>
                    </a:lnTo>
                    <a:close/>
                    <a:moveTo>
                      <a:pt x="252" y="46"/>
                    </a:moveTo>
                    <a:lnTo>
                      <a:pt x="230" y="42"/>
                    </a:lnTo>
                    <a:lnTo>
                      <a:pt x="224" y="35"/>
                    </a:lnTo>
                    <a:lnTo>
                      <a:pt x="197" y="39"/>
                    </a:lnTo>
                    <a:lnTo>
                      <a:pt x="206" y="45"/>
                    </a:lnTo>
                    <a:lnTo>
                      <a:pt x="198" y="49"/>
                    </a:lnTo>
                    <a:lnTo>
                      <a:pt x="223" y="53"/>
                    </a:lnTo>
                    <a:lnTo>
                      <a:pt x="252" y="46"/>
                    </a:lnTo>
                    <a:close/>
                    <a:moveTo>
                      <a:pt x="156" y="15"/>
                    </a:moveTo>
                    <a:lnTo>
                      <a:pt x="139" y="9"/>
                    </a:lnTo>
                    <a:lnTo>
                      <a:pt x="120" y="9"/>
                    </a:lnTo>
                    <a:lnTo>
                      <a:pt x="116" y="15"/>
                    </a:lnTo>
                    <a:lnTo>
                      <a:pt x="98" y="15"/>
                    </a:lnTo>
                    <a:lnTo>
                      <a:pt x="89" y="9"/>
                    </a:lnTo>
                    <a:lnTo>
                      <a:pt x="55" y="16"/>
                    </a:lnTo>
                    <a:lnTo>
                      <a:pt x="66" y="29"/>
                    </a:lnTo>
                    <a:lnTo>
                      <a:pt x="95" y="43"/>
                    </a:lnTo>
                    <a:lnTo>
                      <a:pt x="116" y="48"/>
                    </a:lnTo>
                    <a:lnTo>
                      <a:pt x="105" y="54"/>
                    </a:lnTo>
                    <a:lnTo>
                      <a:pt x="136" y="65"/>
                    </a:lnTo>
                    <a:lnTo>
                      <a:pt x="153" y="64"/>
                    </a:lnTo>
                    <a:lnTo>
                      <a:pt x="156" y="50"/>
                    </a:lnTo>
                    <a:lnTo>
                      <a:pt x="167" y="47"/>
                    </a:lnTo>
                    <a:lnTo>
                      <a:pt x="171" y="34"/>
                    </a:lnTo>
                    <a:lnTo>
                      <a:pt x="203" y="27"/>
                    </a:lnTo>
                    <a:lnTo>
                      <a:pt x="156" y="15"/>
                    </a:lnTo>
                    <a:close/>
                    <a:moveTo>
                      <a:pt x="247" y="4"/>
                    </a:moveTo>
                    <a:lnTo>
                      <a:pt x="213" y="0"/>
                    </a:lnTo>
                    <a:lnTo>
                      <a:pt x="201" y="4"/>
                    </a:lnTo>
                    <a:lnTo>
                      <a:pt x="182" y="0"/>
                    </a:lnTo>
                    <a:lnTo>
                      <a:pt x="142" y="5"/>
                    </a:lnTo>
                    <a:lnTo>
                      <a:pt x="158" y="12"/>
                    </a:lnTo>
                    <a:lnTo>
                      <a:pt x="178" y="12"/>
                    </a:lnTo>
                    <a:lnTo>
                      <a:pt x="181" y="17"/>
                    </a:lnTo>
                    <a:lnTo>
                      <a:pt x="221" y="20"/>
                    </a:lnTo>
                    <a:lnTo>
                      <a:pt x="258" y="18"/>
                    </a:lnTo>
                    <a:lnTo>
                      <a:pt x="274" y="9"/>
                    </a:lnTo>
                    <a:lnTo>
                      <a:pt x="24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6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EB5F07-AAE2-448D-9694-01641803AE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5" y="2428876"/>
                <a:ext cx="295275" cy="211138"/>
              </a:xfrm>
              <a:custGeom>
                <a:avLst/>
                <a:gdLst>
                  <a:gd name="T0" fmla="*/ 97 w 186"/>
                  <a:gd name="T1" fmla="*/ 10 h 133"/>
                  <a:gd name="T2" fmla="*/ 79 w 186"/>
                  <a:gd name="T3" fmla="*/ 10 h 133"/>
                  <a:gd name="T4" fmla="*/ 77 w 186"/>
                  <a:gd name="T5" fmla="*/ 4 h 133"/>
                  <a:gd name="T6" fmla="*/ 59 w 186"/>
                  <a:gd name="T7" fmla="*/ 0 h 133"/>
                  <a:gd name="T8" fmla="*/ 38 w 186"/>
                  <a:gd name="T9" fmla="*/ 8 h 133"/>
                  <a:gd name="T10" fmla="*/ 12 w 186"/>
                  <a:gd name="T11" fmla="*/ 18 h 133"/>
                  <a:gd name="T12" fmla="*/ 0 w 186"/>
                  <a:gd name="T13" fmla="*/ 24 h 133"/>
                  <a:gd name="T14" fmla="*/ 5 w 186"/>
                  <a:gd name="T15" fmla="*/ 37 h 133"/>
                  <a:gd name="T16" fmla="*/ 1 w 186"/>
                  <a:gd name="T17" fmla="*/ 42 h 133"/>
                  <a:gd name="T18" fmla="*/ 8 w 186"/>
                  <a:gd name="T19" fmla="*/ 51 h 133"/>
                  <a:gd name="T20" fmla="*/ 14 w 186"/>
                  <a:gd name="T21" fmla="*/ 63 h 133"/>
                  <a:gd name="T22" fmla="*/ 13 w 186"/>
                  <a:gd name="T23" fmla="*/ 70 h 133"/>
                  <a:gd name="T24" fmla="*/ 22 w 186"/>
                  <a:gd name="T25" fmla="*/ 85 h 133"/>
                  <a:gd name="T26" fmla="*/ 31 w 186"/>
                  <a:gd name="T27" fmla="*/ 93 h 133"/>
                  <a:gd name="T28" fmla="*/ 45 w 186"/>
                  <a:gd name="T29" fmla="*/ 95 h 133"/>
                  <a:gd name="T30" fmla="*/ 45 w 186"/>
                  <a:gd name="T31" fmla="*/ 101 h 133"/>
                  <a:gd name="T32" fmla="*/ 54 w 186"/>
                  <a:gd name="T33" fmla="*/ 106 h 133"/>
                  <a:gd name="T34" fmla="*/ 57 w 186"/>
                  <a:gd name="T35" fmla="*/ 100 h 133"/>
                  <a:gd name="T36" fmla="*/ 69 w 186"/>
                  <a:gd name="T37" fmla="*/ 102 h 133"/>
                  <a:gd name="T38" fmla="*/ 72 w 186"/>
                  <a:gd name="T39" fmla="*/ 109 h 133"/>
                  <a:gd name="T40" fmla="*/ 86 w 186"/>
                  <a:gd name="T41" fmla="*/ 110 h 133"/>
                  <a:gd name="T42" fmla="*/ 95 w 186"/>
                  <a:gd name="T43" fmla="*/ 123 h 133"/>
                  <a:gd name="T44" fmla="*/ 96 w 186"/>
                  <a:gd name="T45" fmla="*/ 123 h 133"/>
                  <a:gd name="T46" fmla="*/ 103 w 186"/>
                  <a:gd name="T47" fmla="*/ 121 h 133"/>
                  <a:gd name="T48" fmla="*/ 114 w 186"/>
                  <a:gd name="T49" fmla="*/ 128 h 133"/>
                  <a:gd name="T50" fmla="*/ 124 w 186"/>
                  <a:gd name="T51" fmla="*/ 123 h 133"/>
                  <a:gd name="T52" fmla="*/ 132 w 186"/>
                  <a:gd name="T53" fmla="*/ 126 h 133"/>
                  <a:gd name="T54" fmla="*/ 145 w 186"/>
                  <a:gd name="T55" fmla="*/ 123 h 133"/>
                  <a:gd name="T56" fmla="*/ 164 w 186"/>
                  <a:gd name="T57" fmla="*/ 132 h 133"/>
                  <a:gd name="T58" fmla="*/ 168 w 186"/>
                  <a:gd name="T59" fmla="*/ 133 h 133"/>
                  <a:gd name="T60" fmla="*/ 162 w 186"/>
                  <a:gd name="T61" fmla="*/ 123 h 133"/>
                  <a:gd name="T62" fmla="*/ 176 w 186"/>
                  <a:gd name="T63" fmla="*/ 104 h 133"/>
                  <a:gd name="T64" fmla="*/ 185 w 186"/>
                  <a:gd name="T65" fmla="*/ 101 h 133"/>
                  <a:gd name="T66" fmla="*/ 186 w 186"/>
                  <a:gd name="T67" fmla="*/ 95 h 133"/>
                  <a:gd name="T68" fmla="*/ 174 w 186"/>
                  <a:gd name="T69" fmla="*/ 74 h 133"/>
                  <a:gd name="T70" fmla="*/ 172 w 186"/>
                  <a:gd name="T71" fmla="*/ 65 h 133"/>
                  <a:gd name="T72" fmla="*/ 165 w 186"/>
                  <a:gd name="T73" fmla="*/ 53 h 133"/>
                  <a:gd name="T74" fmla="*/ 175 w 186"/>
                  <a:gd name="T75" fmla="*/ 49 h 133"/>
                  <a:gd name="T76" fmla="*/ 174 w 186"/>
                  <a:gd name="T77" fmla="*/ 40 h 133"/>
                  <a:gd name="T78" fmla="*/ 168 w 186"/>
                  <a:gd name="T79" fmla="*/ 31 h 133"/>
                  <a:gd name="T80" fmla="*/ 166 w 186"/>
                  <a:gd name="T81" fmla="*/ 22 h 133"/>
                  <a:gd name="T82" fmla="*/ 160 w 186"/>
                  <a:gd name="T83" fmla="*/ 14 h 133"/>
                  <a:gd name="T84" fmla="*/ 151 w 186"/>
                  <a:gd name="T85" fmla="*/ 12 h 133"/>
                  <a:gd name="T86" fmla="*/ 118 w 186"/>
                  <a:gd name="T87" fmla="*/ 12 h 133"/>
                  <a:gd name="T88" fmla="*/ 97 w 186"/>
                  <a:gd name="T89" fmla="*/ 10 h 133"/>
                  <a:gd name="T90" fmla="*/ 97 w 186"/>
                  <a:gd name="T91" fmla="*/ 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33">
                    <a:moveTo>
                      <a:pt x="97" y="10"/>
                    </a:moveTo>
                    <a:lnTo>
                      <a:pt x="79" y="10"/>
                    </a:lnTo>
                    <a:lnTo>
                      <a:pt x="77" y="4"/>
                    </a:lnTo>
                    <a:lnTo>
                      <a:pt x="59" y="0"/>
                    </a:lnTo>
                    <a:lnTo>
                      <a:pt x="38" y="8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5" y="37"/>
                    </a:lnTo>
                    <a:lnTo>
                      <a:pt x="1" y="42"/>
                    </a:lnTo>
                    <a:lnTo>
                      <a:pt x="8" y="51"/>
                    </a:lnTo>
                    <a:lnTo>
                      <a:pt x="14" y="63"/>
                    </a:lnTo>
                    <a:lnTo>
                      <a:pt x="13" y="70"/>
                    </a:lnTo>
                    <a:lnTo>
                      <a:pt x="22" y="85"/>
                    </a:lnTo>
                    <a:lnTo>
                      <a:pt x="31" y="93"/>
                    </a:lnTo>
                    <a:lnTo>
                      <a:pt x="45" y="95"/>
                    </a:lnTo>
                    <a:lnTo>
                      <a:pt x="45" y="101"/>
                    </a:lnTo>
                    <a:lnTo>
                      <a:pt x="54" y="106"/>
                    </a:lnTo>
                    <a:lnTo>
                      <a:pt x="57" y="100"/>
                    </a:lnTo>
                    <a:lnTo>
                      <a:pt x="69" y="102"/>
                    </a:lnTo>
                    <a:lnTo>
                      <a:pt x="72" y="109"/>
                    </a:lnTo>
                    <a:lnTo>
                      <a:pt x="86" y="110"/>
                    </a:lnTo>
                    <a:lnTo>
                      <a:pt x="95" y="123"/>
                    </a:lnTo>
                    <a:lnTo>
                      <a:pt x="96" y="123"/>
                    </a:lnTo>
                    <a:lnTo>
                      <a:pt x="103" y="121"/>
                    </a:lnTo>
                    <a:lnTo>
                      <a:pt x="114" y="128"/>
                    </a:lnTo>
                    <a:lnTo>
                      <a:pt x="124" y="123"/>
                    </a:lnTo>
                    <a:lnTo>
                      <a:pt x="132" y="126"/>
                    </a:lnTo>
                    <a:lnTo>
                      <a:pt x="145" y="123"/>
                    </a:lnTo>
                    <a:lnTo>
                      <a:pt x="164" y="132"/>
                    </a:lnTo>
                    <a:lnTo>
                      <a:pt x="168" y="133"/>
                    </a:lnTo>
                    <a:lnTo>
                      <a:pt x="162" y="123"/>
                    </a:lnTo>
                    <a:lnTo>
                      <a:pt x="176" y="104"/>
                    </a:lnTo>
                    <a:lnTo>
                      <a:pt x="185" y="101"/>
                    </a:lnTo>
                    <a:lnTo>
                      <a:pt x="186" y="95"/>
                    </a:lnTo>
                    <a:lnTo>
                      <a:pt x="174" y="74"/>
                    </a:lnTo>
                    <a:lnTo>
                      <a:pt x="172" y="65"/>
                    </a:lnTo>
                    <a:lnTo>
                      <a:pt x="165" y="53"/>
                    </a:lnTo>
                    <a:lnTo>
                      <a:pt x="175" y="49"/>
                    </a:lnTo>
                    <a:lnTo>
                      <a:pt x="174" y="40"/>
                    </a:lnTo>
                    <a:lnTo>
                      <a:pt x="168" y="31"/>
                    </a:lnTo>
                    <a:lnTo>
                      <a:pt x="166" y="22"/>
                    </a:lnTo>
                    <a:lnTo>
                      <a:pt x="160" y="14"/>
                    </a:lnTo>
                    <a:lnTo>
                      <a:pt x="151" y="12"/>
                    </a:lnTo>
                    <a:lnTo>
                      <a:pt x="118" y="12"/>
                    </a:lnTo>
                    <a:lnTo>
                      <a:pt x="97" y="10"/>
                    </a:lnTo>
                    <a:lnTo>
                      <a:pt x="9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6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403E309-40B6-481C-9E60-D78C4A56B4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062" y="2887663"/>
                <a:ext cx="98425" cy="204788"/>
              </a:xfrm>
              <a:custGeom>
                <a:avLst/>
                <a:gdLst>
                  <a:gd name="T0" fmla="*/ 39 w 62"/>
                  <a:gd name="T1" fmla="*/ 123 h 129"/>
                  <a:gd name="T2" fmla="*/ 38 w 62"/>
                  <a:gd name="T3" fmla="*/ 115 h 129"/>
                  <a:gd name="T4" fmla="*/ 45 w 62"/>
                  <a:gd name="T5" fmla="*/ 105 h 129"/>
                  <a:gd name="T6" fmla="*/ 48 w 62"/>
                  <a:gd name="T7" fmla="*/ 99 h 129"/>
                  <a:gd name="T8" fmla="*/ 42 w 62"/>
                  <a:gd name="T9" fmla="*/ 92 h 129"/>
                  <a:gd name="T10" fmla="*/ 47 w 62"/>
                  <a:gd name="T11" fmla="*/ 76 h 129"/>
                  <a:gd name="T12" fmla="*/ 40 w 62"/>
                  <a:gd name="T13" fmla="*/ 61 h 129"/>
                  <a:gd name="T14" fmla="*/ 48 w 62"/>
                  <a:gd name="T15" fmla="*/ 59 h 129"/>
                  <a:gd name="T16" fmla="*/ 49 w 62"/>
                  <a:gd name="T17" fmla="*/ 48 h 129"/>
                  <a:gd name="T18" fmla="*/ 53 w 62"/>
                  <a:gd name="T19" fmla="*/ 45 h 129"/>
                  <a:gd name="T20" fmla="*/ 54 w 62"/>
                  <a:gd name="T21" fmla="*/ 27 h 129"/>
                  <a:gd name="T22" fmla="*/ 62 w 62"/>
                  <a:gd name="T23" fmla="*/ 20 h 129"/>
                  <a:gd name="T24" fmla="*/ 58 w 62"/>
                  <a:gd name="T25" fmla="*/ 9 h 129"/>
                  <a:gd name="T26" fmla="*/ 46 w 62"/>
                  <a:gd name="T27" fmla="*/ 8 h 129"/>
                  <a:gd name="T28" fmla="*/ 43 w 62"/>
                  <a:gd name="T29" fmla="*/ 11 h 129"/>
                  <a:gd name="T30" fmla="*/ 31 w 62"/>
                  <a:gd name="T31" fmla="*/ 11 h 129"/>
                  <a:gd name="T32" fmla="*/ 28 w 62"/>
                  <a:gd name="T33" fmla="*/ 0 h 129"/>
                  <a:gd name="T34" fmla="*/ 19 w 62"/>
                  <a:gd name="T35" fmla="*/ 3 h 129"/>
                  <a:gd name="T36" fmla="*/ 13 w 62"/>
                  <a:gd name="T37" fmla="*/ 9 h 129"/>
                  <a:gd name="T38" fmla="*/ 13 w 62"/>
                  <a:gd name="T39" fmla="*/ 17 h 129"/>
                  <a:gd name="T40" fmla="*/ 16 w 62"/>
                  <a:gd name="T41" fmla="*/ 25 h 129"/>
                  <a:gd name="T42" fmla="*/ 16 w 62"/>
                  <a:gd name="T43" fmla="*/ 35 h 129"/>
                  <a:gd name="T44" fmla="*/ 12 w 62"/>
                  <a:gd name="T45" fmla="*/ 49 h 129"/>
                  <a:gd name="T46" fmla="*/ 10 w 62"/>
                  <a:gd name="T47" fmla="*/ 59 h 129"/>
                  <a:gd name="T48" fmla="*/ 2 w 62"/>
                  <a:gd name="T49" fmla="*/ 67 h 129"/>
                  <a:gd name="T50" fmla="*/ 0 w 62"/>
                  <a:gd name="T51" fmla="*/ 83 h 129"/>
                  <a:gd name="T52" fmla="*/ 4 w 62"/>
                  <a:gd name="T53" fmla="*/ 92 h 129"/>
                  <a:gd name="T54" fmla="*/ 13 w 62"/>
                  <a:gd name="T55" fmla="*/ 94 h 129"/>
                  <a:gd name="T56" fmla="*/ 15 w 62"/>
                  <a:gd name="T57" fmla="*/ 109 h 129"/>
                  <a:gd name="T58" fmla="*/ 11 w 62"/>
                  <a:gd name="T59" fmla="*/ 129 h 129"/>
                  <a:gd name="T60" fmla="*/ 21 w 62"/>
                  <a:gd name="T61" fmla="*/ 126 h 129"/>
                  <a:gd name="T62" fmla="*/ 31 w 62"/>
                  <a:gd name="T63" fmla="*/ 129 h 129"/>
                  <a:gd name="T64" fmla="*/ 39 w 62"/>
                  <a:gd name="T65" fmla="*/ 123 h 129"/>
                  <a:gd name="T66" fmla="*/ 39 w 62"/>
                  <a:gd name="T67" fmla="*/ 12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" h="129">
                    <a:moveTo>
                      <a:pt x="39" y="123"/>
                    </a:moveTo>
                    <a:lnTo>
                      <a:pt x="38" y="115"/>
                    </a:lnTo>
                    <a:lnTo>
                      <a:pt x="45" y="105"/>
                    </a:lnTo>
                    <a:lnTo>
                      <a:pt x="48" y="99"/>
                    </a:lnTo>
                    <a:lnTo>
                      <a:pt x="42" y="92"/>
                    </a:lnTo>
                    <a:lnTo>
                      <a:pt x="47" y="76"/>
                    </a:lnTo>
                    <a:lnTo>
                      <a:pt x="40" y="61"/>
                    </a:lnTo>
                    <a:lnTo>
                      <a:pt x="48" y="59"/>
                    </a:lnTo>
                    <a:lnTo>
                      <a:pt x="49" y="48"/>
                    </a:lnTo>
                    <a:lnTo>
                      <a:pt x="53" y="45"/>
                    </a:lnTo>
                    <a:lnTo>
                      <a:pt x="54" y="27"/>
                    </a:lnTo>
                    <a:lnTo>
                      <a:pt x="62" y="20"/>
                    </a:lnTo>
                    <a:lnTo>
                      <a:pt x="58" y="9"/>
                    </a:lnTo>
                    <a:lnTo>
                      <a:pt x="46" y="8"/>
                    </a:lnTo>
                    <a:lnTo>
                      <a:pt x="43" y="11"/>
                    </a:lnTo>
                    <a:lnTo>
                      <a:pt x="31" y="11"/>
                    </a:lnTo>
                    <a:lnTo>
                      <a:pt x="28" y="0"/>
                    </a:lnTo>
                    <a:lnTo>
                      <a:pt x="19" y="3"/>
                    </a:lnTo>
                    <a:lnTo>
                      <a:pt x="13" y="9"/>
                    </a:lnTo>
                    <a:lnTo>
                      <a:pt x="13" y="17"/>
                    </a:lnTo>
                    <a:lnTo>
                      <a:pt x="16" y="25"/>
                    </a:lnTo>
                    <a:lnTo>
                      <a:pt x="16" y="35"/>
                    </a:lnTo>
                    <a:lnTo>
                      <a:pt x="12" y="49"/>
                    </a:lnTo>
                    <a:lnTo>
                      <a:pt x="10" y="59"/>
                    </a:lnTo>
                    <a:lnTo>
                      <a:pt x="2" y="67"/>
                    </a:lnTo>
                    <a:lnTo>
                      <a:pt x="0" y="83"/>
                    </a:lnTo>
                    <a:lnTo>
                      <a:pt x="4" y="92"/>
                    </a:lnTo>
                    <a:lnTo>
                      <a:pt x="13" y="94"/>
                    </a:lnTo>
                    <a:lnTo>
                      <a:pt x="15" y="109"/>
                    </a:lnTo>
                    <a:lnTo>
                      <a:pt x="11" y="129"/>
                    </a:lnTo>
                    <a:lnTo>
                      <a:pt x="21" y="126"/>
                    </a:lnTo>
                    <a:lnTo>
                      <a:pt x="31" y="129"/>
                    </a:lnTo>
                    <a:lnTo>
                      <a:pt x="39" y="123"/>
                    </a:lnTo>
                    <a:lnTo>
                      <a:pt x="39" y="1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6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356BB85-3B18-4DC3-A606-5A1BC6D7F1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2412" y="2668588"/>
                <a:ext cx="284162" cy="168275"/>
              </a:xfrm>
              <a:custGeom>
                <a:avLst/>
                <a:gdLst>
                  <a:gd name="T0" fmla="*/ 112 w 179"/>
                  <a:gd name="T1" fmla="*/ 0 h 106"/>
                  <a:gd name="T2" fmla="*/ 104 w 179"/>
                  <a:gd name="T3" fmla="*/ 0 h 106"/>
                  <a:gd name="T4" fmla="*/ 100 w 179"/>
                  <a:gd name="T5" fmla="*/ 6 h 106"/>
                  <a:gd name="T6" fmla="*/ 87 w 179"/>
                  <a:gd name="T7" fmla="*/ 9 h 106"/>
                  <a:gd name="T8" fmla="*/ 81 w 179"/>
                  <a:gd name="T9" fmla="*/ 12 h 106"/>
                  <a:gd name="T10" fmla="*/ 72 w 179"/>
                  <a:gd name="T11" fmla="*/ 6 h 106"/>
                  <a:gd name="T12" fmla="*/ 60 w 179"/>
                  <a:gd name="T13" fmla="*/ 6 h 106"/>
                  <a:gd name="T14" fmla="*/ 48 w 179"/>
                  <a:gd name="T15" fmla="*/ 3 h 106"/>
                  <a:gd name="T16" fmla="*/ 41 w 179"/>
                  <a:gd name="T17" fmla="*/ 9 h 106"/>
                  <a:gd name="T18" fmla="*/ 30 w 179"/>
                  <a:gd name="T19" fmla="*/ 14 h 106"/>
                  <a:gd name="T20" fmla="*/ 23 w 179"/>
                  <a:gd name="T21" fmla="*/ 29 h 106"/>
                  <a:gd name="T22" fmla="*/ 14 w 179"/>
                  <a:gd name="T23" fmla="*/ 45 h 106"/>
                  <a:gd name="T24" fmla="*/ 0 w 179"/>
                  <a:gd name="T25" fmla="*/ 49 h 106"/>
                  <a:gd name="T26" fmla="*/ 10 w 179"/>
                  <a:gd name="T27" fmla="*/ 58 h 106"/>
                  <a:gd name="T28" fmla="*/ 13 w 179"/>
                  <a:gd name="T29" fmla="*/ 66 h 106"/>
                  <a:gd name="T30" fmla="*/ 25 w 179"/>
                  <a:gd name="T31" fmla="*/ 71 h 106"/>
                  <a:gd name="T32" fmla="*/ 28 w 179"/>
                  <a:gd name="T33" fmla="*/ 81 h 106"/>
                  <a:gd name="T34" fmla="*/ 39 w 179"/>
                  <a:gd name="T35" fmla="*/ 87 h 106"/>
                  <a:gd name="T36" fmla="*/ 44 w 179"/>
                  <a:gd name="T37" fmla="*/ 83 h 106"/>
                  <a:gd name="T38" fmla="*/ 50 w 179"/>
                  <a:gd name="T39" fmla="*/ 85 h 106"/>
                  <a:gd name="T40" fmla="*/ 45 w 179"/>
                  <a:gd name="T41" fmla="*/ 89 h 106"/>
                  <a:gd name="T42" fmla="*/ 49 w 179"/>
                  <a:gd name="T43" fmla="*/ 93 h 106"/>
                  <a:gd name="T44" fmla="*/ 56 w 179"/>
                  <a:gd name="T45" fmla="*/ 102 h 106"/>
                  <a:gd name="T46" fmla="*/ 63 w 179"/>
                  <a:gd name="T47" fmla="*/ 100 h 106"/>
                  <a:gd name="T48" fmla="*/ 78 w 179"/>
                  <a:gd name="T49" fmla="*/ 104 h 106"/>
                  <a:gd name="T50" fmla="*/ 106 w 179"/>
                  <a:gd name="T51" fmla="*/ 106 h 106"/>
                  <a:gd name="T52" fmla="*/ 114 w 179"/>
                  <a:gd name="T53" fmla="*/ 99 h 106"/>
                  <a:gd name="T54" fmla="*/ 136 w 179"/>
                  <a:gd name="T55" fmla="*/ 95 h 106"/>
                  <a:gd name="T56" fmla="*/ 151 w 179"/>
                  <a:gd name="T57" fmla="*/ 102 h 106"/>
                  <a:gd name="T58" fmla="*/ 162 w 179"/>
                  <a:gd name="T59" fmla="*/ 105 h 106"/>
                  <a:gd name="T60" fmla="*/ 164 w 179"/>
                  <a:gd name="T61" fmla="*/ 78 h 106"/>
                  <a:gd name="T62" fmla="*/ 169 w 179"/>
                  <a:gd name="T63" fmla="*/ 80 h 106"/>
                  <a:gd name="T64" fmla="*/ 179 w 179"/>
                  <a:gd name="T65" fmla="*/ 74 h 106"/>
                  <a:gd name="T66" fmla="*/ 177 w 179"/>
                  <a:gd name="T67" fmla="*/ 69 h 106"/>
                  <a:gd name="T68" fmla="*/ 168 w 179"/>
                  <a:gd name="T69" fmla="*/ 65 h 106"/>
                  <a:gd name="T70" fmla="*/ 160 w 179"/>
                  <a:gd name="T71" fmla="*/ 69 h 106"/>
                  <a:gd name="T72" fmla="*/ 151 w 179"/>
                  <a:gd name="T73" fmla="*/ 64 h 106"/>
                  <a:gd name="T74" fmla="*/ 146 w 179"/>
                  <a:gd name="T75" fmla="*/ 54 h 106"/>
                  <a:gd name="T76" fmla="*/ 147 w 179"/>
                  <a:gd name="T77" fmla="*/ 43 h 106"/>
                  <a:gd name="T78" fmla="*/ 144 w 179"/>
                  <a:gd name="T79" fmla="*/ 33 h 106"/>
                  <a:gd name="T80" fmla="*/ 132 w 179"/>
                  <a:gd name="T81" fmla="*/ 20 h 106"/>
                  <a:gd name="T82" fmla="*/ 125 w 179"/>
                  <a:gd name="T83" fmla="*/ 10 h 106"/>
                  <a:gd name="T84" fmla="*/ 118 w 179"/>
                  <a:gd name="T85" fmla="*/ 3 h 106"/>
                  <a:gd name="T86" fmla="*/ 112 w 179"/>
                  <a:gd name="T87" fmla="*/ 0 h 106"/>
                  <a:gd name="T88" fmla="*/ 112 w 179"/>
                  <a:gd name="T8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106">
                    <a:moveTo>
                      <a:pt x="112" y="0"/>
                    </a:moveTo>
                    <a:lnTo>
                      <a:pt x="104" y="0"/>
                    </a:lnTo>
                    <a:lnTo>
                      <a:pt x="100" y="6"/>
                    </a:lnTo>
                    <a:lnTo>
                      <a:pt x="87" y="9"/>
                    </a:lnTo>
                    <a:lnTo>
                      <a:pt x="81" y="12"/>
                    </a:lnTo>
                    <a:lnTo>
                      <a:pt x="72" y="6"/>
                    </a:lnTo>
                    <a:lnTo>
                      <a:pt x="60" y="6"/>
                    </a:lnTo>
                    <a:lnTo>
                      <a:pt x="48" y="3"/>
                    </a:lnTo>
                    <a:lnTo>
                      <a:pt x="41" y="9"/>
                    </a:lnTo>
                    <a:lnTo>
                      <a:pt x="30" y="14"/>
                    </a:lnTo>
                    <a:lnTo>
                      <a:pt x="23" y="29"/>
                    </a:lnTo>
                    <a:lnTo>
                      <a:pt x="14" y="45"/>
                    </a:lnTo>
                    <a:lnTo>
                      <a:pt x="0" y="49"/>
                    </a:lnTo>
                    <a:lnTo>
                      <a:pt x="10" y="58"/>
                    </a:lnTo>
                    <a:lnTo>
                      <a:pt x="13" y="66"/>
                    </a:lnTo>
                    <a:lnTo>
                      <a:pt x="25" y="71"/>
                    </a:lnTo>
                    <a:lnTo>
                      <a:pt x="28" y="81"/>
                    </a:lnTo>
                    <a:lnTo>
                      <a:pt x="39" y="87"/>
                    </a:lnTo>
                    <a:lnTo>
                      <a:pt x="44" y="83"/>
                    </a:lnTo>
                    <a:lnTo>
                      <a:pt x="50" y="85"/>
                    </a:lnTo>
                    <a:lnTo>
                      <a:pt x="45" y="89"/>
                    </a:lnTo>
                    <a:lnTo>
                      <a:pt x="49" y="93"/>
                    </a:lnTo>
                    <a:lnTo>
                      <a:pt x="56" y="102"/>
                    </a:lnTo>
                    <a:lnTo>
                      <a:pt x="63" y="100"/>
                    </a:lnTo>
                    <a:lnTo>
                      <a:pt x="78" y="104"/>
                    </a:lnTo>
                    <a:lnTo>
                      <a:pt x="106" y="106"/>
                    </a:lnTo>
                    <a:lnTo>
                      <a:pt x="114" y="99"/>
                    </a:lnTo>
                    <a:lnTo>
                      <a:pt x="136" y="95"/>
                    </a:lnTo>
                    <a:lnTo>
                      <a:pt x="151" y="102"/>
                    </a:lnTo>
                    <a:lnTo>
                      <a:pt x="162" y="105"/>
                    </a:lnTo>
                    <a:lnTo>
                      <a:pt x="164" y="78"/>
                    </a:lnTo>
                    <a:lnTo>
                      <a:pt x="169" y="80"/>
                    </a:lnTo>
                    <a:lnTo>
                      <a:pt x="179" y="74"/>
                    </a:lnTo>
                    <a:lnTo>
                      <a:pt x="177" y="69"/>
                    </a:lnTo>
                    <a:lnTo>
                      <a:pt x="168" y="65"/>
                    </a:lnTo>
                    <a:lnTo>
                      <a:pt x="160" y="69"/>
                    </a:lnTo>
                    <a:lnTo>
                      <a:pt x="151" y="64"/>
                    </a:lnTo>
                    <a:lnTo>
                      <a:pt x="146" y="54"/>
                    </a:lnTo>
                    <a:lnTo>
                      <a:pt x="147" y="43"/>
                    </a:lnTo>
                    <a:lnTo>
                      <a:pt x="144" y="33"/>
                    </a:lnTo>
                    <a:lnTo>
                      <a:pt x="132" y="20"/>
                    </a:lnTo>
                    <a:lnTo>
                      <a:pt x="125" y="10"/>
                    </a:lnTo>
                    <a:lnTo>
                      <a:pt x="118" y="3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6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BF2B1E3-4DA5-46D0-A2D3-A99C206274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744788"/>
                <a:ext cx="134937" cy="144463"/>
              </a:xfrm>
              <a:custGeom>
                <a:avLst/>
                <a:gdLst>
                  <a:gd name="T0" fmla="*/ 52 w 85"/>
                  <a:gd name="T1" fmla="*/ 23 h 91"/>
                  <a:gd name="T2" fmla="*/ 40 w 85"/>
                  <a:gd name="T3" fmla="*/ 18 h 91"/>
                  <a:gd name="T4" fmla="*/ 37 w 85"/>
                  <a:gd name="T5" fmla="*/ 10 h 91"/>
                  <a:gd name="T6" fmla="*/ 27 w 85"/>
                  <a:gd name="T7" fmla="*/ 1 h 91"/>
                  <a:gd name="T8" fmla="*/ 14 w 85"/>
                  <a:gd name="T9" fmla="*/ 0 h 91"/>
                  <a:gd name="T10" fmla="*/ 0 w 85"/>
                  <a:gd name="T11" fmla="*/ 7 h 91"/>
                  <a:gd name="T12" fmla="*/ 0 w 85"/>
                  <a:gd name="T13" fmla="*/ 7 h 91"/>
                  <a:gd name="T14" fmla="*/ 6 w 85"/>
                  <a:gd name="T15" fmla="*/ 15 h 91"/>
                  <a:gd name="T16" fmla="*/ 13 w 85"/>
                  <a:gd name="T17" fmla="*/ 23 h 91"/>
                  <a:gd name="T18" fmla="*/ 6 w 85"/>
                  <a:gd name="T19" fmla="*/ 31 h 91"/>
                  <a:gd name="T20" fmla="*/ 6 w 85"/>
                  <a:gd name="T21" fmla="*/ 31 h 91"/>
                  <a:gd name="T22" fmla="*/ 13 w 85"/>
                  <a:gd name="T23" fmla="*/ 31 h 91"/>
                  <a:gd name="T24" fmla="*/ 9 w 85"/>
                  <a:gd name="T25" fmla="*/ 41 h 91"/>
                  <a:gd name="T26" fmla="*/ 19 w 85"/>
                  <a:gd name="T27" fmla="*/ 50 h 91"/>
                  <a:gd name="T28" fmla="*/ 17 w 85"/>
                  <a:gd name="T29" fmla="*/ 60 h 91"/>
                  <a:gd name="T30" fmla="*/ 13 w 85"/>
                  <a:gd name="T31" fmla="*/ 62 h 91"/>
                  <a:gd name="T32" fmla="*/ 18 w 85"/>
                  <a:gd name="T33" fmla="*/ 65 h 91"/>
                  <a:gd name="T34" fmla="*/ 21 w 85"/>
                  <a:gd name="T35" fmla="*/ 68 h 91"/>
                  <a:gd name="T36" fmla="*/ 28 w 85"/>
                  <a:gd name="T37" fmla="*/ 71 h 91"/>
                  <a:gd name="T38" fmla="*/ 36 w 85"/>
                  <a:gd name="T39" fmla="*/ 76 h 91"/>
                  <a:gd name="T40" fmla="*/ 34 w 85"/>
                  <a:gd name="T41" fmla="*/ 78 h 91"/>
                  <a:gd name="T42" fmla="*/ 39 w 85"/>
                  <a:gd name="T43" fmla="*/ 76 h 91"/>
                  <a:gd name="T44" fmla="*/ 41 w 85"/>
                  <a:gd name="T45" fmla="*/ 68 h 91"/>
                  <a:gd name="T46" fmla="*/ 43 w 85"/>
                  <a:gd name="T47" fmla="*/ 67 h 91"/>
                  <a:gd name="T48" fmla="*/ 47 w 85"/>
                  <a:gd name="T49" fmla="*/ 70 h 91"/>
                  <a:gd name="T50" fmla="*/ 51 w 85"/>
                  <a:gd name="T51" fmla="*/ 72 h 91"/>
                  <a:gd name="T52" fmla="*/ 54 w 85"/>
                  <a:gd name="T53" fmla="*/ 76 h 91"/>
                  <a:gd name="T54" fmla="*/ 56 w 85"/>
                  <a:gd name="T55" fmla="*/ 77 h 91"/>
                  <a:gd name="T56" fmla="*/ 60 w 85"/>
                  <a:gd name="T57" fmla="*/ 80 h 91"/>
                  <a:gd name="T58" fmla="*/ 64 w 85"/>
                  <a:gd name="T59" fmla="*/ 80 h 91"/>
                  <a:gd name="T60" fmla="*/ 62 w 85"/>
                  <a:gd name="T61" fmla="*/ 86 h 91"/>
                  <a:gd name="T62" fmla="*/ 60 w 85"/>
                  <a:gd name="T63" fmla="*/ 89 h 91"/>
                  <a:gd name="T64" fmla="*/ 60 w 85"/>
                  <a:gd name="T65" fmla="*/ 91 h 91"/>
                  <a:gd name="T66" fmla="*/ 67 w 85"/>
                  <a:gd name="T67" fmla="*/ 90 h 91"/>
                  <a:gd name="T68" fmla="*/ 76 w 85"/>
                  <a:gd name="T69" fmla="*/ 89 h 91"/>
                  <a:gd name="T70" fmla="*/ 79 w 85"/>
                  <a:gd name="T71" fmla="*/ 86 h 91"/>
                  <a:gd name="T72" fmla="*/ 76 w 85"/>
                  <a:gd name="T73" fmla="*/ 83 h 91"/>
                  <a:gd name="T74" fmla="*/ 79 w 85"/>
                  <a:gd name="T75" fmla="*/ 76 h 91"/>
                  <a:gd name="T76" fmla="*/ 85 w 85"/>
                  <a:gd name="T77" fmla="*/ 68 h 91"/>
                  <a:gd name="T78" fmla="*/ 75 w 85"/>
                  <a:gd name="T79" fmla="*/ 59 h 91"/>
                  <a:gd name="T80" fmla="*/ 72 w 85"/>
                  <a:gd name="T81" fmla="*/ 51 h 91"/>
                  <a:gd name="T82" fmla="*/ 76 w 85"/>
                  <a:gd name="T83" fmla="*/ 45 h 91"/>
                  <a:gd name="T84" fmla="*/ 72 w 85"/>
                  <a:gd name="T85" fmla="*/ 41 h 91"/>
                  <a:gd name="T86" fmla="*/ 77 w 85"/>
                  <a:gd name="T87" fmla="*/ 37 h 91"/>
                  <a:gd name="T88" fmla="*/ 71 w 85"/>
                  <a:gd name="T89" fmla="*/ 35 h 91"/>
                  <a:gd name="T90" fmla="*/ 66 w 85"/>
                  <a:gd name="T91" fmla="*/ 39 h 91"/>
                  <a:gd name="T92" fmla="*/ 55 w 85"/>
                  <a:gd name="T93" fmla="*/ 33 h 91"/>
                  <a:gd name="T94" fmla="*/ 52 w 85"/>
                  <a:gd name="T95" fmla="*/ 23 h 91"/>
                  <a:gd name="T96" fmla="*/ 52 w 85"/>
                  <a:gd name="T97" fmla="*/ 2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91">
                    <a:moveTo>
                      <a:pt x="52" y="23"/>
                    </a:moveTo>
                    <a:lnTo>
                      <a:pt x="40" y="18"/>
                    </a:lnTo>
                    <a:lnTo>
                      <a:pt x="37" y="10"/>
                    </a:lnTo>
                    <a:lnTo>
                      <a:pt x="27" y="1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" y="15"/>
                    </a:lnTo>
                    <a:lnTo>
                      <a:pt x="13" y="23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19" y="50"/>
                    </a:lnTo>
                    <a:lnTo>
                      <a:pt x="17" y="60"/>
                    </a:lnTo>
                    <a:lnTo>
                      <a:pt x="13" y="62"/>
                    </a:lnTo>
                    <a:lnTo>
                      <a:pt x="18" y="65"/>
                    </a:lnTo>
                    <a:lnTo>
                      <a:pt x="21" y="68"/>
                    </a:lnTo>
                    <a:lnTo>
                      <a:pt x="28" y="71"/>
                    </a:lnTo>
                    <a:lnTo>
                      <a:pt x="36" y="76"/>
                    </a:lnTo>
                    <a:lnTo>
                      <a:pt x="34" y="78"/>
                    </a:lnTo>
                    <a:lnTo>
                      <a:pt x="39" y="76"/>
                    </a:lnTo>
                    <a:lnTo>
                      <a:pt x="41" y="68"/>
                    </a:lnTo>
                    <a:lnTo>
                      <a:pt x="43" y="67"/>
                    </a:lnTo>
                    <a:lnTo>
                      <a:pt x="47" y="70"/>
                    </a:lnTo>
                    <a:lnTo>
                      <a:pt x="51" y="72"/>
                    </a:lnTo>
                    <a:lnTo>
                      <a:pt x="54" y="76"/>
                    </a:lnTo>
                    <a:lnTo>
                      <a:pt x="56" y="77"/>
                    </a:lnTo>
                    <a:lnTo>
                      <a:pt x="60" y="80"/>
                    </a:lnTo>
                    <a:lnTo>
                      <a:pt x="64" y="80"/>
                    </a:lnTo>
                    <a:lnTo>
                      <a:pt x="62" y="86"/>
                    </a:lnTo>
                    <a:lnTo>
                      <a:pt x="60" y="89"/>
                    </a:lnTo>
                    <a:lnTo>
                      <a:pt x="60" y="91"/>
                    </a:lnTo>
                    <a:lnTo>
                      <a:pt x="67" y="90"/>
                    </a:lnTo>
                    <a:lnTo>
                      <a:pt x="76" y="89"/>
                    </a:lnTo>
                    <a:lnTo>
                      <a:pt x="79" y="86"/>
                    </a:lnTo>
                    <a:lnTo>
                      <a:pt x="76" y="83"/>
                    </a:lnTo>
                    <a:lnTo>
                      <a:pt x="79" y="76"/>
                    </a:lnTo>
                    <a:lnTo>
                      <a:pt x="85" y="68"/>
                    </a:lnTo>
                    <a:lnTo>
                      <a:pt x="75" y="59"/>
                    </a:lnTo>
                    <a:lnTo>
                      <a:pt x="72" y="51"/>
                    </a:lnTo>
                    <a:lnTo>
                      <a:pt x="76" y="45"/>
                    </a:lnTo>
                    <a:lnTo>
                      <a:pt x="72" y="41"/>
                    </a:lnTo>
                    <a:lnTo>
                      <a:pt x="77" y="37"/>
                    </a:lnTo>
                    <a:lnTo>
                      <a:pt x="71" y="35"/>
                    </a:lnTo>
                    <a:lnTo>
                      <a:pt x="66" y="39"/>
                    </a:lnTo>
                    <a:lnTo>
                      <a:pt x="55" y="33"/>
                    </a:lnTo>
                    <a:lnTo>
                      <a:pt x="52" y="23"/>
                    </a:lnTo>
                    <a:lnTo>
                      <a:pt x="52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6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9259872-F5A1-4897-8A7A-970E4B42C3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4462" y="2620963"/>
                <a:ext cx="163512" cy="66675"/>
              </a:xfrm>
              <a:custGeom>
                <a:avLst/>
                <a:gdLst>
                  <a:gd name="T0" fmla="*/ 103 w 103"/>
                  <a:gd name="T1" fmla="*/ 11 h 42"/>
                  <a:gd name="T2" fmla="*/ 84 w 103"/>
                  <a:gd name="T3" fmla="*/ 2 h 42"/>
                  <a:gd name="T4" fmla="*/ 71 w 103"/>
                  <a:gd name="T5" fmla="*/ 5 h 42"/>
                  <a:gd name="T6" fmla="*/ 63 w 103"/>
                  <a:gd name="T7" fmla="*/ 2 h 42"/>
                  <a:gd name="T8" fmla="*/ 53 w 103"/>
                  <a:gd name="T9" fmla="*/ 7 h 42"/>
                  <a:gd name="T10" fmla="*/ 42 w 103"/>
                  <a:gd name="T11" fmla="*/ 0 h 42"/>
                  <a:gd name="T12" fmla="*/ 35 w 103"/>
                  <a:gd name="T13" fmla="*/ 2 h 42"/>
                  <a:gd name="T14" fmla="*/ 34 w 103"/>
                  <a:gd name="T15" fmla="*/ 2 h 42"/>
                  <a:gd name="T16" fmla="*/ 28 w 103"/>
                  <a:gd name="T17" fmla="*/ 2 h 42"/>
                  <a:gd name="T18" fmla="*/ 26 w 103"/>
                  <a:gd name="T19" fmla="*/ 5 h 42"/>
                  <a:gd name="T20" fmla="*/ 22 w 103"/>
                  <a:gd name="T21" fmla="*/ 6 h 42"/>
                  <a:gd name="T22" fmla="*/ 21 w 103"/>
                  <a:gd name="T23" fmla="*/ 12 h 42"/>
                  <a:gd name="T24" fmla="*/ 18 w 103"/>
                  <a:gd name="T25" fmla="*/ 13 h 42"/>
                  <a:gd name="T26" fmla="*/ 17 w 103"/>
                  <a:gd name="T27" fmla="*/ 15 h 42"/>
                  <a:gd name="T28" fmla="*/ 12 w 103"/>
                  <a:gd name="T29" fmla="*/ 17 h 42"/>
                  <a:gd name="T30" fmla="*/ 3 w 103"/>
                  <a:gd name="T31" fmla="*/ 16 h 42"/>
                  <a:gd name="T32" fmla="*/ 1 w 103"/>
                  <a:gd name="T33" fmla="*/ 22 h 42"/>
                  <a:gd name="T34" fmla="*/ 0 w 103"/>
                  <a:gd name="T35" fmla="*/ 25 h 42"/>
                  <a:gd name="T36" fmla="*/ 2 w 103"/>
                  <a:gd name="T37" fmla="*/ 33 h 42"/>
                  <a:gd name="T38" fmla="*/ 12 w 103"/>
                  <a:gd name="T39" fmla="*/ 39 h 42"/>
                  <a:gd name="T40" fmla="*/ 19 w 103"/>
                  <a:gd name="T41" fmla="*/ 42 h 42"/>
                  <a:gd name="T42" fmla="*/ 35 w 103"/>
                  <a:gd name="T43" fmla="*/ 39 h 42"/>
                  <a:gd name="T44" fmla="*/ 36 w 103"/>
                  <a:gd name="T45" fmla="*/ 34 h 42"/>
                  <a:gd name="T46" fmla="*/ 43 w 103"/>
                  <a:gd name="T47" fmla="*/ 33 h 42"/>
                  <a:gd name="T48" fmla="*/ 52 w 103"/>
                  <a:gd name="T49" fmla="*/ 30 h 42"/>
                  <a:gd name="T50" fmla="*/ 54 w 103"/>
                  <a:gd name="T51" fmla="*/ 31 h 42"/>
                  <a:gd name="T52" fmla="*/ 62 w 103"/>
                  <a:gd name="T53" fmla="*/ 29 h 42"/>
                  <a:gd name="T54" fmla="*/ 66 w 103"/>
                  <a:gd name="T55" fmla="*/ 23 h 42"/>
                  <a:gd name="T56" fmla="*/ 71 w 103"/>
                  <a:gd name="T57" fmla="*/ 21 h 42"/>
                  <a:gd name="T58" fmla="*/ 92 w 103"/>
                  <a:gd name="T59" fmla="*/ 29 h 42"/>
                  <a:gd name="T60" fmla="*/ 96 w 103"/>
                  <a:gd name="T61" fmla="*/ 26 h 42"/>
                  <a:gd name="T62" fmla="*/ 98 w 103"/>
                  <a:gd name="T63" fmla="*/ 16 h 42"/>
                  <a:gd name="T64" fmla="*/ 103 w 103"/>
                  <a:gd name="T65" fmla="*/ 11 h 42"/>
                  <a:gd name="T66" fmla="*/ 103 w 103"/>
                  <a:gd name="T6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42">
                    <a:moveTo>
                      <a:pt x="103" y="11"/>
                    </a:moveTo>
                    <a:lnTo>
                      <a:pt x="84" y="2"/>
                    </a:lnTo>
                    <a:lnTo>
                      <a:pt x="71" y="5"/>
                    </a:lnTo>
                    <a:lnTo>
                      <a:pt x="63" y="2"/>
                    </a:lnTo>
                    <a:lnTo>
                      <a:pt x="53" y="7"/>
                    </a:lnTo>
                    <a:lnTo>
                      <a:pt x="42" y="0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28" y="2"/>
                    </a:lnTo>
                    <a:lnTo>
                      <a:pt x="26" y="5"/>
                    </a:lnTo>
                    <a:lnTo>
                      <a:pt x="22" y="6"/>
                    </a:lnTo>
                    <a:lnTo>
                      <a:pt x="21" y="12"/>
                    </a:lnTo>
                    <a:lnTo>
                      <a:pt x="18" y="13"/>
                    </a:lnTo>
                    <a:lnTo>
                      <a:pt x="17" y="15"/>
                    </a:lnTo>
                    <a:lnTo>
                      <a:pt x="12" y="17"/>
                    </a:lnTo>
                    <a:lnTo>
                      <a:pt x="3" y="16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2" y="33"/>
                    </a:lnTo>
                    <a:lnTo>
                      <a:pt x="12" y="39"/>
                    </a:lnTo>
                    <a:lnTo>
                      <a:pt x="19" y="42"/>
                    </a:lnTo>
                    <a:lnTo>
                      <a:pt x="35" y="39"/>
                    </a:lnTo>
                    <a:lnTo>
                      <a:pt x="36" y="34"/>
                    </a:lnTo>
                    <a:lnTo>
                      <a:pt x="43" y="33"/>
                    </a:lnTo>
                    <a:lnTo>
                      <a:pt x="52" y="30"/>
                    </a:lnTo>
                    <a:lnTo>
                      <a:pt x="54" y="31"/>
                    </a:lnTo>
                    <a:lnTo>
                      <a:pt x="62" y="29"/>
                    </a:lnTo>
                    <a:lnTo>
                      <a:pt x="66" y="23"/>
                    </a:lnTo>
                    <a:lnTo>
                      <a:pt x="71" y="21"/>
                    </a:lnTo>
                    <a:lnTo>
                      <a:pt x="92" y="29"/>
                    </a:lnTo>
                    <a:lnTo>
                      <a:pt x="96" y="26"/>
                    </a:lnTo>
                    <a:lnTo>
                      <a:pt x="98" y="16"/>
                    </a:lnTo>
                    <a:lnTo>
                      <a:pt x="103" y="11"/>
                    </a:lnTo>
                    <a:lnTo>
                      <a:pt x="103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6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5D9E114-880D-4D36-A1BF-A63F0FD9BD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150" y="2719388"/>
                <a:ext cx="84137" cy="52388"/>
              </a:xfrm>
              <a:custGeom>
                <a:avLst/>
                <a:gdLst>
                  <a:gd name="T0" fmla="*/ 53 w 53"/>
                  <a:gd name="T1" fmla="*/ 9 h 33"/>
                  <a:gd name="T2" fmla="*/ 49 w 53"/>
                  <a:gd name="T3" fmla="*/ 1 h 33"/>
                  <a:gd name="T4" fmla="*/ 46 w 53"/>
                  <a:gd name="T5" fmla="*/ 0 h 33"/>
                  <a:gd name="T6" fmla="*/ 42 w 53"/>
                  <a:gd name="T7" fmla="*/ 5 h 33"/>
                  <a:gd name="T8" fmla="*/ 26 w 53"/>
                  <a:gd name="T9" fmla="*/ 5 h 33"/>
                  <a:gd name="T10" fmla="*/ 17 w 53"/>
                  <a:gd name="T11" fmla="*/ 10 h 33"/>
                  <a:gd name="T12" fmla="*/ 1 w 53"/>
                  <a:gd name="T13" fmla="*/ 9 h 33"/>
                  <a:gd name="T14" fmla="*/ 0 w 53"/>
                  <a:gd name="T15" fmla="*/ 20 h 33"/>
                  <a:gd name="T16" fmla="*/ 6 w 53"/>
                  <a:gd name="T17" fmla="*/ 30 h 33"/>
                  <a:gd name="T18" fmla="*/ 1 w 53"/>
                  <a:gd name="T19" fmla="*/ 32 h 33"/>
                  <a:gd name="T20" fmla="*/ 14 w 53"/>
                  <a:gd name="T21" fmla="*/ 33 h 33"/>
                  <a:gd name="T22" fmla="*/ 18 w 53"/>
                  <a:gd name="T23" fmla="*/ 29 h 33"/>
                  <a:gd name="T24" fmla="*/ 25 w 53"/>
                  <a:gd name="T25" fmla="*/ 33 h 33"/>
                  <a:gd name="T26" fmla="*/ 32 w 53"/>
                  <a:gd name="T27" fmla="*/ 33 h 33"/>
                  <a:gd name="T28" fmla="*/ 31 w 53"/>
                  <a:gd name="T29" fmla="*/ 26 h 33"/>
                  <a:gd name="T30" fmla="*/ 38 w 53"/>
                  <a:gd name="T31" fmla="*/ 24 h 33"/>
                  <a:gd name="T32" fmla="*/ 39 w 53"/>
                  <a:gd name="T33" fmla="*/ 15 h 33"/>
                  <a:gd name="T34" fmla="*/ 53 w 53"/>
                  <a:gd name="T35" fmla="*/ 9 h 33"/>
                  <a:gd name="T36" fmla="*/ 53 w 53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33">
                    <a:moveTo>
                      <a:pt x="53" y="9"/>
                    </a:moveTo>
                    <a:lnTo>
                      <a:pt x="49" y="1"/>
                    </a:lnTo>
                    <a:lnTo>
                      <a:pt x="46" y="0"/>
                    </a:lnTo>
                    <a:lnTo>
                      <a:pt x="42" y="5"/>
                    </a:lnTo>
                    <a:lnTo>
                      <a:pt x="26" y="5"/>
                    </a:lnTo>
                    <a:lnTo>
                      <a:pt x="17" y="10"/>
                    </a:lnTo>
                    <a:lnTo>
                      <a:pt x="1" y="9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" y="32"/>
                    </a:lnTo>
                    <a:lnTo>
                      <a:pt x="14" y="33"/>
                    </a:lnTo>
                    <a:lnTo>
                      <a:pt x="18" y="29"/>
                    </a:lnTo>
                    <a:lnTo>
                      <a:pt x="25" y="33"/>
                    </a:lnTo>
                    <a:lnTo>
                      <a:pt x="32" y="33"/>
                    </a:lnTo>
                    <a:lnTo>
                      <a:pt x="31" y="26"/>
                    </a:lnTo>
                    <a:lnTo>
                      <a:pt x="38" y="24"/>
                    </a:lnTo>
                    <a:lnTo>
                      <a:pt x="39" y="15"/>
                    </a:lnTo>
                    <a:lnTo>
                      <a:pt x="53" y="9"/>
                    </a:lnTo>
                    <a:lnTo>
                      <a:pt x="53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6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8077C3F-7E88-489B-9D9B-03F11D2D5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7612" y="1944688"/>
                <a:ext cx="303212" cy="466725"/>
              </a:xfrm>
              <a:custGeom>
                <a:avLst/>
                <a:gdLst>
                  <a:gd name="T0" fmla="*/ 191 w 191"/>
                  <a:gd name="T1" fmla="*/ 63 h 294"/>
                  <a:gd name="T2" fmla="*/ 183 w 191"/>
                  <a:gd name="T3" fmla="*/ 56 h 294"/>
                  <a:gd name="T4" fmla="*/ 177 w 191"/>
                  <a:gd name="T5" fmla="*/ 24 h 294"/>
                  <a:gd name="T6" fmla="*/ 150 w 191"/>
                  <a:gd name="T7" fmla="*/ 10 h 294"/>
                  <a:gd name="T8" fmla="*/ 128 w 191"/>
                  <a:gd name="T9" fmla="*/ 0 h 294"/>
                  <a:gd name="T10" fmla="*/ 119 w 191"/>
                  <a:gd name="T11" fmla="*/ 2 h 294"/>
                  <a:gd name="T12" fmla="*/ 119 w 191"/>
                  <a:gd name="T13" fmla="*/ 15 h 294"/>
                  <a:gd name="T14" fmla="*/ 89 w 191"/>
                  <a:gd name="T15" fmla="*/ 11 h 294"/>
                  <a:gd name="T16" fmla="*/ 87 w 191"/>
                  <a:gd name="T17" fmla="*/ 22 h 294"/>
                  <a:gd name="T18" fmla="*/ 72 w 191"/>
                  <a:gd name="T19" fmla="*/ 22 h 294"/>
                  <a:gd name="T20" fmla="*/ 64 w 191"/>
                  <a:gd name="T21" fmla="*/ 37 h 294"/>
                  <a:gd name="T22" fmla="*/ 52 w 191"/>
                  <a:gd name="T23" fmla="*/ 60 h 294"/>
                  <a:gd name="T24" fmla="*/ 30 w 191"/>
                  <a:gd name="T25" fmla="*/ 90 h 294"/>
                  <a:gd name="T26" fmla="*/ 37 w 191"/>
                  <a:gd name="T27" fmla="*/ 96 h 294"/>
                  <a:gd name="T28" fmla="*/ 32 w 191"/>
                  <a:gd name="T29" fmla="*/ 104 h 294"/>
                  <a:gd name="T30" fmla="*/ 16 w 191"/>
                  <a:gd name="T31" fmla="*/ 104 h 294"/>
                  <a:gd name="T32" fmla="*/ 7 w 191"/>
                  <a:gd name="T33" fmla="*/ 124 h 294"/>
                  <a:gd name="T34" fmla="*/ 10 w 191"/>
                  <a:gd name="T35" fmla="*/ 152 h 294"/>
                  <a:gd name="T36" fmla="*/ 23 w 191"/>
                  <a:gd name="T37" fmla="*/ 163 h 294"/>
                  <a:gd name="T38" fmla="*/ 19 w 191"/>
                  <a:gd name="T39" fmla="*/ 189 h 294"/>
                  <a:gd name="T40" fmla="*/ 7 w 191"/>
                  <a:gd name="T41" fmla="*/ 203 h 294"/>
                  <a:gd name="T42" fmla="*/ 0 w 191"/>
                  <a:gd name="T43" fmla="*/ 217 h 294"/>
                  <a:gd name="T44" fmla="*/ 16 w 191"/>
                  <a:gd name="T45" fmla="*/ 247 h 294"/>
                  <a:gd name="T46" fmla="*/ 32 w 191"/>
                  <a:gd name="T47" fmla="*/ 273 h 294"/>
                  <a:gd name="T48" fmla="*/ 39 w 191"/>
                  <a:gd name="T49" fmla="*/ 294 h 294"/>
                  <a:gd name="T50" fmla="*/ 59 w 191"/>
                  <a:gd name="T51" fmla="*/ 293 h 294"/>
                  <a:gd name="T52" fmla="*/ 67 w 191"/>
                  <a:gd name="T53" fmla="*/ 275 h 294"/>
                  <a:gd name="T54" fmla="*/ 89 w 191"/>
                  <a:gd name="T55" fmla="*/ 277 h 294"/>
                  <a:gd name="T56" fmla="*/ 96 w 191"/>
                  <a:gd name="T57" fmla="*/ 257 h 294"/>
                  <a:gd name="T58" fmla="*/ 98 w 191"/>
                  <a:gd name="T59" fmla="*/ 219 h 294"/>
                  <a:gd name="T60" fmla="*/ 116 w 191"/>
                  <a:gd name="T61" fmla="*/ 215 h 294"/>
                  <a:gd name="T62" fmla="*/ 128 w 191"/>
                  <a:gd name="T63" fmla="*/ 189 h 294"/>
                  <a:gd name="T64" fmla="*/ 110 w 191"/>
                  <a:gd name="T65" fmla="*/ 177 h 294"/>
                  <a:gd name="T66" fmla="*/ 96 w 191"/>
                  <a:gd name="T67" fmla="*/ 162 h 294"/>
                  <a:gd name="T68" fmla="*/ 105 w 191"/>
                  <a:gd name="T69" fmla="*/ 132 h 294"/>
                  <a:gd name="T70" fmla="*/ 134 w 191"/>
                  <a:gd name="T71" fmla="*/ 114 h 294"/>
                  <a:gd name="T72" fmla="*/ 156 w 191"/>
                  <a:gd name="T73" fmla="*/ 97 h 294"/>
                  <a:gd name="T74" fmla="*/ 151 w 191"/>
                  <a:gd name="T75" fmla="*/ 84 h 294"/>
                  <a:gd name="T76" fmla="*/ 164 w 191"/>
                  <a:gd name="T77" fmla="*/ 69 h 294"/>
                  <a:gd name="T78" fmla="*/ 191 w 191"/>
                  <a:gd name="T79" fmla="*/ 63 h 294"/>
                  <a:gd name="T80" fmla="*/ 191 w 191"/>
                  <a:gd name="T81" fmla="*/ 6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1" h="294">
                    <a:moveTo>
                      <a:pt x="191" y="63"/>
                    </a:moveTo>
                    <a:lnTo>
                      <a:pt x="183" y="56"/>
                    </a:lnTo>
                    <a:lnTo>
                      <a:pt x="177" y="24"/>
                    </a:lnTo>
                    <a:lnTo>
                      <a:pt x="150" y="10"/>
                    </a:lnTo>
                    <a:lnTo>
                      <a:pt x="128" y="0"/>
                    </a:lnTo>
                    <a:lnTo>
                      <a:pt x="119" y="2"/>
                    </a:lnTo>
                    <a:lnTo>
                      <a:pt x="119" y="15"/>
                    </a:lnTo>
                    <a:lnTo>
                      <a:pt x="89" y="11"/>
                    </a:lnTo>
                    <a:lnTo>
                      <a:pt x="87" y="22"/>
                    </a:lnTo>
                    <a:lnTo>
                      <a:pt x="72" y="22"/>
                    </a:lnTo>
                    <a:lnTo>
                      <a:pt x="64" y="37"/>
                    </a:lnTo>
                    <a:lnTo>
                      <a:pt x="52" y="60"/>
                    </a:lnTo>
                    <a:lnTo>
                      <a:pt x="30" y="90"/>
                    </a:lnTo>
                    <a:lnTo>
                      <a:pt x="37" y="96"/>
                    </a:lnTo>
                    <a:lnTo>
                      <a:pt x="32" y="104"/>
                    </a:lnTo>
                    <a:lnTo>
                      <a:pt x="16" y="104"/>
                    </a:lnTo>
                    <a:lnTo>
                      <a:pt x="7" y="124"/>
                    </a:lnTo>
                    <a:lnTo>
                      <a:pt x="10" y="152"/>
                    </a:lnTo>
                    <a:lnTo>
                      <a:pt x="23" y="163"/>
                    </a:lnTo>
                    <a:lnTo>
                      <a:pt x="19" y="189"/>
                    </a:lnTo>
                    <a:lnTo>
                      <a:pt x="7" y="203"/>
                    </a:lnTo>
                    <a:lnTo>
                      <a:pt x="0" y="217"/>
                    </a:lnTo>
                    <a:lnTo>
                      <a:pt x="16" y="247"/>
                    </a:lnTo>
                    <a:lnTo>
                      <a:pt x="32" y="273"/>
                    </a:lnTo>
                    <a:lnTo>
                      <a:pt x="39" y="294"/>
                    </a:lnTo>
                    <a:lnTo>
                      <a:pt x="59" y="293"/>
                    </a:lnTo>
                    <a:lnTo>
                      <a:pt x="67" y="275"/>
                    </a:lnTo>
                    <a:lnTo>
                      <a:pt x="89" y="277"/>
                    </a:lnTo>
                    <a:lnTo>
                      <a:pt x="96" y="257"/>
                    </a:lnTo>
                    <a:lnTo>
                      <a:pt x="98" y="219"/>
                    </a:lnTo>
                    <a:lnTo>
                      <a:pt x="116" y="215"/>
                    </a:lnTo>
                    <a:lnTo>
                      <a:pt x="128" y="189"/>
                    </a:lnTo>
                    <a:lnTo>
                      <a:pt x="110" y="177"/>
                    </a:lnTo>
                    <a:lnTo>
                      <a:pt x="96" y="162"/>
                    </a:lnTo>
                    <a:lnTo>
                      <a:pt x="105" y="132"/>
                    </a:lnTo>
                    <a:lnTo>
                      <a:pt x="134" y="114"/>
                    </a:lnTo>
                    <a:lnTo>
                      <a:pt x="156" y="97"/>
                    </a:lnTo>
                    <a:lnTo>
                      <a:pt x="151" y="84"/>
                    </a:lnTo>
                    <a:lnTo>
                      <a:pt x="164" y="69"/>
                    </a:lnTo>
                    <a:lnTo>
                      <a:pt x="191" y="63"/>
                    </a:lnTo>
                    <a:lnTo>
                      <a:pt x="191" y="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6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A7AEBF6-21AB-4464-8E98-58A250C4AA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200" y="2873376"/>
                <a:ext cx="7937" cy="7938"/>
              </a:xfrm>
              <a:custGeom>
                <a:avLst/>
                <a:gdLst>
                  <a:gd name="T0" fmla="*/ 5 w 5"/>
                  <a:gd name="T1" fmla="*/ 4 h 5"/>
                  <a:gd name="T2" fmla="*/ 5 w 5"/>
                  <a:gd name="T3" fmla="*/ 3 h 5"/>
                  <a:gd name="T4" fmla="*/ 5 w 5"/>
                  <a:gd name="T5" fmla="*/ 2 h 5"/>
                  <a:gd name="T6" fmla="*/ 5 w 5"/>
                  <a:gd name="T7" fmla="*/ 2 h 5"/>
                  <a:gd name="T8" fmla="*/ 5 w 5"/>
                  <a:gd name="T9" fmla="*/ 1 h 5"/>
                  <a:gd name="T10" fmla="*/ 2 w 5"/>
                  <a:gd name="T11" fmla="*/ 1 h 5"/>
                  <a:gd name="T12" fmla="*/ 1 w 5"/>
                  <a:gd name="T13" fmla="*/ 0 h 5"/>
                  <a:gd name="T14" fmla="*/ 0 w 5"/>
                  <a:gd name="T15" fmla="*/ 1 h 5"/>
                  <a:gd name="T16" fmla="*/ 0 w 5"/>
                  <a:gd name="T17" fmla="*/ 1 h 5"/>
                  <a:gd name="T18" fmla="*/ 0 w 5"/>
                  <a:gd name="T19" fmla="*/ 3 h 5"/>
                  <a:gd name="T20" fmla="*/ 0 w 5"/>
                  <a:gd name="T21" fmla="*/ 3 h 5"/>
                  <a:gd name="T22" fmla="*/ 0 w 5"/>
                  <a:gd name="T23" fmla="*/ 4 h 5"/>
                  <a:gd name="T24" fmla="*/ 0 w 5"/>
                  <a:gd name="T25" fmla="*/ 5 h 5"/>
                  <a:gd name="T26" fmla="*/ 0 w 5"/>
                  <a:gd name="T27" fmla="*/ 5 h 5"/>
                  <a:gd name="T28" fmla="*/ 0 w 5"/>
                  <a:gd name="T29" fmla="*/ 5 h 5"/>
                  <a:gd name="T30" fmla="*/ 1 w 5"/>
                  <a:gd name="T31" fmla="*/ 5 h 5"/>
                  <a:gd name="T32" fmla="*/ 2 w 5"/>
                  <a:gd name="T33" fmla="*/ 5 h 5"/>
                  <a:gd name="T34" fmla="*/ 4 w 5"/>
                  <a:gd name="T35" fmla="*/ 4 h 5"/>
                  <a:gd name="T36" fmla="*/ 5 w 5"/>
                  <a:gd name="T37" fmla="*/ 4 h 5"/>
                  <a:gd name="T38" fmla="*/ 5 w 5"/>
                  <a:gd name="T3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lnTo>
                      <a:pt x="5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6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6B27FD-FF04-4740-AD64-A79F3FBFAD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7075" y="2166938"/>
                <a:ext cx="26987" cy="31750"/>
              </a:xfrm>
              <a:custGeom>
                <a:avLst/>
                <a:gdLst>
                  <a:gd name="T0" fmla="*/ 11 w 17"/>
                  <a:gd name="T1" fmla="*/ 19 h 20"/>
                  <a:gd name="T2" fmla="*/ 11 w 17"/>
                  <a:gd name="T3" fmla="*/ 17 h 20"/>
                  <a:gd name="T4" fmla="*/ 9 w 17"/>
                  <a:gd name="T5" fmla="*/ 17 h 20"/>
                  <a:gd name="T6" fmla="*/ 8 w 17"/>
                  <a:gd name="T7" fmla="*/ 16 h 20"/>
                  <a:gd name="T8" fmla="*/ 9 w 17"/>
                  <a:gd name="T9" fmla="*/ 19 h 20"/>
                  <a:gd name="T10" fmla="*/ 11 w 17"/>
                  <a:gd name="T11" fmla="*/ 20 h 20"/>
                  <a:gd name="T12" fmla="*/ 11 w 17"/>
                  <a:gd name="T13" fmla="*/ 20 h 20"/>
                  <a:gd name="T14" fmla="*/ 13 w 17"/>
                  <a:gd name="T15" fmla="*/ 12 h 20"/>
                  <a:gd name="T16" fmla="*/ 12 w 17"/>
                  <a:gd name="T17" fmla="*/ 11 h 20"/>
                  <a:gd name="T18" fmla="*/ 9 w 17"/>
                  <a:gd name="T19" fmla="*/ 10 h 20"/>
                  <a:gd name="T20" fmla="*/ 9 w 17"/>
                  <a:gd name="T21" fmla="*/ 11 h 20"/>
                  <a:gd name="T22" fmla="*/ 11 w 17"/>
                  <a:gd name="T23" fmla="*/ 12 h 20"/>
                  <a:gd name="T24" fmla="*/ 13 w 17"/>
                  <a:gd name="T25" fmla="*/ 13 h 20"/>
                  <a:gd name="T26" fmla="*/ 13 w 17"/>
                  <a:gd name="T27" fmla="*/ 12 h 20"/>
                  <a:gd name="T28" fmla="*/ 4 w 17"/>
                  <a:gd name="T29" fmla="*/ 5 h 20"/>
                  <a:gd name="T30" fmla="*/ 0 w 17"/>
                  <a:gd name="T31" fmla="*/ 6 h 20"/>
                  <a:gd name="T32" fmla="*/ 3 w 17"/>
                  <a:gd name="T33" fmla="*/ 7 h 20"/>
                  <a:gd name="T34" fmla="*/ 6 w 17"/>
                  <a:gd name="T35" fmla="*/ 7 h 20"/>
                  <a:gd name="T36" fmla="*/ 6 w 17"/>
                  <a:gd name="T37" fmla="*/ 6 h 20"/>
                  <a:gd name="T38" fmla="*/ 4 w 17"/>
                  <a:gd name="T39" fmla="*/ 6 h 20"/>
                  <a:gd name="T40" fmla="*/ 10 w 17"/>
                  <a:gd name="T41" fmla="*/ 3 h 20"/>
                  <a:gd name="T42" fmla="*/ 5 w 17"/>
                  <a:gd name="T43" fmla="*/ 2 h 20"/>
                  <a:gd name="T44" fmla="*/ 10 w 17"/>
                  <a:gd name="T45" fmla="*/ 8 h 20"/>
                  <a:gd name="T46" fmla="*/ 11 w 17"/>
                  <a:gd name="T47" fmla="*/ 9 h 20"/>
                  <a:gd name="T48" fmla="*/ 10 w 17"/>
                  <a:gd name="T49" fmla="*/ 6 h 20"/>
                  <a:gd name="T50" fmla="*/ 9 w 17"/>
                  <a:gd name="T51" fmla="*/ 6 h 20"/>
                  <a:gd name="T52" fmla="*/ 11 w 17"/>
                  <a:gd name="T53" fmla="*/ 6 h 20"/>
                  <a:gd name="T54" fmla="*/ 13 w 17"/>
                  <a:gd name="T55" fmla="*/ 6 h 20"/>
                  <a:gd name="T56" fmla="*/ 13 w 17"/>
                  <a:gd name="T57" fmla="*/ 4 h 20"/>
                  <a:gd name="T58" fmla="*/ 16 w 17"/>
                  <a:gd name="T59" fmla="*/ 2 h 20"/>
                  <a:gd name="T60" fmla="*/ 15 w 17"/>
                  <a:gd name="T61" fmla="*/ 2 h 20"/>
                  <a:gd name="T62" fmla="*/ 15 w 17"/>
                  <a:gd name="T63" fmla="*/ 4 h 20"/>
                  <a:gd name="T64" fmla="*/ 16 w 17"/>
                  <a:gd name="T65" fmla="*/ 4 h 20"/>
                  <a:gd name="T66" fmla="*/ 17 w 17"/>
                  <a:gd name="T6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20">
                    <a:moveTo>
                      <a:pt x="11" y="20"/>
                    </a:moveTo>
                    <a:lnTo>
                      <a:pt x="11" y="19"/>
                    </a:lnTo>
                    <a:lnTo>
                      <a:pt x="11" y="18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8" y="17"/>
                    </a:lnTo>
                    <a:lnTo>
                      <a:pt x="9" y="19"/>
                    </a:lnTo>
                    <a:lnTo>
                      <a:pt x="10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close/>
                    <a:moveTo>
                      <a:pt x="13" y="12"/>
                    </a:moveTo>
                    <a:lnTo>
                      <a:pt x="13" y="12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3" y="12"/>
                    </a:lnTo>
                    <a:close/>
                    <a:moveTo>
                      <a:pt x="4" y="6"/>
                    </a:moveTo>
                    <a:lnTo>
                      <a:pt x="4" y="5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  <a:moveTo>
                      <a:pt x="13" y="4"/>
                    </a:moveTo>
                    <a:lnTo>
                      <a:pt x="10" y="3"/>
                    </a:lnTo>
                    <a:lnTo>
                      <a:pt x="9" y="2"/>
                    </a:lnTo>
                    <a:lnTo>
                      <a:pt x="5" y="2"/>
                    </a:lnTo>
                    <a:lnTo>
                      <a:pt x="8" y="6"/>
                    </a:lnTo>
                    <a:lnTo>
                      <a:pt x="10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6"/>
                    </a:lnTo>
                    <a:lnTo>
                      <a:pt x="13" y="4"/>
                    </a:lnTo>
                    <a:lnTo>
                      <a:pt x="13" y="4"/>
                    </a:lnTo>
                    <a:close/>
                    <a:moveTo>
                      <a:pt x="17" y="3"/>
                    </a:moveTo>
                    <a:lnTo>
                      <a:pt x="16" y="2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7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ED1F67C-E453-4B47-8349-4F3CC94D60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705101"/>
                <a:ext cx="4762" cy="7938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3 w 3"/>
                  <a:gd name="T5" fmla="*/ 4 h 5"/>
                  <a:gd name="T6" fmla="*/ 3 w 3"/>
                  <a:gd name="T7" fmla="*/ 3 h 5"/>
                  <a:gd name="T8" fmla="*/ 2 w 3"/>
                  <a:gd name="T9" fmla="*/ 3 h 5"/>
                  <a:gd name="T10" fmla="*/ 2 w 3"/>
                  <a:gd name="T11" fmla="*/ 2 h 5"/>
                  <a:gd name="T12" fmla="*/ 2 w 3"/>
                  <a:gd name="T13" fmla="*/ 1 h 5"/>
                  <a:gd name="T14" fmla="*/ 1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  <a:gd name="T20" fmla="*/ 0 w 3"/>
                  <a:gd name="T21" fmla="*/ 2 h 5"/>
                  <a:gd name="T22" fmla="*/ 0 w 3"/>
                  <a:gd name="T23" fmla="*/ 4 h 5"/>
                  <a:gd name="T24" fmla="*/ 1 w 3"/>
                  <a:gd name="T25" fmla="*/ 5 h 5"/>
                  <a:gd name="T26" fmla="*/ 1 w 3"/>
                  <a:gd name="T27" fmla="*/ 5 h 5"/>
                  <a:gd name="T28" fmla="*/ 3 w 3"/>
                  <a:gd name="T29" fmla="*/ 5 h 5"/>
                  <a:gd name="T30" fmla="*/ 3 w 3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7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E277035-D63B-4414-87D1-EB9AEAB610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5812" y="2562226"/>
                <a:ext cx="425450" cy="357188"/>
              </a:xfrm>
              <a:custGeom>
                <a:avLst/>
                <a:gdLst>
                  <a:gd name="T0" fmla="*/ 268 w 268"/>
                  <a:gd name="T1" fmla="*/ 208 h 225"/>
                  <a:gd name="T2" fmla="*/ 264 w 268"/>
                  <a:gd name="T3" fmla="*/ 188 h 225"/>
                  <a:gd name="T4" fmla="*/ 253 w 268"/>
                  <a:gd name="T5" fmla="*/ 197 h 225"/>
                  <a:gd name="T6" fmla="*/ 249 w 268"/>
                  <a:gd name="T7" fmla="*/ 206 h 225"/>
                  <a:gd name="T8" fmla="*/ 253 w 268"/>
                  <a:gd name="T9" fmla="*/ 222 h 225"/>
                  <a:gd name="T10" fmla="*/ 263 w 268"/>
                  <a:gd name="T11" fmla="*/ 225 h 225"/>
                  <a:gd name="T12" fmla="*/ 268 w 268"/>
                  <a:gd name="T13" fmla="*/ 208 h 225"/>
                  <a:gd name="T14" fmla="*/ 151 w 268"/>
                  <a:gd name="T15" fmla="*/ 18 h 225"/>
                  <a:gd name="T16" fmla="*/ 141 w 268"/>
                  <a:gd name="T17" fmla="*/ 9 h 225"/>
                  <a:gd name="T18" fmla="*/ 133 w 268"/>
                  <a:gd name="T19" fmla="*/ 9 h 225"/>
                  <a:gd name="T20" fmla="*/ 131 w 268"/>
                  <a:gd name="T21" fmla="*/ 0 h 225"/>
                  <a:gd name="T22" fmla="*/ 114 w 268"/>
                  <a:gd name="T23" fmla="*/ 5 h 225"/>
                  <a:gd name="T24" fmla="*/ 110 w 268"/>
                  <a:gd name="T25" fmla="*/ 24 h 225"/>
                  <a:gd name="T26" fmla="*/ 68 w 268"/>
                  <a:gd name="T27" fmla="*/ 41 h 225"/>
                  <a:gd name="T28" fmla="*/ 50 w 268"/>
                  <a:gd name="T29" fmla="*/ 32 h 225"/>
                  <a:gd name="T30" fmla="*/ 56 w 268"/>
                  <a:gd name="T31" fmla="*/ 58 h 225"/>
                  <a:gd name="T32" fmla="*/ 25 w 268"/>
                  <a:gd name="T33" fmla="*/ 52 h 225"/>
                  <a:gd name="T34" fmla="*/ 0 w 268"/>
                  <a:gd name="T35" fmla="*/ 57 h 225"/>
                  <a:gd name="T36" fmla="*/ 2 w 268"/>
                  <a:gd name="T37" fmla="*/ 74 h 225"/>
                  <a:gd name="T38" fmla="*/ 30 w 268"/>
                  <a:gd name="T39" fmla="*/ 83 h 225"/>
                  <a:gd name="T40" fmla="*/ 43 w 268"/>
                  <a:gd name="T41" fmla="*/ 95 h 225"/>
                  <a:gd name="T42" fmla="*/ 63 w 268"/>
                  <a:gd name="T43" fmla="*/ 119 h 225"/>
                  <a:gd name="T44" fmla="*/ 59 w 268"/>
                  <a:gd name="T45" fmla="*/ 165 h 225"/>
                  <a:gd name="T46" fmla="*/ 49 w 268"/>
                  <a:gd name="T47" fmla="*/ 179 h 225"/>
                  <a:gd name="T48" fmla="*/ 56 w 268"/>
                  <a:gd name="T49" fmla="*/ 188 h 225"/>
                  <a:gd name="T50" fmla="*/ 92 w 268"/>
                  <a:gd name="T51" fmla="*/ 198 h 225"/>
                  <a:gd name="T52" fmla="*/ 99 w 268"/>
                  <a:gd name="T53" fmla="*/ 194 h 225"/>
                  <a:gd name="T54" fmla="*/ 120 w 268"/>
                  <a:gd name="T55" fmla="*/ 204 h 225"/>
                  <a:gd name="T56" fmla="*/ 142 w 268"/>
                  <a:gd name="T57" fmla="*/ 201 h 225"/>
                  <a:gd name="T58" fmla="*/ 144 w 268"/>
                  <a:gd name="T59" fmla="*/ 187 h 225"/>
                  <a:gd name="T60" fmla="*/ 172 w 268"/>
                  <a:gd name="T61" fmla="*/ 180 h 225"/>
                  <a:gd name="T62" fmla="*/ 210 w 268"/>
                  <a:gd name="T63" fmla="*/ 185 h 225"/>
                  <a:gd name="T64" fmla="*/ 226 w 268"/>
                  <a:gd name="T65" fmla="*/ 173 h 225"/>
                  <a:gd name="T66" fmla="*/ 228 w 268"/>
                  <a:gd name="T67" fmla="*/ 163 h 225"/>
                  <a:gd name="T68" fmla="*/ 218 w 268"/>
                  <a:gd name="T69" fmla="*/ 160 h 225"/>
                  <a:gd name="T70" fmla="*/ 212 w 268"/>
                  <a:gd name="T71" fmla="*/ 141 h 225"/>
                  <a:gd name="T72" fmla="*/ 219 w 268"/>
                  <a:gd name="T73" fmla="*/ 135 h 225"/>
                  <a:gd name="T74" fmla="*/ 212 w 268"/>
                  <a:gd name="T75" fmla="*/ 126 h 225"/>
                  <a:gd name="T76" fmla="*/ 213 w 268"/>
                  <a:gd name="T77" fmla="*/ 120 h 225"/>
                  <a:gd name="T78" fmla="*/ 207 w 268"/>
                  <a:gd name="T79" fmla="*/ 109 h 225"/>
                  <a:gd name="T80" fmla="*/ 197 w 268"/>
                  <a:gd name="T81" fmla="*/ 113 h 225"/>
                  <a:gd name="T82" fmla="*/ 197 w 268"/>
                  <a:gd name="T83" fmla="*/ 102 h 225"/>
                  <a:gd name="T84" fmla="*/ 211 w 268"/>
                  <a:gd name="T85" fmla="*/ 89 h 225"/>
                  <a:gd name="T86" fmla="*/ 210 w 268"/>
                  <a:gd name="T87" fmla="*/ 83 h 225"/>
                  <a:gd name="T88" fmla="*/ 219 w 268"/>
                  <a:gd name="T89" fmla="*/ 85 h 225"/>
                  <a:gd name="T90" fmla="*/ 224 w 268"/>
                  <a:gd name="T91" fmla="*/ 81 h 225"/>
                  <a:gd name="T92" fmla="*/ 225 w 268"/>
                  <a:gd name="T93" fmla="*/ 65 h 225"/>
                  <a:gd name="T94" fmla="*/ 234 w 268"/>
                  <a:gd name="T95" fmla="*/ 50 h 225"/>
                  <a:gd name="T96" fmla="*/ 208 w 268"/>
                  <a:gd name="T97" fmla="*/ 45 h 225"/>
                  <a:gd name="T98" fmla="*/ 198 w 268"/>
                  <a:gd name="T99" fmla="*/ 39 h 225"/>
                  <a:gd name="T100" fmla="*/ 193 w 268"/>
                  <a:gd name="T101" fmla="*/ 39 h 225"/>
                  <a:gd name="T102" fmla="*/ 189 w 268"/>
                  <a:gd name="T103" fmla="*/ 38 h 225"/>
                  <a:gd name="T104" fmla="*/ 172 w 268"/>
                  <a:gd name="T105" fmla="*/ 27 h 225"/>
                  <a:gd name="T106" fmla="*/ 163 w 268"/>
                  <a:gd name="T107" fmla="*/ 28 h 225"/>
                  <a:gd name="T108" fmla="*/ 151 w 268"/>
                  <a:gd name="T109" fmla="*/ 18 h 225"/>
                  <a:gd name="T110" fmla="*/ 151 w 268"/>
                  <a:gd name="T111" fmla="*/ 1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225">
                    <a:moveTo>
                      <a:pt x="268" y="208"/>
                    </a:moveTo>
                    <a:lnTo>
                      <a:pt x="264" y="188"/>
                    </a:lnTo>
                    <a:lnTo>
                      <a:pt x="253" y="197"/>
                    </a:lnTo>
                    <a:lnTo>
                      <a:pt x="249" y="206"/>
                    </a:lnTo>
                    <a:lnTo>
                      <a:pt x="253" y="222"/>
                    </a:lnTo>
                    <a:lnTo>
                      <a:pt x="263" y="225"/>
                    </a:lnTo>
                    <a:lnTo>
                      <a:pt x="268" y="208"/>
                    </a:lnTo>
                    <a:close/>
                    <a:moveTo>
                      <a:pt x="151" y="18"/>
                    </a:moveTo>
                    <a:lnTo>
                      <a:pt x="141" y="9"/>
                    </a:lnTo>
                    <a:lnTo>
                      <a:pt x="133" y="9"/>
                    </a:lnTo>
                    <a:lnTo>
                      <a:pt x="131" y="0"/>
                    </a:lnTo>
                    <a:lnTo>
                      <a:pt x="114" y="5"/>
                    </a:lnTo>
                    <a:lnTo>
                      <a:pt x="110" y="24"/>
                    </a:lnTo>
                    <a:lnTo>
                      <a:pt x="68" y="41"/>
                    </a:lnTo>
                    <a:lnTo>
                      <a:pt x="50" y="32"/>
                    </a:lnTo>
                    <a:lnTo>
                      <a:pt x="56" y="58"/>
                    </a:lnTo>
                    <a:lnTo>
                      <a:pt x="25" y="52"/>
                    </a:lnTo>
                    <a:lnTo>
                      <a:pt x="0" y="57"/>
                    </a:lnTo>
                    <a:lnTo>
                      <a:pt x="2" y="74"/>
                    </a:lnTo>
                    <a:lnTo>
                      <a:pt x="30" y="83"/>
                    </a:lnTo>
                    <a:lnTo>
                      <a:pt x="43" y="95"/>
                    </a:lnTo>
                    <a:lnTo>
                      <a:pt x="63" y="119"/>
                    </a:lnTo>
                    <a:lnTo>
                      <a:pt x="59" y="165"/>
                    </a:lnTo>
                    <a:lnTo>
                      <a:pt x="49" y="179"/>
                    </a:lnTo>
                    <a:lnTo>
                      <a:pt x="56" y="188"/>
                    </a:lnTo>
                    <a:lnTo>
                      <a:pt x="92" y="198"/>
                    </a:lnTo>
                    <a:lnTo>
                      <a:pt x="99" y="194"/>
                    </a:lnTo>
                    <a:lnTo>
                      <a:pt x="120" y="204"/>
                    </a:lnTo>
                    <a:lnTo>
                      <a:pt x="142" y="201"/>
                    </a:lnTo>
                    <a:lnTo>
                      <a:pt x="144" y="187"/>
                    </a:lnTo>
                    <a:lnTo>
                      <a:pt x="172" y="180"/>
                    </a:lnTo>
                    <a:lnTo>
                      <a:pt x="210" y="185"/>
                    </a:lnTo>
                    <a:lnTo>
                      <a:pt x="226" y="173"/>
                    </a:lnTo>
                    <a:lnTo>
                      <a:pt x="228" y="163"/>
                    </a:lnTo>
                    <a:lnTo>
                      <a:pt x="218" y="160"/>
                    </a:lnTo>
                    <a:lnTo>
                      <a:pt x="212" y="141"/>
                    </a:lnTo>
                    <a:lnTo>
                      <a:pt x="219" y="135"/>
                    </a:lnTo>
                    <a:lnTo>
                      <a:pt x="212" y="126"/>
                    </a:lnTo>
                    <a:lnTo>
                      <a:pt x="213" y="120"/>
                    </a:lnTo>
                    <a:lnTo>
                      <a:pt x="207" y="109"/>
                    </a:lnTo>
                    <a:lnTo>
                      <a:pt x="197" y="113"/>
                    </a:lnTo>
                    <a:lnTo>
                      <a:pt x="197" y="102"/>
                    </a:lnTo>
                    <a:lnTo>
                      <a:pt x="211" y="89"/>
                    </a:lnTo>
                    <a:lnTo>
                      <a:pt x="210" y="83"/>
                    </a:lnTo>
                    <a:lnTo>
                      <a:pt x="219" y="85"/>
                    </a:lnTo>
                    <a:lnTo>
                      <a:pt x="224" y="81"/>
                    </a:lnTo>
                    <a:lnTo>
                      <a:pt x="225" y="65"/>
                    </a:lnTo>
                    <a:lnTo>
                      <a:pt x="234" y="50"/>
                    </a:lnTo>
                    <a:lnTo>
                      <a:pt x="208" y="45"/>
                    </a:lnTo>
                    <a:lnTo>
                      <a:pt x="198" y="39"/>
                    </a:lnTo>
                    <a:lnTo>
                      <a:pt x="193" y="39"/>
                    </a:lnTo>
                    <a:lnTo>
                      <a:pt x="189" y="38"/>
                    </a:lnTo>
                    <a:lnTo>
                      <a:pt x="172" y="27"/>
                    </a:lnTo>
                    <a:lnTo>
                      <a:pt x="163" y="28"/>
                    </a:lnTo>
                    <a:lnTo>
                      <a:pt x="151" y="18"/>
                    </a:lnTo>
                    <a:lnTo>
                      <a:pt x="151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7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68FCA11-721A-466C-B683-72028E5D73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5163" y="3138488"/>
                <a:ext cx="68262" cy="41275"/>
              </a:xfrm>
              <a:custGeom>
                <a:avLst/>
                <a:gdLst>
                  <a:gd name="T0" fmla="*/ 8 w 43"/>
                  <a:gd name="T1" fmla="*/ 12 h 26"/>
                  <a:gd name="T2" fmla="*/ 7 w 43"/>
                  <a:gd name="T3" fmla="*/ 11 h 26"/>
                  <a:gd name="T4" fmla="*/ 5 w 43"/>
                  <a:gd name="T5" fmla="*/ 12 h 26"/>
                  <a:gd name="T6" fmla="*/ 4 w 43"/>
                  <a:gd name="T7" fmla="*/ 14 h 26"/>
                  <a:gd name="T8" fmla="*/ 2 w 43"/>
                  <a:gd name="T9" fmla="*/ 14 h 26"/>
                  <a:gd name="T10" fmla="*/ 0 w 43"/>
                  <a:gd name="T11" fmla="*/ 14 h 26"/>
                  <a:gd name="T12" fmla="*/ 1 w 43"/>
                  <a:gd name="T13" fmla="*/ 16 h 26"/>
                  <a:gd name="T14" fmla="*/ 3 w 43"/>
                  <a:gd name="T15" fmla="*/ 21 h 26"/>
                  <a:gd name="T16" fmla="*/ 4 w 43"/>
                  <a:gd name="T17" fmla="*/ 22 h 26"/>
                  <a:gd name="T18" fmla="*/ 5 w 43"/>
                  <a:gd name="T19" fmla="*/ 23 h 26"/>
                  <a:gd name="T20" fmla="*/ 9 w 43"/>
                  <a:gd name="T21" fmla="*/ 24 h 26"/>
                  <a:gd name="T22" fmla="*/ 10 w 43"/>
                  <a:gd name="T23" fmla="*/ 24 h 26"/>
                  <a:gd name="T24" fmla="*/ 12 w 43"/>
                  <a:gd name="T25" fmla="*/ 24 h 26"/>
                  <a:gd name="T26" fmla="*/ 13 w 43"/>
                  <a:gd name="T27" fmla="*/ 24 h 26"/>
                  <a:gd name="T28" fmla="*/ 14 w 43"/>
                  <a:gd name="T29" fmla="*/ 26 h 26"/>
                  <a:gd name="T30" fmla="*/ 16 w 43"/>
                  <a:gd name="T31" fmla="*/ 26 h 26"/>
                  <a:gd name="T32" fmla="*/ 16 w 43"/>
                  <a:gd name="T33" fmla="*/ 25 h 26"/>
                  <a:gd name="T34" fmla="*/ 16 w 43"/>
                  <a:gd name="T35" fmla="*/ 24 h 26"/>
                  <a:gd name="T36" fmla="*/ 16 w 43"/>
                  <a:gd name="T37" fmla="*/ 23 h 26"/>
                  <a:gd name="T38" fmla="*/ 18 w 43"/>
                  <a:gd name="T39" fmla="*/ 23 h 26"/>
                  <a:gd name="T40" fmla="*/ 19 w 43"/>
                  <a:gd name="T41" fmla="*/ 23 h 26"/>
                  <a:gd name="T42" fmla="*/ 21 w 43"/>
                  <a:gd name="T43" fmla="*/ 22 h 26"/>
                  <a:gd name="T44" fmla="*/ 23 w 43"/>
                  <a:gd name="T45" fmla="*/ 21 h 26"/>
                  <a:gd name="T46" fmla="*/ 25 w 43"/>
                  <a:gd name="T47" fmla="*/ 20 h 26"/>
                  <a:gd name="T48" fmla="*/ 28 w 43"/>
                  <a:gd name="T49" fmla="*/ 16 h 26"/>
                  <a:gd name="T50" fmla="*/ 29 w 43"/>
                  <a:gd name="T51" fmla="*/ 16 h 26"/>
                  <a:gd name="T52" fmla="*/ 31 w 43"/>
                  <a:gd name="T53" fmla="*/ 16 h 26"/>
                  <a:gd name="T54" fmla="*/ 33 w 43"/>
                  <a:gd name="T55" fmla="*/ 16 h 26"/>
                  <a:gd name="T56" fmla="*/ 35 w 43"/>
                  <a:gd name="T57" fmla="*/ 15 h 26"/>
                  <a:gd name="T58" fmla="*/ 35 w 43"/>
                  <a:gd name="T59" fmla="*/ 14 h 26"/>
                  <a:gd name="T60" fmla="*/ 34 w 43"/>
                  <a:gd name="T61" fmla="*/ 14 h 26"/>
                  <a:gd name="T62" fmla="*/ 33 w 43"/>
                  <a:gd name="T63" fmla="*/ 12 h 26"/>
                  <a:gd name="T64" fmla="*/ 32 w 43"/>
                  <a:gd name="T65" fmla="*/ 11 h 26"/>
                  <a:gd name="T66" fmla="*/ 32 w 43"/>
                  <a:gd name="T67" fmla="*/ 8 h 26"/>
                  <a:gd name="T68" fmla="*/ 41 w 43"/>
                  <a:gd name="T69" fmla="*/ 1 h 26"/>
                  <a:gd name="T70" fmla="*/ 43 w 43"/>
                  <a:gd name="T71" fmla="*/ 0 h 26"/>
                  <a:gd name="T72" fmla="*/ 40 w 43"/>
                  <a:gd name="T73" fmla="*/ 0 h 26"/>
                  <a:gd name="T74" fmla="*/ 38 w 43"/>
                  <a:gd name="T75" fmla="*/ 1 h 26"/>
                  <a:gd name="T76" fmla="*/ 36 w 43"/>
                  <a:gd name="T77" fmla="*/ 2 h 26"/>
                  <a:gd name="T78" fmla="*/ 34 w 43"/>
                  <a:gd name="T79" fmla="*/ 4 h 26"/>
                  <a:gd name="T80" fmla="*/ 25 w 43"/>
                  <a:gd name="T81" fmla="*/ 7 h 26"/>
                  <a:gd name="T82" fmla="*/ 22 w 43"/>
                  <a:gd name="T83" fmla="*/ 7 h 26"/>
                  <a:gd name="T84" fmla="*/ 20 w 43"/>
                  <a:gd name="T85" fmla="*/ 7 h 26"/>
                  <a:gd name="T86" fmla="*/ 16 w 43"/>
                  <a:gd name="T87" fmla="*/ 7 h 26"/>
                  <a:gd name="T88" fmla="*/ 12 w 43"/>
                  <a:gd name="T89" fmla="*/ 6 h 26"/>
                  <a:gd name="T90" fmla="*/ 12 w 43"/>
                  <a:gd name="T91" fmla="*/ 9 h 26"/>
                  <a:gd name="T92" fmla="*/ 11 w 43"/>
                  <a:gd name="T93" fmla="*/ 11 h 26"/>
                  <a:gd name="T94" fmla="*/ 9 w 43"/>
                  <a:gd name="T95" fmla="*/ 12 h 26"/>
                  <a:gd name="T96" fmla="*/ 8 w 43"/>
                  <a:gd name="T97" fmla="*/ 12 h 26"/>
                  <a:gd name="T98" fmla="*/ 8 w 43"/>
                  <a:gd name="T9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" h="26">
                    <a:moveTo>
                      <a:pt x="8" y="12"/>
                    </a:moveTo>
                    <a:lnTo>
                      <a:pt x="7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4" y="22"/>
                    </a:lnTo>
                    <a:lnTo>
                      <a:pt x="5" y="23"/>
                    </a:lnTo>
                    <a:lnTo>
                      <a:pt x="9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4" y="26"/>
                    </a:lnTo>
                    <a:lnTo>
                      <a:pt x="16" y="26"/>
                    </a:lnTo>
                    <a:lnTo>
                      <a:pt x="16" y="25"/>
                    </a:lnTo>
                    <a:lnTo>
                      <a:pt x="16" y="24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3"/>
                    </a:lnTo>
                    <a:lnTo>
                      <a:pt x="21" y="22"/>
                    </a:lnTo>
                    <a:lnTo>
                      <a:pt x="23" y="21"/>
                    </a:lnTo>
                    <a:lnTo>
                      <a:pt x="25" y="20"/>
                    </a:lnTo>
                    <a:lnTo>
                      <a:pt x="28" y="16"/>
                    </a:lnTo>
                    <a:lnTo>
                      <a:pt x="29" y="16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5" y="14"/>
                    </a:lnTo>
                    <a:lnTo>
                      <a:pt x="34" y="14"/>
                    </a:lnTo>
                    <a:lnTo>
                      <a:pt x="33" y="12"/>
                    </a:lnTo>
                    <a:lnTo>
                      <a:pt x="32" y="11"/>
                    </a:lnTo>
                    <a:lnTo>
                      <a:pt x="32" y="8"/>
                    </a:lnTo>
                    <a:lnTo>
                      <a:pt x="41" y="1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8" y="1"/>
                    </a:lnTo>
                    <a:lnTo>
                      <a:pt x="36" y="2"/>
                    </a:lnTo>
                    <a:lnTo>
                      <a:pt x="34" y="4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16" y="7"/>
                    </a:lnTo>
                    <a:lnTo>
                      <a:pt x="12" y="6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7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CB1E525-BA43-48EC-B623-4699CB9F0BD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10350" y="2853530"/>
                <a:ext cx="44450" cy="46038"/>
              </a:xfrm>
              <a:custGeom>
                <a:avLst/>
                <a:gdLst>
                  <a:gd name="T0" fmla="*/ 12 w 28"/>
                  <a:gd name="T1" fmla="*/ 25 h 29"/>
                  <a:gd name="T2" fmla="*/ 12 w 28"/>
                  <a:gd name="T3" fmla="*/ 29 h 29"/>
                  <a:gd name="T4" fmla="*/ 10 w 28"/>
                  <a:gd name="T5" fmla="*/ 29 h 29"/>
                  <a:gd name="T6" fmla="*/ 8 w 28"/>
                  <a:gd name="T7" fmla="*/ 22 h 29"/>
                  <a:gd name="T8" fmla="*/ 4 w 28"/>
                  <a:gd name="T9" fmla="*/ 20 h 29"/>
                  <a:gd name="T10" fmla="*/ 0 w 28"/>
                  <a:gd name="T11" fmla="*/ 14 h 29"/>
                  <a:gd name="T12" fmla="*/ 2 w 28"/>
                  <a:gd name="T13" fmla="*/ 9 h 29"/>
                  <a:gd name="T14" fmla="*/ 6 w 28"/>
                  <a:gd name="T15" fmla="*/ 8 h 29"/>
                  <a:gd name="T16" fmla="*/ 8 w 28"/>
                  <a:gd name="T17" fmla="*/ 1 h 29"/>
                  <a:gd name="T18" fmla="*/ 11 w 28"/>
                  <a:gd name="T19" fmla="*/ 0 h 29"/>
                  <a:gd name="T20" fmla="*/ 13 w 28"/>
                  <a:gd name="T21" fmla="*/ 3 h 29"/>
                  <a:gd name="T22" fmla="*/ 17 w 28"/>
                  <a:gd name="T23" fmla="*/ 4 h 29"/>
                  <a:gd name="T24" fmla="*/ 19 w 28"/>
                  <a:gd name="T25" fmla="*/ 7 h 29"/>
                  <a:gd name="T26" fmla="*/ 22 w 28"/>
                  <a:gd name="T27" fmla="*/ 8 h 29"/>
                  <a:gd name="T28" fmla="*/ 26 w 28"/>
                  <a:gd name="T29" fmla="*/ 12 h 29"/>
                  <a:gd name="T30" fmla="*/ 28 w 28"/>
                  <a:gd name="T31" fmla="*/ 12 h 29"/>
                  <a:gd name="T32" fmla="*/ 27 w 28"/>
                  <a:gd name="T33" fmla="*/ 17 h 29"/>
                  <a:gd name="T34" fmla="*/ 25 w 28"/>
                  <a:gd name="T35" fmla="*/ 20 h 29"/>
                  <a:gd name="T36" fmla="*/ 25 w 28"/>
                  <a:gd name="T37" fmla="*/ 21 h 29"/>
                  <a:gd name="T38" fmla="*/ 22 w 28"/>
                  <a:gd name="T39" fmla="*/ 22 h 29"/>
                  <a:gd name="T40" fmla="*/ 12 w 28"/>
                  <a:gd name="T41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29">
                    <a:moveTo>
                      <a:pt x="12" y="25"/>
                    </a:moveTo>
                    <a:lnTo>
                      <a:pt x="12" y="29"/>
                    </a:lnTo>
                    <a:lnTo>
                      <a:pt x="10" y="29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8"/>
                    </a:lnTo>
                    <a:lnTo>
                      <a:pt x="26" y="12"/>
                    </a:lnTo>
                    <a:lnTo>
                      <a:pt x="28" y="12"/>
                    </a:lnTo>
                    <a:lnTo>
                      <a:pt x="27" y="17"/>
                    </a:lnTo>
                    <a:lnTo>
                      <a:pt x="25" y="20"/>
                    </a:lnTo>
                    <a:lnTo>
                      <a:pt x="25" y="21"/>
                    </a:lnTo>
                    <a:lnTo>
                      <a:pt x="22" y="22"/>
                    </a:lnTo>
                    <a:lnTo>
                      <a:pt x="12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A24B611-5993-4354-83BA-C7DDC552B6F9}"/>
              </a:ext>
            </a:extLst>
          </p:cNvPr>
          <p:cNvGrpSpPr/>
          <p:nvPr/>
        </p:nvGrpSpPr>
        <p:grpSpPr>
          <a:xfrm>
            <a:off x="740400" y="1286686"/>
            <a:ext cx="4416591" cy="4785587"/>
            <a:chOff x="740400" y="1228811"/>
            <a:chExt cx="4416591" cy="4785587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CFE5C9B-C127-4042-B4E5-16544E5BA25F}"/>
                </a:ext>
              </a:extLst>
            </p:cNvPr>
            <p:cNvGrpSpPr/>
            <p:nvPr/>
          </p:nvGrpSpPr>
          <p:grpSpPr>
            <a:xfrm>
              <a:off x="740400" y="1228811"/>
              <a:ext cx="4416591" cy="842872"/>
              <a:chOff x="740400" y="1228811"/>
              <a:chExt cx="4416591" cy="84287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6E89DF53-AA14-4178-8C10-F4402C451AFD}"/>
                  </a:ext>
                </a:extLst>
              </p:cNvPr>
              <p:cNvGrpSpPr/>
              <p:nvPr/>
            </p:nvGrpSpPr>
            <p:grpSpPr>
              <a:xfrm>
                <a:off x="1551284" y="1228811"/>
                <a:ext cx="3605707" cy="842872"/>
                <a:chOff x="1551284" y="1228811"/>
                <a:chExt cx="3605707" cy="842872"/>
              </a:xfrm>
            </p:grpSpPr>
            <p:sp>
              <p:nvSpPr>
                <p:cNvPr id="276" name="Rectangle: Top Corners Rounded 275">
                  <a:extLst>
                    <a:ext uri="{FF2B5EF4-FFF2-40B4-BE49-F238E27FC236}">
                      <a16:creationId xmlns:a16="http://schemas.microsoft.com/office/drawing/2014/main" id="{C1EE6FF2-54AB-4195-8130-104B9F7F0D94}"/>
                    </a:ext>
                  </a:extLst>
                </p:cNvPr>
                <p:cNvSpPr/>
                <p:nvPr/>
              </p:nvSpPr>
              <p:spPr>
                <a:xfrm rot="5400000">
                  <a:off x="2932702" y="-152607"/>
                  <a:ext cx="842872" cy="3605707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2"/>
                </a:solidFill>
                <a:ln w="6350">
                  <a:solidFill>
                    <a:schemeClr val="accent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277" name="Group 276">
                  <a:extLst>
                    <a:ext uri="{FF2B5EF4-FFF2-40B4-BE49-F238E27FC236}">
                      <a16:creationId xmlns:a16="http://schemas.microsoft.com/office/drawing/2014/main" id="{00A03CB0-2281-4683-9083-70031A905E39}"/>
                    </a:ext>
                  </a:extLst>
                </p:cNvPr>
                <p:cNvGrpSpPr/>
                <p:nvPr/>
              </p:nvGrpSpPr>
              <p:grpSpPr>
                <a:xfrm>
                  <a:off x="1552651" y="1264734"/>
                  <a:ext cx="3381299" cy="771025"/>
                  <a:chOff x="1538357" y="1442648"/>
                  <a:chExt cx="3272484" cy="746220"/>
                </a:xfrm>
              </p:grpSpPr>
              <p:sp>
                <p:nvSpPr>
                  <p:cNvPr id="278" name="Rectangle 277">
                    <a:extLst>
                      <a:ext uri="{FF2B5EF4-FFF2-40B4-BE49-F238E27FC236}">
                        <a16:creationId xmlns:a16="http://schemas.microsoft.com/office/drawing/2014/main" id="{DB119AB3-DBDA-49F0-B92B-0E44CAA73F23}"/>
                      </a:ext>
                    </a:extLst>
                  </p:cNvPr>
                  <p:cNvSpPr/>
                  <p:nvPr/>
                </p:nvSpPr>
                <p:spPr>
                  <a:xfrm>
                    <a:off x="1538357" y="1442648"/>
                    <a:ext cx="2938226" cy="297873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>
                      <a:defRPr/>
                    </a:pPr>
                    <a:r>
                      <a:rPr lang="en-CA" sz="1400" b="1" i="0" u="none" strike="noStrike" dirty="0">
                        <a:solidFill>
                          <a:schemeClr val="accent1"/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  <a:endParaRPr lang="en-US" sz="1400" b="1" dirty="0">
                      <a:solidFill>
                        <a:schemeClr val="accent1"/>
                      </a:solidFill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9" name="Rectangle 278">
                    <a:extLst>
                      <a:ext uri="{FF2B5EF4-FFF2-40B4-BE49-F238E27FC236}">
                        <a16:creationId xmlns:a16="http://schemas.microsoft.com/office/drawing/2014/main" id="{08751194-78C9-4314-B57F-E48E6D21E6DB}"/>
                      </a:ext>
                    </a:extLst>
                  </p:cNvPr>
                  <p:cNvSpPr/>
                  <p:nvPr/>
                </p:nvSpPr>
                <p:spPr>
                  <a:xfrm>
                    <a:off x="1538357" y="1652693"/>
                    <a:ext cx="3272484" cy="536175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27E8CF01-194F-48A9-9157-FE52FB771246}"/>
                  </a:ext>
                </a:extLst>
              </p:cNvPr>
              <p:cNvGrpSpPr/>
              <p:nvPr/>
            </p:nvGrpSpPr>
            <p:grpSpPr>
              <a:xfrm>
                <a:off x="740400" y="1324288"/>
                <a:ext cx="651915" cy="651916"/>
                <a:chOff x="740400" y="1322483"/>
                <a:chExt cx="651915" cy="651916"/>
              </a:xfrm>
            </p:grpSpPr>
            <p:sp>
              <p:nvSpPr>
                <p:cNvPr id="275" name="Rectangle: Rounded Corners 274">
                  <a:extLst>
                    <a:ext uri="{FF2B5EF4-FFF2-40B4-BE49-F238E27FC236}">
                      <a16:creationId xmlns:a16="http://schemas.microsoft.com/office/drawing/2014/main" id="{9AE2B928-2BA9-4A97-9FB7-8C1BEC820E90}"/>
                    </a:ext>
                  </a:extLst>
                </p:cNvPr>
                <p:cNvSpPr/>
                <p:nvPr/>
              </p:nvSpPr>
              <p:spPr>
                <a:xfrm rot="2700000">
                  <a:off x="740400" y="1322483"/>
                  <a:ext cx="651916" cy="651915"/>
                </a:xfrm>
                <a:prstGeom prst="roundRect">
                  <a:avLst/>
                </a:prstGeom>
                <a:solidFill>
                  <a:schemeClr val="accent1"/>
                </a:solidFill>
                <a:ln w="6350">
                  <a:noFill/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600" dirty="0">
                    <a:solidFill>
                      <a:schemeClr val="bg2"/>
                    </a:solidFill>
                    <a:latin typeface="Verdana (Body)"/>
                  </a:endParaRP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C2CEBB5-A890-400D-BFB3-1B4C7160975B}"/>
                    </a:ext>
                  </a:extLst>
                </p:cNvPr>
                <p:cNvSpPr txBox="1"/>
                <p:nvPr/>
              </p:nvSpPr>
              <p:spPr>
                <a:xfrm>
                  <a:off x="826549" y="1463774"/>
                  <a:ext cx="51167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bg2"/>
                      </a:solidFill>
                      <a:latin typeface="Verdana (Body)"/>
                    </a:rPr>
                    <a:t>01</a:t>
                  </a:r>
                  <a:endParaRPr lang="en-IN" sz="2000" dirty="0">
                    <a:solidFill>
                      <a:schemeClr val="bg2"/>
                    </a:solidFill>
                    <a:latin typeface="Verdana (Body)"/>
                  </a:endParaRPr>
                </a:p>
              </p:txBody>
            </p:sp>
          </p:grp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D4EB208-8722-4315-B052-BC28A3C1C1BF}"/>
                </a:ext>
              </a:extLst>
            </p:cNvPr>
            <p:cNvGrpSpPr/>
            <p:nvPr/>
          </p:nvGrpSpPr>
          <p:grpSpPr>
            <a:xfrm>
              <a:off x="740400" y="2543049"/>
              <a:ext cx="4416591" cy="842872"/>
              <a:chOff x="740400" y="2543049"/>
              <a:chExt cx="4416591" cy="842872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71279425-845D-420E-AC5E-42B2840989E1}"/>
                  </a:ext>
                </a:extLst>
              </p:cNvPr>
              <p:cNvGrpSpPr/>
              <p:nvPr/>
            </p:nvGrpSpPr>
            <p:grpSpPr>
              <a:xfrm>
                <a:off x="1551284" y="2543049"/>
                <a:ext cx="3605707" cy="842872"/>
                <a:chOff x="1551284" y="2543049"/>
                <a:chExt cx="3605707" cy="842872"/>
              </a:xfrm>
            </p:grpSpPr>
            <p:sp>
              <p:nvSpPr>
                <p:cNvPr id="301" name="Rectangle: Top Corners Rounded 300">
                  <a:extLst>
                    <a:ext uri="{FF2B5EF4-FFF2-40B4-BE49-F238E27FC236}">
                      <a16:creationId xmlns:a16="http://schemas.microsoft.com/office/drawing/2014/main" id="{B240D71E-57E0-4B2E-8DA2-D0A78917F5F3}"/>
                    </a:ext>
                  </a:extLst>
                </p:cNvPr>
                <p:cNvSpPr/>
                <p:nvPr/>
              </p:nvSpPr>
              <p:spPr>
                <a:xfrm rot="5400000">
                  <a:off x="2932702" y="1161631"/>
                  <a:ext cx="842872" cy="3605707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2"/>
                </a:solidFill>
                <a:ln w="6350">
                  <a:solidFill>
                    <a:schemeClr val="accent2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302" name="Group 301">
                  <a:extLst>
                    <a:ext uri="{FF2B5EF4-FFF2-40B4-BE49-F238E27FC236}">
                      <a16:creationId xmlns:a16="http://schemas.microsoft.com/office/drawing/2014/main" id="{EA54F5D2-6BF3-43B8-A099-447B109060EC}"/>
                    </a:ext>
                  </a:extLst>
                </p:cNvPr>
                <p:cNvGrpSpPr/>
                <p:nvPr/>
              </p:nvGrpSpPr>
              <p:grpSpPr>
                <a:xfrm>
                  <a:off x="1552651" y="2578972"/>
                  <a:ext cx="3381299" cy="771025"/>
                  <a:chOff x="1538357" y="1442648"/>
                  <a:chExt cx="3272484" cy="746220"/>
                </a:xfrm>
              </p:grpSpPr>
              <p:sp>
                <p:nvSpPr>
                  <p:cNvPr id="303" name="Rectangle 302">
                    <a:extLst>
                      <a:ext uri="{FF2B5EF4-FFF2-40B4-BE49-F238E27FC236}">
                        <a16:creationId xmlns:a16="http://schemas.microsoft.com/office/drawing/2014/main" id="{AE5F246F-D5DA-4AD7-BF1D-7EFE08CF7653}"/>
                      </a:ext>
                    </a:extLst>
                  </p:cNvPr>
                  <p:cNvSpPr/>
                  <p:nvPr/>
                </p:nvSpPr>
                <p:spPr>
                  <a:xfrm>
                    <a:off x="1538357" y="1442648"/>
                    <a:ext cx="2938226" cy="297873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>
                      <a:defRPr/>
                    </a:pPr>
                    <a:r>
                      <a:rPr lang="en-CA" sz="1400" b="1" i="0" u="none" strike="noStrike" dirty="0">
                        <a:solidFill>
                          <a:schemeClr val="accent2"/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  <a:endParaRPr lang="en-US" sz="1400" b="1" dirty="0">
                      <a:solidFill>
                        <a:schemeClr val="accent2"/>
                      </a:solidFill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4" name="Rectangle 303">
                    <a:extLst>
                      <a:ext uri="{FF2B5EF4-FFF2-40B4-BE49-F238E27FC236}">
                        <a16:creationId xmlns:a16="http://schemas.microsoft.com/office/drawing/2014/main" id="{C18A0EF5-A855-4C84-BFB2-6CC273E0E698}"/>
                      </a:ext>
                    </a:extLst>
                  </p:cNvPr>
                  <p:cNvSpPr/>
                  <p:nvPr/>
                </p:nvSpPr>
                <p:spPr>
                  <a:xfrm>
                    <a:off x="1538357" y="1652693"/>
                    <a:ext cx="3272484" cy="536175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</p:grpSp>
          </p:grpSp>
          <p:grpSp>
            <p:nvGrpSpPr>
              <p:cNvPr id="298" name="Group 297">
                <a:extLst>
                  <a:ext uri="{FF2B5EF4-FFF2-40B4-BE49-F238E27FC236}">
                    <a16:creationId xmlns:a16="http://schemas.microsoft.com/office/drawing/2014/main" id="{4364B835-17C5-4012-9781-7FC5020E3BD0}"/>
                  </a:ext>
                </a:extLst>
              </p:cNvPr>
              <p:cNvGrpSpPr/>
              <p:nvPr/>
            </p:nvGrpSpPr>
            <p:grpSpPr>
              <a:xfrm>
                <a:off x="740400" y="2638526"/>
                <a:ext cx="651915" cy="651916"/>
                <a:chOff x="740400" y="1322483"/>
                <a:chExt cx="651915" cy="651916"/>
              </a:xfrm>
            </p:grpSpPr>
            <p:sp>
              <p:nvSpPr>
                <p:cNvPr id="299" name="Rectangle: Rounded Corners 298">
                  <a:extLst>
                    <a:ext uri="{FF2B5EF4-FFF2-40B4-BE49-F238E27FC236}">
                      <a16:creationId xmlns:a16="http://schemas.microsoft.com/office/drawing/2014/main" id="{E900B479-46F5-48B5-BD55-A73F06ECDDF5}"/>
                    </a:ext>
                  </a:extLst>
                </p:cNvPr>
                <p:cNvSpPr/>
                <p:nvPr/>
              </p:nvSpPr>
              <p:spPr>
                <a:xfrm rot="2700000">
                  <a:off x="740400" y="1322483"/>
                  <a:ext cx="651916" cy="651915"/>
                </a:xfrm>
                <a:prstGeom prst="roundRect">
                  <a:avLst/>
                </a:prstGeom>
                <a:solidFill>
                  <a:schemeClr val="accent2"/>
                </a:solidFill>
                <a:ln w="6350">
                  <a:noFill/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600" dirty="0">
                    <a:solidFill>
                      <a:schemeClr val="bg2"/>
                    </a:solidFill>
                    <a:latin typeface="Verdana (Body)"/>
                  </a:endParaRPr>
                </a:p>
              </p:txBody>
            </p:sp>
            <p:sp>
              <p:nvSpPr>
                <p:cNvPr id="300" name="TextBox 299">
                  <a:extLst>
                    <a:ext uri="{FF2B5EF4-FFF2-40B4-BE49-F238E27FC236}">
                      <a16:creationId xmlns:a16="http://schemas.microsoft.com/office/drawing/2014/main" id="{E57C5B14-55D1-47FB-B1D2-D9BF1DD40CBE}"/>
                    </a:ext>
                  </a:extLst>
                </p:cNvPr>
                <p:cNvSpPr txBox="1"/>
                <p:nvPr/>
              </p:nvSpPr>
              <p:spPr>
                <a:xfrm>
                  <a:off x="826549" y="1463774"/>
                  <a:ext cx="51167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bg2"/>
                      </a:solidFill>
                      <a:latin typeface="Verdana (Body)"/>
                    </a:rPr>
                    <a:t>02</a:t>
                  </a:r>
                  <a:endParaRPr lang="en-IN" sz="2000" dirty="0">
                    <a:solidFill>
                      <a:schemeClr val="bg2"/>
                    </a:solidFill>
                    <a:latin typeface="Verdana (Body)"/>
                  </a:endParaRPr>
                </a:p>
              </p:txBody>
            </p: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6EEF19C-44CB-495E-A65A-0DC4183D9414}"/>
                </a:ext>
              </a:extLst>
            </p:cNvPr>
            <p:cNvGrpSpPr/>
            <p:nvPr/>
          </p:nvGrpSpPr>
          <p:grpSpPr>
            <a:xfrm>
              <a:off x="740400" y="3857287"/>
              <a:ext cx="4416591" cy="842872"/>
              <a:chOff x="740400" y="3857287"/>
              <a:chExt cx="4416591" cy="842872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D0CD3632-4076-4B4A-B6C2-763844329BB2}"/>
                  </a:ext>
                </a:extLst>
              </p:cNvPr>
              <p:cNvGrpSpPr/>
              <p:nvPr/>
            </p:nvGrpSpPr>
            <p:grpSpPr>
              <a:xfrm>
                <a:off x="1551284" y="3857287"/>
                <a:ext cx="3605707" cy="842872"/>
                <a:chOff x="1551284" y="3857287"/>
                <a:chExt cx="3605707" cy="842872"/>
              </a:xfrm>
            </p:grpSpPr>
            <p:sp>
              <p:nvSpPr>
                <p:cNvPr id="310" name="Rectangle: Top Corners Rounded 309">
                  <a:extLst>
                    <a:ext uri="{FF2B5EF4-FFF2-40B4-BE49-F238E27FC236}">
                      <a16:creationId xmlns:a16="http://schemas.microsoft.com/office/drawing/2014/main" id="{D5D61BA5-2E90-44CF-83E1-8B5E0AD6ACA0}"/>
                    </a:ext>
                  </a:extLst>
                </p:cNvPr>
                <p:cNvSpPr/>
                <p:nvPr/>
              </p:nvSpPr>
              <p:spPr>
                <a:xfrm rot="5400000">
                  <a:off x="2932702" y="2475869"/>
                  <a:ext cx="842872" cy="3605707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2"/>
                </a:solidFill>
                <a:ln w="6350">
                  <a:solidFill>
                    <a:schemeClr val="accent3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311" name="Group 310">
                  <a:extLst>
                    <a:ext uri="{FF2B5EF4-FFF2-40B4-BE49-F238E27FC236}">
                      <a16:creationId xmlns:a16="http://schemas.microsoft.com/office/drawing/2014/main" id="{92870C16-3842-467C-B92F-5793DEA38B1A}"/>
                    </a:ext>
                  </a:extLst>
                </p:cNvPr>
                <p:cNvGrpSpPr/>
                <p:nvPr/>
              </p:nvGrpSpPr>
              <p:grpSpPr>
                <a:xfrm>
                  <a:off x="1552651" y="3893210"/>
                  <a:ext cx="3381299" cy="771025"/>
                  <a:chOff x="1538357" y="1442648"/>
                  <a:chExt cx="3272484" cy="746220"/>
                </a:xfrm>
              </p:grpSpPr>
              <p:sp>
                <p:nvSpPr>
                  <p:cNvPr id="312" name="Rectangle 311">
                    <a:extLst>
                      <a:ext uri="{FF2B5EF4-FFF2-40B4-BE49-F238E27FC236}">
                        <a16:creationId xmlns:a16="http://schemas.microsoft.com/office/drawing/2014/main" id="{4017BD87-28FD-437D-A319-9EE8C729E3F9}"/>
                      </a:ext>
                    </a:extLst>
                  </p:cNvPr>
                  <p:cNvSpPr/>
                  <p:nvPr/>
                </p:nvSpPr>
                <p:spPr>
                  <a:xfrm>
                    <a:off x="1538357" y="1442648"/>
                    <a:ext cx="2938226" cy="297873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>
                      <a:defRPr/>
                    </a:pPr>
                    <a:r>
                      <a:rPr lang="en-CA" sz="1400" b="1" i="0" u="none" strike="noStrike" dirty="0">
                        <a:solidFill>
                          <a:schemeClr val="accent3"/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  <a:endParaRPr lang="en-US" sz="1400" b="1" dirty="0">
                      <a:solidFill>
                        <a:schemeClr val="accent3"/>
                      </a:solidFill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3" name="Rectangle 312">
                    <a:extLst>
                      <a:ext uri="{FF2B5EF4-FFF2-40B4-BE49-F238E27FC236}">
                        <a16:creationId xmlns:a16="http://schemas.microsoft.com/office/drawing/2014/main" id="{243B3FEE-338F-4C3D-B398-18FEC8CAA207}"/>
                      </a:ext>
                    </a:extLst>
                  </p:cNvPr>
                  <p:cNvSpPr/>
                  <p:nvPr/>
                </p:nvSpPr>
                <p:spPr>
                  <a:xfrm>
                    <a:off x="1538357" y="1652693"/>
                    <a:ext cx="3272484" cy="536175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</p:grpSp>
          </p:grpSp>
          <p:grpSp>
            <p:nvGrpSpPr>
              <p:cNvPr id="307" name="Group 306">
                <a:extLst>
                  <a:ext uri="{FF2B5EF4-FFF2-40B4-BE49-F238E27FC236}">
                    <a16:creationId xmlns:a16="http://schemas.microsoft.com/office/drawing/2014/main" id="{A2F9B37F-CAB1-4B40-A0AC-775FE8E4789D}"/>
                  </a:ext>
                </a:extLst>
              </p:cNvPr>
              <p:cNvGrpSpPr/>
              <p:nvPr/>
            </p:nvGrpSpPr>
            <p:grpSpPr>
              <a:xfrm>
                <a:off x="740400" y="3952765"/>
                <a:ext cx="651915" cy="651916"/>
                <a:chOff x="740400" y="1322483"/>
                <a:chExt cx="651915" cy="651916"/>
              </a:xfrm>
            </p:grpSpPr>
            <p:sp>
              <p:nvSpPr>
                <p:cNvPr id="308" name="Rectangle: Rounded Corners 307">
                  <a:extLst>
                    <a:ext uri="{FF2B5EF4-FFF2-40B4-BE49-F238E27FC236}">
                      <a16:creationId xmlns:a16="http://schemas.microsoft.com/office/drawing/2014/main" id="{BC0017FF-404B-4FD9-9795-0FE0A7DEE1EF}"/>
                    </a:ext>
                  </a:extLst>
                </p:cNvPr>
                <p:cNvSpPr/>
                <p:nvPr/>
              </p:nvSpPr>
              <p:spPr>
                <a:xfrm rot="2700000">
                  <a:off x="740400" y="1322483"/>
                  <a:ext cx="651916" cy="651915"/>
                </a:xfrm>
                <a:prstGeom prst="roundRect">
                  <a:avLst/>
                </a:prstGeom>
                <a:solidFill>
                  <a:schemeClr val="accent3"/>
                </a:solidFill>
                <a:ln w="6350">
                  <a:noFill/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600" dirty="0">
                    <a:solidFill>
                      <a:schemeClr val="bg2"/>
                    </a:solidFill>
                    <a:latin typeface="Verdana (Body)"/>
                  </a:endParaRPr>
                </a:p>
              </p:txBody>
            </p:sp>
            <p:sp>
              <p:nvSpPr>
                <p:cNvPr id="309" name="TextBox 308">
                  <a:extLst>
                    <a:ext uri="{FF2B5EF4-FFF2-40B4-BE49-F238E27FC236}">
                      <a16:creationId xmlns:a16="http://schemas.microsoft.com/office/drawing/2014/main" id="{AC4022D0-481D-46F0-A6E1-C80DD4C2B0B1}"/>
                    </a:ext>
                  </a:extLst>
                </p:cNvPr>
                <p:cNvSpPr txBox="1"/>
                <p:nvPr/>
              </p:nvSpPr>
              <p:spPr>
                <a:xfrm>
                  <a:off x="826549" y="1463774"/>
                  <a:ext cx="51167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bg2"/>
                      </a:solidFill>
                      <a:latin typeface="Verdana (Body)"/>
                    </a:rPr>
                    <a:t>03</a:t>
                  </a:r>
                  <a:endParaRPr lang="en-IN" sz="2000" dirty="0">
                    <a:solidFill>
                      <a:schemeClr val="bg2"/>
                    </a:solidFill>
                    <a:latin typeface="Verdana (Body)"/>
                  </a:endParaRP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9105DB5-05FD-4CF9-8F9B-38FEED3BD9B3}"/>
                </a:ext>
              </a:extLst>
            </p:cNvPr>
            <p:cNvGrpSpPr/>
            <p:nvPr/>
          </p:nvGrpSpPr>
          <p:grpSpPr>
            <a:xfrm>
              <a:off x="740400" y="5171526"/>
              <a:ext cx="4416591" cy="842872"/>
              <a:chOff x="740400" y="5171526"/>
              <a:chExt cx="4416591" cy="842872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234A0A8F-4FE3-4077-B426-DF04EE3F1170}"/>
                  </a:ext>
                </a:extLst>
              </p:cNvPr>
              <p:cNvGrpSpPr/>
              <p:nvPr/>
            </p:nvGrpSpPr>
            <p:grpSpPr>
              <a:xfrm>
                <a:off x="1551284" y="5171526"/>
                <a:ext cx="3605707" cy="842872"/>
                <a:chOff x="1551284" y="5171526"/>
                <a:chExt cx="3605707" cy="842872"/>
              </a:xfrm>
            </p:grpSpPr>
            <p:sp>
              <p:nvSpPr>
                <p:cNvPr id="319" name="Rectangle: Top Corners Rounded 318">
                  <a:extLst>
                    <a:ext uri="{FF2B5EF4-FFF2-40B4-BE49-F238E27FC236}">
                      <a16:creationId xmlns:a16="http://schemas.microsoft.com/office/drawing/2014/main" id="{8A4C90D9-6B98-4399-8445-60EF8FBFD9D3}"/>
                    </a:ext>
                  </a:extLst>
                </p:cNvPr>
                <p:cNvSpPr/>
                <p:nvPr/>
              </p:nvSpPr>
              <p:spPr>
                <a:xfrm rot="5400000">
                  <a:off x="2932702" y="3790108"/>
                  <a:ext cx="842872" cy="3605707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2"/>
                </a:solidFill>
                <a:ln w="6350">
                  <a:solidFill>
                    <a:schemeClr val="accent4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320" name="Group 319">
                  <a:extLst>
                    <a:ext uri="{FF2B5EF4-FFF2-40B4-BE49-F238E27FC236}">
                      <a16:creationId xmlns:a16="http://schemas.microsoft.com/office/drawing/2014/main" id="{5839C815-CB72-4FCB-B380-20652CE49319}"/>
                    </a:ext>
                  </a:extLst>
                </p:cNvPr>
                <p:cNvGrpSpPr/>
                <p:nvPr/>
              </p:nvGrpSpPr>
              <p:grpSpPr>
                <a:xfrm>
                  <a:off x="1552651" y="5207449"/>
                  <a:ext cx="3381299" cy="771025"/>
                  <a:chOff x="1538357" y="1442648"/>
                  <a:chExt cx="3272484" cy="746220"/>
                </a:xfrm>
              </p:grpSpPr>
              <p:sp>
                <p:nvSpPr>
                  <p:cNvPr id="321" name="Rectangle 320">
                    <a:extLst>
                      <a:ext uri="{FF2B5EF4-FFF2-40B4-BE49-F238E27FC236}">
                        <a16:creationId xmlns:a16="http://schemas.microsoft.com/office/drawing/2014/main" id="{67C57150-C967-4B30-B317-4CA0DD1CC1D3}"/>
                      </a:ext>
                    </a:extLst>
                  </p:cNvPr>
                  <p:cNvSpPr/>
                  <p:nvPr/>
                </p:nvSpPr>
                <p:spPr>
                  <a:xfrm>
                    <a:off x="1538357" y="1442648"/>
                    <a:ext cx="2938226" cy="297873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>
                      <a:defRPr/>
                    </a:pPr>
                    <a:r>
                      <a:rPr lang="en-CA" sz="1400" b="1" i="0" u="none" strike="noStrike" dirty="0">
                        <a:solidFill>
                          <a:schemeClr val="accent4"/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  <a:endParaRPr lang="en-US" sz="1400" b="1" dirty="0">
                      <a:solidFill>
                        <a:schemeClr val="accent4"/>
                      </a:solidFill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22" name="Rectangle 321">
                    <a:extLst>
                      <a:ext uri="{FF2B5EF4-FFF2-40B4-BE49-F238E27FC236}">
                        <a16:creationId xmlns:a16="http://schemas.microsoft.com/office/drawing/2014/main" id="{4FBEE238-F973-41D0-BD80-C41DE0DD47AA}"/>
                      </a:ext>
                    </a:extLst>
                  </p:cNvPr>
                  <p:cNvSpPr/>
                  <p:nvPr/>
                </p:nvSpPr>
                <p:spPr>
                  <a:xfrm>
                    <a:off x="1538357" y="1652693"/>
                    <a:ext cx="3272484" cy="536175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</p:grpSp>
          </p:grpSp>
          <p:grpSp>
            <p:nvGrpSpPr>
              <p:cNvPr id="316" name="Group 315">
                <a:extLst>
                  <a:ext uri="{FF2B5EF4-FFF2-40B4-BE49-F238E27FC236}">
                    <a16:creationId xmlns:a16="http://schemas.microsoft.com/office/drawing/2014/main" id="{16BBBCBA-0128-4D0C-AF42-4DB129C3B35C}"/>
                  </a:ext>
                </a:extLst>
              </p:cNvPr>
              <p:cNvGrpSpPr/>
              <p:nvPr/>
            </p:nvGrpSpPr>
            <p:grpSpPr>
              <a:xfrm>
                <a:off x="740400" y="5267004"/>
                <a:ext cx="651915" cy="651916"/>
                <a:chOff x="740400" y="1322483"/>
                <a:chExt cx="651915" cy="651916"/>
              </a:xfrm>
            </p:grpSpPr>
            <p:sp>
              <p:nvSpPr>
                <p:cNvPr id="317" name="Rectangle: Rounded Corners 316">
                  <a:extLst>
                    <a:ext uri="{FF2B5EF4-FFF2-40B4-BE49-F238E27FC236}">
                      <a16:creationId xmlns:a16="http://schemas.microsoft.com/office/drawing/2014/main" id="{ED99EC35-D045-4D09-843A-3900028FB5E1}"/>
                    </a:ext>
                  </a:extLst>
                </p:cNvPr>
                <p:cNvSpPr/>
                <p:nvPr/>
              </p:nvSpPr>
              <p:spPr>
                <a:xfrm rot="2700000">
                  <a:off x="740400" y="1322483"/>
                  <a:ext cx="651916" cy="651915"/>
                </a:xfrm>
                <a:prstGeom prst="roundRect">
                  <a:avLst/>
                </a:prstGeom>
                <a:solidFill>
                  <a:schemeClr val="accent4"/>
                </a:solidFill>
                <a:ln w="6350">
                  <a:noFill/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600" dirty="0">
                    <a:solidFill>
                      <a:schemeClr val="bg2"/>
                    </a:solidFill>
                    <a:latin typeface="Verdana (Body)"/>
                  </a:endParaRPr>
                </a:p>
              </p:txBody>
            </p:sp>
            <p:sp>
              <p:nvSpPr>
                <p:cNvPr id="318" name="TextBox 317">
                  <a:extLst>
                    <a:ext uri="{FF2B5EF4-FFF2-40B4-BE49-F238E27FC236}">
                      <a16:creationId xmlns:a16="http://schemas.microsoft.com/office/drawing/2014/main" id="{0F2DD415-ACDD-4D9B-93BF-399A0F68E302}"/>
                    </a:ext>
                  </a:extLst>
                </p:cNvPr>
                <p:cNvSpPr txBox="1"/>
                <p:nvPr/>
              </p:nvSpPr>
              <p:spPr>
                <a:xfrm>
                  <a:off x="826549" y="1463774"/>
                  <a:ext cx="51167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bg2"/>
                      </a:solidFill>
                      <a:latin typeface="Verdana (Body)"/>
                    </a:rPr>
                    <a:t>04</a:t>
                  </a:r>
                  <a:endParaRPr lang="en-IN" sz="2000" dirty="0">
                    <a:solidFill>
                      <a:schemeClr val="bg2"/>
                    </a:solidFill>
                    <a:latin typeface="Verdana (Body)"/>
                  </a:endParaRPr>
                </a:p>
              </p:txBody>
            </p:sp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5D8D746-D22A-2A58-F8DC-19C4CEEE9181}"/>
              </a:ext>
            </a:extLst>
          </p:cNvPr>
          <p:cNvGrpSpPr/>
          <p:nvPr/>
        </p:nvGrpSpPr>
        <p:grpSpPr>
          <a:xfrm>
            <a:off x="8983966" y="5628143"/>
            <a:ext cx="1940767" cy="744339"/>
            <a:chOff x="-53759" y="4953753"/>
            <a:chExt cx="1940767" cy="74433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5004F51-6C8A-3734-AEFB-E030EB16AB9E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DF6FDADD-DF13-798B-96CB-B07973B24D44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FCE02C5B-5766-019B-74CB-60CDAF67855C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7" name="Google Shape;520;p30">
              <a:extLst>
                <a:ext uri="{FF2B5EF4-FFF2-40B4-BE49-F238E27FC236}">
                  <a16:creationId xmlns:a16="http://schemas.microsoft.com/office/drawing/2014/main" id="{ADCBBEE5-10EF-0418-40BD-954DB0BFDEB1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8" name="Google Shape;521;p30">
                <a:extLst>
                  <a:ext uri="{FF2B5EF4-FFF2-40B4-BE49-F238E27FC236}">
                    <a16:creationId xmlns:a16="http://schemas.microsoft.com/office/drawing/2014/main" id="{79F0F9E3-3674-753F-67F6-866ECCE26346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" name="Google Shape;522;p30">
                <a:extLst>
                  <a:ext uri="{FF2B5EF4-FFF2-40B4-BE49-F238E27FC236}">
                    <a16:creationId xmlns:a16="http://schemas.microsoft.com/office/drawing/2014/main" id="{87E1BF79-692A-25ED-1692-C9A01D3B8B5F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01648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0105B8C-03F5-E038-C07E-828183286E26}"/>
              </a:ext>
            </a:extLst>
          </p:cNvPr>
          <p:cNvGrpSpPr/>
          <p:nvPr/>
        </p:nvGrpSpPr>
        <p:grpSpPr>
          <a:xfrm>
            <a:off x="624751" y="1559451"/>
            <a:ext cx="10935571" cy="4141923"/>
            <a:chOff x="624751" y="1559451"/>
            <a:chExt cx="10935571" cy="414192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CD4C9D2-4F75-E7BE-04C4-6EB8547D3434}"/>
                </a:ext>
              </a:extLst>
            </p:cNvPr>
            <p:cNvSpPr/>
            <p:nvPr/>
          </p:nvSpPr>
          <p:spPr>
            <a:xfrm flipH="1">
              <a:off x="624751" y="1794135"/>
              <a:ext cx="3632924" cy="3632922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 dirty="0">
                <a:solidFill>
                  <a:schemeClr val="bg2"/>
                </a:solidFill>
              </a:endParaRPr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337CF0A0-8526-44E4-AA5B-C4FA8F702757}"/>
                </a:ext>
              </a:extLst>
            </p:cNvPr>
            <p:cNvGrpSpPr/>
            <p:nvPr/>
          </p:nvGrpSpPr>
          <p:grpSpPr>
            <a:xfrm>
              <a:off x="3111026" y="1559451"/>
              <a:ext cx="8449296" cy="4141923"/>
              <a:chOff x="3111026" y="1559451"/>
              <a:chExt cx="8449296" cy="4141923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9A0A0F9B-398D-4E60-B668-EBF16D6B4548}"/>
                  </a:ext>
                </a:extLst>
              </p:cNvPr>
              <p:cNvGrpSpPr/>
              <p:nvPr/>
            </p:nvGrpSpPr>
            <p:grpSpPr>
              <a:xfrm flipH="1">
                <a:off x="3111026" y="1886011"/>
                <a:ext cx="1677283" cy="3474656"/>
                <a:chOff x="7771253" y="1886011"/>
                <a:chExt cx="1677283" cy="3474656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3EBBD5AC-4E7C-9AE6-0484-FE6AE0B28260}"/>
                    </a:ext>
                  </a:extLst>
                </p:cNvPr>
                <p:cNvGrpSpPr/>
                <p:nvPr/>
              </p:nvGrpSpPr>
              <p:grpSpPr>
                <a:xfrm flipH="1">
                  <a:off x="7781223" y="2965589"/>
                  <a:ext cx="698291" cy="156256"/>
                  <a:chOff x="2433721" y="3616035"/>
                  <a:chExt cx="806810" cy="180540"/>
                </a:xfrm>
              </p:grpSpPr>
              <p:cxnSp>
                <p:nvCxnSpPr>
                  <p:cNvPr id="113" name="Straight Connector 112">
                    <a:extLst>
                      <a:ext uri="{FF2B5EF4-FFF2-40B4-BE49-F238E27FC236}">
                        <a16:creationId xmlns:a16="http://schemas.microsoft.com/office/drawing/2014/main" id="{568F3C82-568E-D31C-C35A-35192483284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548161" y="3706384"/>
                    <a:ext cx="692370" cy="0"/>
                  </a:xfrm>
                  <a:prstGeom prst="line">
                    <a:avLst/>
                  </a:prstGeom>
                  <a:ln w="12700">
                    <a:solidFill>
                      <a:schemeClr val="accent2"/>
                    </a:solidFill>
                    <a:prstDash val="solid"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4" name="Oval 113">
                    <a:extLst>
                      <a:ext uri="{FF2B5EF4-FFF2-40B4-BE49-F238E27FC236}">
                        <a16:creationId xmlns:a16="http://schemas.microsoft.com/office/drawing/2014/main" id="{843F6943-6720-89C9-32A4-769AA43BDC75}"/>
                      </a:ext>
                    </a:extLst>
                  </p:cNvPr>
                  <p:cNvSpPr/>
                  <p:nvPr/>
                </p:nvSpPr>
                <p:spPr>
                  <a:xfrm flipH="1">
                    <a:off x="2433721" y="3616035"/>
                    <a:ext cx="180000" cy="180540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6350">
                    <a:noFill/>
                    <a:headEnd type="oval" w="sm" len="sm"/>
                    <a:tailEnd type="oval" w="sm" len="sm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/>
                  </a:p>
                </p:txBody>
              </p:sp>
            </p:grpSp>
            <p:grpSp>
              <p:nvGrpSpPr>
                <p:cNvPr id="90" name="Group 89">
                  <a:extLst>
                    <a:ext uri="{FF2B5EF4-FFF2-40B4-BE49-F238E27FC236}">
                      <a16:creationId xmlns:a16="http://schemas.microsoft.com/office/drawing/2014/main" id="{EC275EBA-12EA-536F-443E-575EDBEFDBE6}"/>
                    </a:ext>
                  </a:extLst>
                </p:cNvPr>
                <p:cNvGrpSpPr/>
                <p:nvPr/>
              </p:nvGrpSpPr>
              <p:grpSpPr>
                <a:xfrm flipH="1">
                  <a:off x="7771253" y="1886011"/>
                  <a:ext cx="1596258" cy="156256"/>
                  <a:chOff x="2433721" y="3616035"/>
                  <a:chExt cx="1844335" cy="180540"/>
                </a:xfrm>
              </p:grpSpPr>
              <p:cxnSp>
                <p:nvCxnSpPr>
                  <p:cNvPr id="91" name="Straight Connector 90">
                    <a:extLst>
                      <a:ext uri="{FF2B5EF4-FFF2-40B4-BE49-F238E27FC236}">
                        <a16:creationId xmlns:a16="http://schemas.microsoft.com/office/drawing/2014/main" id="{6B20AF43-0C12-ED7B-FDB8-4FAE888D460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466192" y="3706384"/>
                    <a:ext cx="1811864" cy="0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  <a:prstDash val="solid"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2" name="Oval 91">
                    <a:extLst>
                      <a:ext uri="{FF2B5EF4-FFF2-40B4-BE49-F238E27FC236}">
                        <a16:creationId xmlns:a16="http://schemas.microsoft.com/office/drawing/2014/main" id="{05602D85-3948-F357-DDBD-C257DBD2A420}"/>
                      </a:ext>
                    </a:extLst>
                  </p:cNvPr>
                  <p:cNvSpPr/>
                  <p:nvPr/>
                </p:nvSpPr>
                <p:spPr>
                  <a:xfrm flipH="1">
                    <a:off x="2433721" y="3616035"/>
                    <a:ext cx="180000" cy="18054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6350">
                    <a:noFill/>
                    <a:headEnd type="oval" w="sm" len="sm"/>
                    <a:tailEnd type="oval" w="sm" len="sm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0AECA2A8-8F60-8ACD-8AE4-A8933177D384}"/>
                    </a:ext>
                  </a:extLst>
                </p:cNvPr>
                <p:cNvGrpSpPr/>
                <p:nvPr/>
              </p:nvGrpSpPr>
              <p:grpSpPr>
                <a:xfrm flipH="1">
                  <a:off x="7771253" y="5204411"/>
                  <a:ext cx="1677283" cy="156256"/>
                  <a:chOff x="2340103" y="3616035"/>
                  <a:chExt cx="1937953" cy="180540"/>
                </a:xfrm>
              </p:grpSpPr>
              <p:cxnSp>
                <p:nvCxnSpPr>
                  <p:cNvPr id="64" name="Straight Connector 63">
                    <a:extLst>
                      <a:ext uri="{FF2B5EF4-FFF2-40B4-BE49-F238E27FC236}">
                        <a16:creationId xmlns:a16="http://schemas.microsoft.com/office/drawing/2014/main" id="{506CD0EA-3482-CC7F-80A0-50F2A3BF8A8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466192" y="3706384"/>
                    <a:ext cx="1811864" cy="0"/>
                  </a:xfrm>
                  <a:prstGeom prst="line">
                    <a:avLst/>
                  </a:prstGeom>
                  <a:ln w="12700">
                    <a:solidFill>
                      <a:schemeClr val="accent3"/>
                    </a:solidFill>
                    <a:prstDash val="solid"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4F6C5839-1E31-A030-314E-9AD0577344A7}"/>
                      </a:ext>
                    </a:extLst>
                  </p:cNvPr>
                  <p:cNvSpPr/>
                  <p:nvPr/>
                </p:nvSpPr>
                <p:spPr>
                  <a:xfrm flipH="1">
                    <a:off x="2340103" y="3616035"/>
                    <a:ext cx="180000" cy="180540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6350">
                    <a:noFill/>
                    <a:headEnd type="oval" w="sm" len="sm"/>
                    <a:tailEnd type="oval" w="sm" len="sm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7A24F261-3D31-B7BA-2080-B8A3BE679401}"/>
                    </a:ext>
                  </a:extLst>
                </p:cNvPr>
                <p:cNvGrpSpPr/>
                <p:nvPr/>
              </p:nvGrpSpPr>
              <p:grpSpPr>
                <a:xfrm flipH="1">
                  <a:off x="7781223" y="4045174"/>
                  <a:ext cx="698291" cy="156256"/>
                  <a:chOff x="2433721" y="3616035"/>
                  <a:chExt cx="806810" cy="180540"/>
                </a:xfrm>
              </p:grpSpPr>
              <p:cxnSp>
                <p:nvCxnSpPr>
                  <p:cNvPr id="41" name="Straight Connector 40">
                    <a:extLst>
                      <a:ext uri="{FF2B5EF4-FFF2-40B4-BE49-F238E27FC236}">
                        <a16:creationId xmlns:a16="http://schemas.microsoft.com/office/drawing/2014/main" id="{A34F2A81-154E-D8B1-43A8-5CEDE9AD13E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548161" y="3706384"/>
                    <a:ext cx="692370" cy="0"/>
                  </a:xfrm>
                  <a:prstGeom prst="line">
                    <a:avLst/>
                  </a:prstGeom>
                  <a:ln w="12700">
                    <a:solidFill>
                      <a:schemeClr val="accent2"/>
                    </a:solidFill>
                    <a:prstDash val="solid"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2" name="Oval 41">
                    <a:extLst>
                      <a:ext uri="{FF2B5EF4-FFF2-40B4-BE49-F238E27FC236}">
                        <a16:creationId xmlns:a16="http://schemas.microsoft.com/office/drawing/2014/main" id="{66A33295-B3FA-3ADB-2D00-AA3553FC80F5}"/>
                      </a:ext>
                    </a:extLst>
                  </p:cNvPr>
                  <p:cNvSpPr/>
                  <p:nvPr/>
                </p:nvSpPr>
                <p:spPr>
                  <a:xfrm flipH="1">
                    <a:off x="2433721" y="3616035"/>
                    <a:ext cx="180000" cy="180540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6350">
                    <a:noFill/>
                    <a:headEnd type="oval" w="sm" len="sm"/>
                    <a:tailEnd type="oval" w="sm" len="sm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/>
                  </a:p>
                </p:txBody>
              </p:sp>
            </p:grpSp>
          </p:grpSp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5451ACE9-D7F3-4260-91B5-82EBF7B1AD29}"/>
                  </a:ext>
                </a:extLst>
              </p:cNvPr>
              <p:cNvGrpSpPr/>
              <p:nvPr/>
            </p:nvGrpSpPr>
            <p:grpSpPr>
              <a:xfrm>
                <a:off x="4840672" y="1559451"/>
                <a:ext cx="6719650" cy="4141923"/>
                <a:chOff x="4840672" y="1559451"/>
                <a:chExt cx="6719650" cy="4141923"/>
              </a:xfrm>
            </p:grpSpPr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DD0F4CBC-9A43-4BE5-AD88-BCCF9A30891D}"/>
                    </a:ext>
                  </a:extLst>
                </p:cNvPr>
                <p:cNvGrpSpPr/>
                <p:nvPr/>
              </p:nvGrpSpPr>
              <p:grpSpPr>
                <a:xfrm>
                  <a:off x="4840672" y="1559451"/>
                  <a:ext cx="6719650" cy="809385"/>
                  <a:chOff x="4840672" y="1559451"/>
                  <a:chExt cx="6719650" cy="809385"/>
                </a:xfrm>
              </p:grpSpPr>
              <p:grpSp>
                <p:nvGrpSpPr>
                  <p:cNvPr id="93" name="Group 92">
                    <a:extLst>
                      <a:ext uri="{FF2B5EF4-FFF2-40B4-BE49-F238E27FC236}">
                        <a16:creationId xmlns:a16="http://schemas.microsoft.com/office/drawing/2014/main" id="{1B9815CE-9E59-129A-2581-9EF489161A0F}"/>
                      </a:ext>
                    </a:extLst>
                  </p:cNvPr>
                  <p:cNvGrpSpPr/>
                  <p:nvPr/>
                </p:nvGrpSpPr>
                <p:grpSpPr>
                  <a:xfrm>
                    <a:off x="7657052" y="1559451"/>
                    <a:ext cx="3903270" cy="809385"/>
                    <a:chOff x="3768822" y="2220230"/>
                    <a:chExt cx="4509886" cy="935175"/>
                  </a:xfrm>
                </p:grpSpPr>
                <p:sp>
                  <p:nvSpPr>
                    <p:cNvPr id="110" name="Rectangle: Rounded Corners 109">
                      <a:extLst>
                        <a:ext uri="{FF2B5EF4-FFF2-40B4-BE49-F238E27FC236}">
                          <a16:creationId xmlns:a16="http://schemas.microsoft.com/office/drawing/2014/main" id="{7B72D3B7-2EF8-D346-21E9-43F62F1B99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68822" y="2220230"/>
                      <a:ext cx="4509886" cy="935175"/>
                    </a:xfrm>
                    <a:prstGeom prst="roundRect">
                      <a:avLst>
                        <a:gd name="adj" fmla="val 13451"/>
                      </a:avLst>
                    </a:prstGeom>
                    <a:solidFill>
                      <a:schemeClr val="accent1">
                        <a:alpha val="15000"/>
                      </a:schemeClr>
                    </a:solidFill>
                    <a:ln w="63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8" name="TextBox 107">
                      <a:extLst>
                        <a:ext uri="{FF2B5EF4-FFF2-40B4-BE49-F238E27FC236}">
                          <a16:creationId xmlns:a16="http://schemas.microsoft.com/office/drawing/2014/main" id="{B6E24DC9-A3D6-293A-F5A4-A1EC7938A47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27794" y="2354431"/>
                      <a:ext cx="3757018" cy="66676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Lorem ipsum dolor sit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amet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consectetur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adipisicing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elit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, sed do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eiusmod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tempor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incididunt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ut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labore et dolore magna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aliqua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. </a:t>
                      </a:r>
                    </a:p>
                  </p:txBody>
                </p:sp>
              </p:grpSp>
              <p:grpSp>
                <p:nvGrpSpPr>
                  <p:cNvPr id="95" name="Group 94">
                    <a:extLst>
                      <a:ext uri="{FF2B5EF4-FFF2-40B4-BE49-F238E27FC236}">
                        <a16:creationId xmlns:a16="http://schemas.microsoft.com/office/drawing/2014/main" id="{0C1DDF59-675D-64F8-FA52-34BBB5317278}"/>
                      </a:ext>
                    </a:extLst>
                  </p:cNvPr>
                  <p:cNvGrpSpPr/>
                  <p:nvPr/>
                </p:nvGrpSpPr>
                <p:grpSpPr>
                  <a:xfrm>
                    <a:off x="7174819" y="1903446"/>
                    <a:ext cx="526798" cy="113896"/>
                    <a:chOff x="3042450" y="1910080"/>
                    <a:chExt cx="608669" cy="131597"/>
                  </a:xfrm>
                </p:grpSpPr>
                <p:cxnSp>
                  <p:nvCxnSpPr>
                    <p:cNvPr id="105" name="Straight Connector 104">
                      <a:extLst>
                        <a:ext uri="{FF2B5EF4-FFF2-40B4-BE49-F238E27FC236}">
                          <a16:creationId xmlns:a16="http://schemas.microsoft.com/office/drawing/2014/main" id="{F07F00A4-1CF2-3989-5A49-1FF3AF0F1BC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042450" y="1975878"/>
                      <a:ext cx="548640" cy="0"/>
                    </a:xfrm>
                    <a:prstGeom prst="line">
                      <a:avLst/>
                    </a:prstGeom>
                    <a:ln w="6350">
                      <a:solidFill>
                        <a:schemeClr val="accent1"/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6" name="Oval 105">
                      <a:extLst>
                        <a:ext uri="{FF2B5EF4-FFF2-40B4-BE49-F238E27FC236}">
                          <a16:creationId xmlns:a16="http://schemas.microsoft.com/office/drawing/2014/main" id="{2561478E-F87E-7EEB-508A-396404DAE0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19520" y="1910080"/>
                      <a:ext cx="131599" cy="131597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00" name="Group 99">
                    <a:extLst>
                      <a:ext uri="{FF2B5EF4-FFF2-40B4-BE49-F238E27FC236}">
                        <a16:creationId xmlns:a16="http://schemas.microsoft.com/office/drawing/2014/main" id="{E69ED9F3-1A53-9C2C-098A-CCC5C92A68B0}"/>
                      </a:ext>
                    </a:extLst>
                  </p:cNvPr>
                  <p:cNvGrpSpPr/>
                  <p:nvPr/>
                </p:nvGrpSpPr>
                <p:grpSpPr>
                  <a:xfrm>
                    <a:off x="5625778" y="1753935"/>
                    <a:ext cx="1651973" cy="412926"/>
                    <a:chOff x="1264574" y="1737693"/>
                    <a:chExt cx="1908710" cy="477101"/>
                  </a:xfrm>
                </p:grpSpPr>
                <p:sp>
                  <p:nvSpPr>
                    <p:cNvPr id="101" name="Rectangle: Top Corners Rounded 100">
                      <a:extLst>
                        <a:ext uri="{FF2B5EF4-FFF2-40B4-BE49-F238E27FC236}">
                          <a16:creationId xmlns:a16="http://schemas.microsoft.com/office/drawing/2014/main" id="{2BA55ABB-714E-3559-DDB2-D3A8E1C34E69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1980378" y="1021889"/>
                      <a:ext cx="477101" cy="1908710"/>
                    </a:xfrm>
                    <a:prstGeom prst="round2SameRect">
                      <a:avLst>
                        <a:gd name="adj1" fmla="val 0"/>
                        <a:gd name="adj2" fmla="val 50000"/>
                      </a:avLst>
                    </a:prstGeom>
                    <a:solidFill>
                      <a:schemeClr val="accent1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2" name="TextBox 101">
                      <a:extLst>
                        <a:ext uri="{FF2B5EF4-FFF2-40B4-BE49-F238E27FC236}">
                          <a16:creationId xmlns:a16="http://schemas.microsoft.com/office/drawing/2014/main" id="{DC04FBEF-0B18-AD29-9622-84FFEADE418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92750" y="1816214"/>
                      <a:ext cx="1602914" cy="32004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lvl="0">
                        <a:defRPr/>
                      </a:pPr>
                      <a:r>
                        <a:rPr lang="en-CA" sz="1200" b="1" i="0" u="none" strike="noStrike" dirty="0">
                          <a:solidFill>
                            <a:schemeClr val="bg2"/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Lorem ipsum</a:t>
                      </a:r>
                      <a:endParaRPr lang="en-US" sz="1200" b="1" dirty="0">
                        <a:solidFill>
                          <a:schemeClr val="bg2"/>
                        </a:solidFill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68" name="Group 67">
                    <a:extLst>
                      <a:ext uri="{FF2B5EF4-FFF2-40B4-BE49-F238E27FC236}">
                        <a16:creationId xmlns:a16="http://schemas.microsoft.com/office/drawing/2014/main" id="{7EBE1A11-00D5-46AD-A92A-08F254F86500}"/>
                      </a:ext>
                    </a:extLst>
                  </p:cNvPr>
                  <p:cNvGrpSpPr/>
                  <p:nvPr/>
                </p:nvGrpSpPr>
                <p:grpSpPr>
                  <a:xfrm>
                    <a:off x="4840672" y="1669141"/>
                    <a:ext cx="582500" cy="582504"/>
                    <a:chOff x="4840672" y="1669141"/>
                    <a:chExt cx="582500" cy="582504"/>
                  </a:xfrm>
                </p:grpSpPr>
                <p:sp>
                  <p:nvSpPr>
                    <p:cNvPr id="97" name="Rectangle: Rounded Corners 96">
                      <a:extLst>
                        <a:ext uri="{FF2B5EF4-FFF2-40B4-BE49-F238E27FC236}">
                          <a16:creationId xmlns:a16="http://schemas.microsoft.com/office/drawing/2014/main" id="{1AC9A87E-278B-5429-B923-4B056EAB04E6}"/>
                        </a:ext>
                      </a:extLst>
                    </p:cNvPr>
                    <p:cNvSpPr/>
                    <p:nvPr/>
                  </p:nvSpPr>
                  <p:spPr>
                    <a:xfrm rot="2700000" flipH="1">
                      <a:off x="4840670" y="1669143"/>
                      <a:ext cx="582504" cy="582500"/>
                    </a:xfrm>
                    <a:prstGeom prst="roundRect">
                      <a:avLst/>
                    </a:prstGeom>
                    <a:solidFill>
                      <a:schemeClr val="accent1"/>
                    </a:solidFill>
                    <a:ln w="63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id="{64FFB0BC-FC13-4DB1-BD6F-F0A909F6F8E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916755" y="1791117"/>
                      <a:ext cx="462395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 anchor="ctr">
                      <a:spAutoFit/>
                    </a:bodyPr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01</a:t>
                      </a:r>
                      <a:endParaRPr lang="en-IN" sz="1600" dirty="0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41" name="Group 140">
                  <a:extLst>
                    <a:ext uri="{FF2B5EF4-FFF2-40B4-BE49-F238E27FC236}">
                      <a16:creationId xmlns:a16="http://schemas.microsoft.com/office/drawing/2014/main" id="{D1B6CE6D-D1F8-4801-AAD9-3B56DB8E1A00}"/>
                    </a:ext>
                  </a:extLst>
                </p:cNvPr>
                <p:cNvGrpSpPr/>
                <p:nvPr/>
              </p:nvGrpSpPr>
              <p:grpSpPr>
                <a:xfrm>
                  <a:off x="4840672" y="2639027"/>
                  <a:ext cx="6719650" cy="809385"/>
                  <a:chOff x="4840672" y="2639027"/>
                  <a:chExt cx="6719650" cy="809385"/>
                </a:xfrm>
              </p:grpSpPr>
              <p:grpSp>
                <p:nvGrpSpPr>
                  <p:cNvPr id="115" name="Group 114">
                    <a:extLst>
                      <a:ext uri="{FF2B5EF4-FFF2-40B4-BE49-F238E27FC236}">
                        <a16:creationId xmlns:a16="http://schemas.microsoft.com/office/drawing/2014/main" id="{0D2091FD-5FDD-B385-6595-3E0E87997BE3}"/>
                      </a:ext>
                    </a:extLst>
                  </p:cNvPr>
                  <p:cNvGrpSpPr/>
                  <p:nvPr/>
                </p:nvGrpSpPr>
                <p:grpSpPr>
                  <a:xfrm>
                    <a:off x="7657052" y="2639027"/>
                    <a:ext cx="3903270" cy="809385"/>
                    <a:chOff x="3768822" y="5157238"/>
                    <a:chExt cx="4509886" cy="935175"/>
                  </a:xfrm>
                </p:grpSpPr>
                <p:sp>
                  <p:nvSpPr>
                    <p:cNvPr id="132" name="Rectangle: Rounded Corners 131">
                      <a:extLst>
                        <a:ext uri="{FF2B5EF4-FFF2-40B4-BE49-F238E27FC236}">
                          <a16:creationId xmlns:a16="http://schemas.microsoft.com/office/drawing/2014/main" id="{B13D146E-F66C-6951-2252-70680F38C1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68822" y="5157238"/>
                      <a:ext cx="4509886" cy="935175"/>
                    </a:xfrm>
                    <a:prstGeom prst="roundRect">
                      <a:avLst>
                        <a:gd name="adj" fmla="val 13451"/>
                      </a:avLst>
                    </a:prstGeom>
                    <a:solidFill>
                      <a:schemeClr val="accent2">
                        <a:alpha val="15000"/>
                      </a:schemeClr>
                    </a:solidFill>
                    <a:ln w="63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0" name="TextBox 129">
                      <a:extLst>
                        <a:ext uri="{FF2B5EF4-FFF2-40B4-BE49-F238E27FC236}">
                          <a16:creationId xmlns:a16="http://schemas.microsoft.com/office/drawing/2014/main" id="{7E64CC58-43F7-D264-BF1A-911C1A55696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27794" y="5291441"/>
                      <a:ext cx="3757018" cy="66676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Lorem ipsum dolor sit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amet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consectetur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adipisicing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elit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, sed do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eiusmod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tempor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incididunt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ut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labore et dolore magna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aliqua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. </a:t>
                      </a:r>
                    </a:p>
                  </p:txBody>
                </p:sp>
              </p:grpSp>
              <p:grpSp>
                <p:nvGrpSpPr>
                  <p:cNvPr id="117" name="Group 116">
                    <a:extLst>
                      <a:ext uri="{FF2B5EF4-FFF2-40B4-BE49-F238E27FC236}">
                        <a16:creationId xmlns:a16="http://schemas.microsoft.com/office/drawing/2014/main" id="{30DA44B3-4138-30A9-69EF-5E517A255939}"/>
                      </a:ext>
                    </a:extLst>
                  </p:cNvPr>
                  <p:cNvGrpSpPr/>
                  <p:nvPr/>
                </p:nvGrpSpPr>
                <p:grpSpPr>
                  <a:xfrm>
                    <a:off x="7174819" y="2983024"/>
                    <a:ext cx="526798" cy="113896"/>
                    <a:chOff x="3042450" y="1910080"/>
                    <a:chExt cx="608669" cy="131597"/>
                  </a:xfrm>
                </p:grpSpPr>
                <p:cxnSp>
                  <p:nvCxnSpPr>
                    <p:cNvPr id="127" name="Straight Connector 126">
                      <a:extLst>
                        <a:ext uri="{FF2B5EF4-FFF2-40B4-BE49-F238E27FC236}">
                          <a16:creationId xmlns:a16="http://schemas.microsoft.com/office/drawing/2014/main" id="{9787E3DC-EDAA-9774-096D-D83A13CE441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042450" y="1975878"/>
                      <a:ext cx="548640" cy="0"/>
                    </a:xfrm>
                    <a:prstGeom prst="line">
                      <a:avLst/>
                    </a:prstGeom>
                    <a:ln w="6350">
                      <a:solidFill>
                        <a:schemeClr val="accent2"/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28" name="Oval 127">
                      <a:extLst>
                        <a:ext uri="{FF2B5EF4-FFF2-40B4-BE49-F238E27FC236}">
                          <a16:creationId xmlns:a16="http://schemas.microsoft.com/office/drawing/2014/main" id="{B317A198-6E66-7B20-C8F1-F0257081FC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19520" y="1910080"/>
                      <a:ext cx="131599" cy="131597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22" name="Group 121">
                    <a:extLst>
                      <a:ext uri="{FF2B5EF4-FFF2-40B4-BE49-F238E27FC236}">
                        <a16:creationId xmlns:a16="http://schemas.microsoft.com/office/drawing/2014/main" id="{C72AFBA4-7070-B033-FDE5-4CDBF8FE1510}"/>
                      </a:ext>
                    </a:extLst>
                  </p:cNvPr>
                  <p:cNvGrpSpPr/>
                  <p:nvPr/>
                </p:nvGrpSpPr>
                <p:grpSpPr>
                  <a:xfrm>
                    <a:off x="5625778" y="2833514"/>
                    <a:ext cx="1651973" cy="412926"/>
                    <a:chOff x="1264574" y="1737694"/>
                    <a:chExt cx="1908710" cy="477101"/>
                  </a:xfrm>
                </p:grpSpPr>
                <p:sp>
                  <p:nvSpPr>
                    <p:cNvPr id="123" name="Rectangle: Top Corners Rounded 122">
                      <a:extLst>
                        <a:ext uri="{FF2B5EF4-FFF2-40B4-BE49-F238E27FC236}">
                          <a16:creationId xmlns:a16="http://schemas.microsoft.com/office/drawing/2014/main" id="{04652AD9-B0D3-824D-F6F9-BCFC1A01AF46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1980378" y="1021890"/>
                      <a:ext cx="477101" cy="1908710"/>
                    </a:xfrm>
                    <a:prstGeom prst="round2SameRect">
                      <a:avLst>
                        <a:gd name="adj1" fmla="val 0"/>
                        <a:gd name="adj2" fmla="val 50000"/>
                      </a:avLst>
                    </a:prstGeom>
                    <a:solidFill>
                      <a:schemeClr val="accent2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4" name="TextBox 123">
                      <a:extLst>
                        <a:ext uri="{FF2B5EF4-FFF2-40B4-BE49-F238E27FC236}">
                          <a16:creationId xmlns:a16="http://schemas.microsoft.com/office/drawing/2014/main" id="{9AA7C859-D1EF-72DA-547B-79F8B9CA9D9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92750" y="1816214"/>
                      <a:ext cx="1602914" cy="32004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lvl="0">
                        <a:defRPr/>
                      </a:pPr>
                      <a:r>
                        <a:rPr lang="en-CA" sz="1200" b="1" i="0" u="none" strike="noStrike" dirty="0">
                          <a:solidFill>
                            <a:schemeClr val="bg2"/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Lorem ipsum</a:t>
                      </a:r>
                      <a:endParaRPr lang="en-US" sz="1200" b="1" dirty="0">
                        <a:solidFill>
                          <a:schemeClr val="bg2"/>
                        </a:solidFill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67" name="Group 66">
                    <a:extLst>
                      <a:ext uri="{FF2B5EF4-FFF2-40B4-BE49-F238E27FC236}">
                        <a16:creationId xmlns:a16="http://schemas.microsoft.com/office/drawing/2014/main" id="{FEB9AEC6-ADA0-4F2C-BAD4-C796A0710ADE}"/>
                      </a:ext>
                    </a:extLst>
                  </p:cNvPr>
                  <p:cNvGrpSpPr/>
                  <p:nvPr/>
                </p:nvGrpSpPr>
                <p:grpSpPr>
                  <a:xfrm>
                    <a:off x="4840672" y="2747584"/>
                    <a:ext cx="582500" cy="584775"/>
                    <a:chOff x="4840672" y="2747584"/>
                    <a:chExt cx="582500" cy="584775"/>
                  </a:xfrm>
                </p:grpSpPr>
                <p:sp>
                  <p:nvSpPr>
                    <p:cNvPr id="119" name="Rectangle: Rounded Corners 118">
                      <a:extLst>
                        <a:ext uri="{FF2B5EF4-FFF2-40B4-BE49-F238E27FC236}">
                          <a16:creationId xmlns:a16="http://schemas.microsoft.com/office/drawing/2014/main" id="{45EDAE87-E5D3-49EF-1D3A-382E590BECC9}"/>
                        </a:ext>
                      </a:extLst>
                    </p:cNvPr>
                    <p:cNvSpPr/>
                    <p:nvPr/>
                  </p:nvSpPr>
                  <p:spPr>
                    <a:xfrm rot="2700000" flipH="1">
                      <a:off x="4840670" y="2748721"/>
                      <a:ext cx="582504" cy="582500"/>
                    </a:xfrm>
                    <a:prstGeom prst="roundRect">
                      <a:avLst/>
                    </a:prstGeom>
                    <a:solidFill>
                      <a:schemeClr val="accent2"/>
                    </a:solidFill>
                    <a:ln w="63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6" name="TextBox 135">
                      <a:extLst>
                        <a:ext uri="{FF2B5EF4-FFF2-40B4-BE49-F238E27FC236}">
                          <a16:creationId xmlns:a16="http://schemas.microsoft.com/office/drawing/2014/main" id="{CD963F90-C53E-4B67-8EE2-4EFCA366E06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904062" y="2747584"/>
                      <a:ext cx="455721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02</a:t>
                      </a:r>
                      <a:endParaRPr lang="en-IN" sz="1600" dirty="0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40" name="Group 139">
                  <a:extLst>
                    <a:ext uri="{FF2B5EF4-FFF2-40B4-BE49-F238E27FC236}">
                      <a16:creationId xmlns:a16="http://schemas.microsoft.com/office/drawing/2014/main" id="{2016D466-38C5-4411-8575-E33827A6D422}"/>
                    </a:ext>
                  </a:extLst>
                </p:cNvPr>
                <p:cNvGrpSpPr/>
                <p:nvPr/>
              </p:nvGrpSpPr>
              <p:grpSpPr>
                <a:xfrm>
                  <a:off x="4840672" y="3718612"/>
                  <a:ext cx="6719650" cy="809385"/>
                  <a:chOff x="4840672" y="3718612"/>
                  <a:chExt cx="6719650" cy="809385"/>
                </a:xfrm>
              </p:grpSpPr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F27B9A46-C610-3D20-2F75-9F8553717006}"/>
                      </a:ext>
                    </a:extLst>
                  </p:cNvPr>
                  <p:cNvGrpSpPr/>
                  <p:nvPr/>
                </p:nvGrpSpPr>
                <p:grpSpPr>
                  <a:xfrm>
                    <a:off x="7657053" y="3718612"/>
                    <a:ext cx="3903269" cy="809385"/>
                    <a:chOff x="3768822" y="5157238"/>
                    <a:chExt cx="4509886" cy="935175"/>
                  </a:xfrm>
                </p:grpSpPr>
                <p:sp>
                  <p:nvSpPr>
                    <p:cNvPr id="61" name="Rectangle: Rounded Corners 60">
                      <a:extLst>
                        <a:ext uri="{FF2B5EF4-FFF2-40B4-BE49-F238E27FC236}">
                          <a16:creationId xmlns:a16="http://schemas.microsoft.com/office/drawing/2014/main" id="{D2506A57-3994-32B2-6969-0B2471C2A9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68822" y="5157238"/>
                      <a:ext cx="4509886" cy="935175"/>
                    </a:xfrm>
                    <a:prstGeom prst="roundRect">
                      <a:avLst>
                        <a:gd name="adj" fmla="val 13451"/>
                      </a:avLst>
                    </a:prstGeom>
                    <a:solidFill>
                      <a:schemeClr val="accent4">
                        <a:alpha val="15000"/>
                      </a:schemeClr>
                    </a:solidFill>
                    <a:ln w="63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9" name="TextBox 58">
                      <a:extLst>
                        <a:ext uri="{FF2B5EF4-FFF2-40B4-BE49-F238E27FC236}">
                          <a16:creationId xmlns:a16="http://schemas.microsoft.com/office/drawing/2014/main" id="{C3A5800F-E472-EB5B-7A1B-B948D8B1028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27794" y="5291441"/>
                      <a:ext cx="3757018" cy="66676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Lorem ipsum dolor sit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amet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consectetur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adipisicing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elit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, sed do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eiusmod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tempor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incididunt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ut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labore et dolore magna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aliqua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. </a:t>
                      </a:r>
                    </a:p>
                  </p:txBody>
                </p:sp>
              </p:grpSp>
              <p:grpSp>
                <p:nvGrpSpPr>
                  <p:cNvPr id="45" name="Group 44">
                    <a:extLst>
                      <a:ext uri="{FF2B5EF4-FFF2-40B4-BE49-F238E27FC236}">
                        <a16:creationId xmlns:a16="http://schemas.microsoft.com/office/drawing/2014/main" id="{77265D94-B40F-2409-54D2-3F4E1BEF8216}"/>
                      </a:ext>
                    </a:extLst>
                  </p:cNvPr>
                  <p:cNvGrpSpPr/>
                  <p:nvPr/>
                </p:nvGrpSpPr>
                <p:grpSpPr>
                  <a:xfrm>
                    <a:off x="7174819" y="4062608"/>
                    <a:ext cx="526798" cy="113896"/>
                    <a:chOff x="3042450" y="1910080"/>
                    <a:chExt cx="608669" cy="131597"/>
                  </a:xfrm>
                </p:grpSpPr>
                <p:cxnSp>
                  <p:nvCxnSpPr>
                    <p:cNvPr id="56" name="Straight Connector 55">
                      <a:extLst>
                        <a:ext uri="{FF2B5EF4-FFF2-40B4-BE49-F238E27FC236}">
                          <a16:creationId xmlns:a16="http://schemas.microsoft.com/office/drawing/2014/main" id="{892D4000-79DD-0B42-F3B9-094E5BA1BE6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042450" y="1975878"/>
                      <a:ext cx="548640" cy="0"/>
                    </a:xfrm>
                    <a:prstGeom prst="line">
                      <a:avLst/>
                    </a:prstGeom>
                    <a:ln w="6350">
                      <a:solidFill>
                        <a:schemeClr val="accent4"/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7" name="Oval 56">
                      <a:extLst>
                        <a:ext uri="{FF2B5EF4-FFF2-40B4-BE49-F238E27FC236}">
                          <a16:creationId xmlns:a16="http://schemas.microsoft.com/office/drawing/2014/main" id="{4802B77B-12E1-7973-6983-05011B5C5A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19520" y="1910080"/>
                      <a:ext cx="131599" cy="131597"/>
                    </a:xfrm>
                    <a:prstGeom prst="ellipse">
                      <a:avLst/>
                    </a:prstGeom>
                    <a:solidFill>
                      <a:schemeClr val="accent4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2F7FF60-05DD-F91F-F8A8-AE8E9AFA0D99}"/>
                      </a:ext>
                    </a:extLst>
                  </p:cNvPr>
                  <p:cNvGrpSpPr/>
                  <p:nvPr/>
                </p:nvGrpSpPr>
                <p:grpSpPr>
                  <a:xfrm>
                    <a:off x="5625778" y="3913097"/>
                    <a:ext cx="1651973" cy="412926"/>
                    <a:chOff x="1264574" y="1737693"/>
                    <a:chExt cx="1908710" cy="477101"/>
                  </a:xfrm>
                </p:grpSpPr>
                <p:sp>
                  <p:nvSpPr>
                    <p:cNvPr id="52" name="Rectangle: Top Corners Rounded 51">
                      <a:extLst>
                        <a:ext uri="{FF2B5EF4-FFF2-40B4-BE49-F238E27FC236}">
                          <a16:creationId xmlns:a16="http://schemas.microsoft.com/office/drawing/2014/main" id="{CDD8A1CF-509B-7A09-24CE-06876CA71532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1980378" y="1021889"/>
                      <a:ext cx="477101" cy="1908710"/>
                    </a:xfrm>
                    <a:prstGeom prst="round2SameRect">
                      <a:avLst>
                        <a:gd name="adj1" fmla="val 0"/>
                        <a:gd name="adj2" fmla="val 50000"/>
                      </a:avLst>
                    </a:prstGeom>
                    <a:solidFill>
                      <a:schemeClr val="accent4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3" name="TextBox 52">
                      <a:extLst>
                        <a:ext uri="{FF2B5EF4-FFF2-40B4-BE49-F238E27FC236}">
                          <a16:creationId xmlns:a16="http://schemas.microsoft.com/office/drawing/2014/main" id="{F35FCE36-ED09-C052-A8C9-BCE31FF4698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92750" y="1816214"/>
                      <a:ext cx="1602914" cy="32004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lvl="0">
                        <a:defRPr/>
                      </a:pPr>
                      <a:r>
                        <a:rPr lang="en-CA" sz="1200" b="1" i="0" u="none" strike="noStrike" dirty="0">
                          <a:solidFill>
                            <a:schemeClr val="bg2"/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Lorem ipsum</a:t>
                      </a:r>
                      <a:endParaRPr lang="en-US" sz="1200" b="1" dirty="0">
                        <a:solidFill>
                          <a:schemeClr val="bg2"/>
                        </a:solidFill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66" name="Group 65">
                    <a:extLst>
                      <a:ext uri="{FF2B5EF4-FFF2-40B4-BE49-F238E27FC236}">
                        <a16:creationId xmlns:a16="http://schemas.microsoft.com/office/drawing/2014/main" id="{F1D31C6B-1BB9-4D8A-9DB1-1520D6E349C8}"/>
                      </a:ext>
                    </a:extLst>
                  </p:cNvPr>
                  <p:cNvGrpSpPr/>
                  <p:nvPr/>
                </p:nvGrpSpPr>
                <p:grpSpPr>
                  <a:xfrm>
                    <a:off x="4840672" y="3827168"/>
                    <a:ext cx="582500" cy="584775"/>
                    <a:chOff x="4840672" y="3827168"/>
                    <a:chExt cx="582500" cy="584775"/>
                  </a:xfrm>
                </p:grpSpPr>
                <p:sp>
                  <p:nvSpPr>
                    <p:cNvPr id="48" name="Rectangle: Rounded Corners 47">
                      <a:extLst>
                        <a:ext uri="{FF2B5EF4-FFF2-40B4-BE49-F238E27FC236}">
                          <a16:creationId xmlns:a16="http://schemas.microsoft.com/office/drawing/2014/main" id="{8107B0B2-D420-D554-BFAB-2B2CBDEAA769}"/>
                        </a:ext>
                      </a:extLst>
                    </p:cNvPr>
                    <p:cNvSpPr/>
                    <p:nvPr/>
                  </p:nvSpPr>
                  <p:spPr>
                    <a:xfrm rot="2700000" flipH="1">
                      <a:off x="4840670" y="3828305"/>
                      <a:ext cx="582504" cy="582500"/>
                    </a:xfrm>
                    <a:prstGeom prst="roundRect">
                      <a:avLst/>
                    </a:prstGeom>
                    <a:solidFill>
                      <a:schemeClr val="accent4"/>
                    </a:solidFill>
                    <a:ln w="63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7" name="TextBox 136">
                      <a:extLst>
                        <a:ext uri="{FF2B5EF4-FFF2-40B4-BE49-F238E27FC236}">
                          <a16:creationId xmlns:a16="http://schemas.microsoft.com/office/drawing/2014/main" id="{44EE9796-4EA7-4358-A020-C25059A11F7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904062" y="3827168"/>
                      <a:ext cx="455721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03</a:t>
                      </a:r>
                      <a:endParaRPr lang="en-IN" sz="1600" dirty="0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39" name="Group 138">
                  <a:extLst>
                    <a:ext uri="{FF2B5EF4-FFF2-40B4-BE49-F238E27FC236}">
                      <a16:creationId xmlns:a16="http://schemas.microsoft.com/office/drawing/2014/main" id="{8EB7FFEA-6840-4607-AB78-B640A00002D3}"/>
                    </a:ext>
                  </a:extLst>
                </p:cNvPr>
                <p:cNvGrpSpPr/>
                <p:nvPr/>
              </p:nvGrpSpPr>
              <p:grpSpPr>
                <a:xfrm>
                  <a:off x="4840672" y="4891989"/>
                  <a:ext cx="6719650" cy="809385"/>
                  <a:chOff x="4840672" y="4891989"/>
                  <a:chExt cx="6719650" cy="809385"/>
                </a:xfrm>
              </p:grpSpPr>
              <p:grpSp>
                <p:nvGrpSpPr>
                  <p:cNvPr id="71" name="Group 70">
                    <a:extLst>
                      <a:ext uri="{FF2B5EF4-FFF2-40B4-BE49-F238E27FC236}">
                        <a16:creationId xmlns:a16="http://schemas.microsoft.com/office/drawing/2014/main" id="{8374233E-F3D9-A1BC-9EB3-BD4E696CFDD5}"/>
                      </a:ext>
                    </a:extLst>
                  </p:cNvPr>
                  <p:cNvGrpSpPr/>
                  <p:nvPr/>
                </p:nvGrpSpPr>
                <p:grpSpPr>
                  <a:xfrm>
                    <a:off x="7657052" y="4891989"/>
                    <a:ext cx="3903270" cy="809385"/>
                    <a:chOff x="3768822" y="3797094"/>
                    <a:chExt cx="4509886" cy="935175"/>
                  </a:xfrm>
                </p:grpSpPr>
                <p:sp>
                  <p:nvSpPr>
                    <p:cNvPr id="88" name="Rectangle: Rounded Corners 87">
                      <a:extLst>
                        <a:ext uri="{FF2B5EF4-FFF2-40B4-BE49-F238E27FC236}">
                          <a16:creationId xmlns:a16="http://schemas.microsoft.com/office/drawing/2014/main" id="{032532E8-8AA5-22E6-C52C-D8328DCB94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68822" y="3797094"/>
                      <a:ext cx="4509886" cy="935175"/>
                    </a:xfrm>
                    <a:prstGeom prst="roundRect">
                      <a:avLst>
                        <a:gd name="adj" fmla="val 13451"/>
                      </a:avLst>
                    </a:prstGeom>
                    <a:solidFill>
                      <a:schemeClr val="accent3">
                        <a:alpha val="15000"/>
                      </a:schemeClr>
                    </a:solidFill>
                    <a:ln w="63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86" name="TextBox 85">
                      <a:extLst>
                        <a:ext uri="{FF2B5EF4-FFF2-40B4-BE49-F238E27FC236}">
                          <a16:creationId xmlns:a16="http://schemas.microsoft.com/office/drawing/2014/main" id="{BB2F7D6B-1F67-9DD8-3612-A2160FCC6E2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27791" y="3931295"/>
                      <a:ext cx="3757019" cy="66676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Lorem ipsum dolor sit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amet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consectetur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adipisicing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elit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, sed do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eiusmod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tempor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incididunt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ut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labore et dolore magna </a:t>
                      </a:r>
                      <a:r>
                        <a:rPr lang="en-CA" sz="105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aliqua</a:t>
                      </a:r>
                      <a:r>
                        <a:rPr lang="en-CA" sz="105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. </a:t>
                      </a:r>
                    </a:p>
                  </p:txBody>
                </p:sp>
              </p:grpSp>
              <p:grpSp>
                <p:nvGrpSpPr>
                  <p:cNvPr id="73" name="Group 72">
                    <a:extLst>
                      <a:ext uri="{FF2B5EF4-FFF2-40B4-BE49-F238E27FC236}">
                        <a16:creationId xmlns:a16="http://schemas.microsoft.com/office/drawing/2014/main" id="{A8D88387-19DC-E0E0-A620-4A4BDE2831DD}"/>
                      </a:ext>
                    </a:extLst>
                  </p:cNvPr>
                  <p:cNvGrpSpPr/>
                  <p:nvPr/>
                </p:nvGrpSpPr>
                <p:grpSpPr>
                  <a:xfrm>
                    <a:off x="7174819" y="5239732"/>
                    <a:ext cx="526798" cy="113896"/>
                    <a:chOff x="3042450" y="2022769"/>
                    <a:chExt cx="608669" cy="131597"/>
                  </a:xfrm>
                </p:grpSpPr>
                <p:cxnSp>
                  <p:nvCxnSpPr>
                    <p:cNvPr id="83" name="Straight Connector 82">
                      <a:extLst>
                        <a:ext uri="{FF2B5EF4-FFF2-40B4-BE49-F238E27FC236}">
                          <a16:creationId xmlns:a16="http://schemas.microsoft.com/office/drawing/2014/main" id="{FBED6BC2-A44B-27DA-EB06-FA2D9631905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042450" y="2088567"/>
                      <a:ext cx="548640" cy="0"/>
                    </a:xfrm>
                    <a:prstGeom prst="line">
                      <a:avLst/>
                    </a:prstGeom>
                    <a:ln w="6350">
                      <a:solidFill>
                        <a:schemeClr val="accent3"/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84" name="Oval 83">
                      <a:extLst>
                        <a:ext uri="{FF2B5EF4-FFF2-40B4-BE49-F238E27FC236}">
                          <a16:creationId xmlns:a16="http://schemas.microsoft.com/office/drawing/2014/main" id="{0CB8312D-182A-9406-C19C-B4E7328A28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19520" y="2022769"/>
                      <a:ext cx="131599" cy="131597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78" name="Group 77">
                    <a:extLst>
                      <a:ext uri="{FF2B5EF4-FFF2-40B4-BE49-F238E27FC236}">
                        <a16:creationId xmlns:a16="http://schemas.microsoft.com/office/drawing/2014/main" id="{C35B77DD-753E-F453-5279-7E288BECA110}"/>
                      </a:ext>
                    </a:extLst>
                  </p:cNvPr>
                  <p:cNvGrpSpPr/>
                  <p:nvPr/>
                </p:nvGrpSpPr>
                <p:grpSpPr>
                  <a:xfrm>
                    <a:off x="5625778" y="5090217"/>
                    <a:ext cx="1651973" cy="412926"/>
                    <a:chOff x="1264574" y="1850377"/>
                    <a:chExt cx="1908710" cy="477101"/>
                  </a:xfrm>
                </p:grpSpPr>
                <p:sp>
                  <p:nvSpPr>
                    <p:cNvPr id="79" name="Rectangle: Top Corners Rounded 78">
                      <a:extLst>
                        <a:ext uri="{FF2B5EF4-FFF2-40B4-BE49-F238E27FC236}">
                          <a16:creationId xmlns:a16="http://schemas.microsoft.com/office/drawing/2014/main" id="{43C09F48-5BD6-F4D9-FDA5-906E02D3D8B1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1980378" y="1134573"/>
                      <a:ext cx="477101" cy="1908710"/>
                    </a:xfrm>
                    <a:prstGeom prst="round2SameRect">
                      <a:avLst>
                        <a:gd name="adj1" fmla="val 0"/>
                        <a:gd name="adj2" fmla="val 50000"/>
                      </a:avLst>
                    </a:prstGeom>
                    <a:solidFill>
                      <a:schemeClr val="accent3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0" name="TextBox 79">
                      <a:extLst>
                        <a:ext uri="{FF2B5EF4-FFF2-40B4-BE49-F238E27FC236}">
                          <a16:creationId xmlns:a16="http://schemas.microsoft.com/office/drawing/2014/main" id="{DBC3F990-6954-169A-0254-CEC9332587F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92746" y="1928904"/>
                      <a:ext cx="1602914" cy="32004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lvl="0">
                        <a:defRPr/>
                      </a:pPr>
                      <a:r>
                        <a:rPr lang="en-CA" sz="1200" b="1" i="0" u="none" strike="noStrike" dirty="0">
                          <a:solidFill>
                            <a:schemeClr val="bg2"/>
                          </a:solidFill>
                          <a:effectLst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Lorem ipsum</a:t>
                      </a:r>
                      <a:endParaRPr lang="en-US" sz="1200" b="1" dirty="0">
                        <a:solidFill>
                          <a:schemeClr val="bg2"/>
                        </a:solidFill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69" name="Group 68">
                    <a:extLst>
                      <a:ext uri="{FF2B5EF4-FFF2-40B4-BE49-F238E27FC236}">
                        <a16:creationId xmlns:a16="http://schemas.microsoft.com/office/drawing/2014/main" id="{586B2603-0713-4063-A8C7-F1CEC03FE693}"/>
                      </a:ext>
                    </a:extLst>
                  </p:cNvPr>
                  <p:cNvGrpSpPr/>
                  <p:nvPr/>
                </p:nvGrpSpPr>
                <p:grpSpPr>
                  <a:xfrm>
                    <a:off x="4840672" y="5004293"/>
                    <a:ext cx="582500" cy="584775"/>
                    <a:chOff x="4840672" y="5004293"/>
                    <a:chExt cx="582500" cy="584775"/>
                  </a:xfrm>
                </p:grpSpPr>
                <p:sp>
                  <p:nvSpPr>
                    <p:cNvPr id="75" name="Rectangle: Rounded Corners 74">
                      <a:extLst>
                        <a:ext uri="{FF2B5EF4-FFF2-40B4-BE49-F238E27FC236}">
                          <a16:creationId xmlns:a16="http://schemas.microsoft.com/office/drawing/2014/main" id="{6C943B15-394D-079E-00E2-95F18157A81F}"/>
                        </a:ext>
                      </a:extLst>
                    </p:cNvPr>
                    <p:cNvSpPr/>
                    <p:nvPr/>
                  </p:nvSpPr>
                  <p:spPr>
                    <a:xfrm rot="2700000" flipH="1">
                      <a:off x="4840670" y="5005430"/>
                      <a:ext cx="582504" cy="582500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63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8" name="TextBox 137">
                      <a:extLst>
                        <a:ext uri="{FF2B5EF4-FFF2-40B4-BE49-F238E27FC236}">
                          <a16:creationId xmlns:a16="http://schemas.microsoft.com/office/drawing/2014/main" id="{9CFCC6D3-C303-427F-B99D-03ADFB0A48B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904062" y="5004293"/>
                      <a:ext cx="455721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04</a:t>
                      </a:r>
                      <a:endParaRPr lang="en-IN" sz="1600" dirty="0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E568B7-8628-A615-8756-CD0B1B9E4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2800" i="0" u="none" strike="noStrike" kern="1200" dirty="0">
                <a:effectLst/>
                <a:latin typeface="+mj-lt"/>
              </a:rPr>
              <a:t>Conclusion</a:t>
            </a:r>
            <a:endParaRPr lang="en-CA" sz="2800" i="0" u="none" strike="noStrike" dirty="0">
              <a:effectLst/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3DDB9-6D34-BD66-EF94-ABE5FFA39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78BD4-4E67-2DEF-889A-C054517DF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22</a:t>
            </a:fld>
            <a:endParaRPr lang="en-IN" dirty="0"/>
          </a:p>
        </p:txBody>
      </p:sp>
      <p:sp>
        <p:nvSpPr>
          <p:cNvPr id="33" name="Google Shape;521;p30">
            <a:extLst>
              <a:ext uri="{FF2B5EF4-FFF2-40B4-BE49-F238E27FC236}">
                <a16:creationId xmlns:a16="http://schemas.microsoft.com/office/drawing/2014/main" id="{E965023B-4263-BFAF-5DD1-3DE3F32C2C89}"/>
              </a:ext>
            </a:extLst>
          </p:cNvPr>
          <p:cNvSpPr/>
          <p:nvPr/>
        </p:nvSpPr>
        <p:spPr>
          <a:xfrm rot="10800000">
            <a:off x="11229105" y="551420"/>
            <a:ext cx="331215" cy="331214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pic>
        <p:nvPicPr>
          <p:cNvPr id="9" name="Picture 8" descr="A person in a white coat with a stethoscope around his neck&#10;&#10;Description automatically generated">
            <a:extLst>
              <a:ext uri="{FF2B5EF4-FFF2-40B4-BE49-F238E27FC236}">
                <a16:creationId xmlns:a16="http://schemas.microsoft.com/office/drawing/2014/main" id="{6FCE1759-03CB-5900-D610-66D5745BD2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922" y="1225310"/>
            <a:ext cx="3067175" cy="563269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838DD09-DB5E-17F4-AA41-7DB9565D0D6C}"/>
              </a:ext>
            </a:extLst>
          </p:cNvPr>
          <p:cNvGrpSpPr/>
          <p:nvPr/>
        </p:nvGrpSpPr>
        <p:grpSpPr>
          <a:xfrm>
            <a:off x="6451764" y="567270"/>
            <a:ext cx="1940767" cy="744339"/>
            <a:chOff x="-53759" y="4953753"/>
            <a:chExt cx="1940767" cy="74433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82DD4C6-4F98-26A6-3DA7-5CF23093A9E1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014DC5B1-69EF-DACF-FC09-B1F75100B2E3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9476A00F-E419-DDA2-5132-BFC838E86990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2" name="Google Shape;520;p30">
              <a:extLst>
                <a:ext uri="{FF2B5EF4-FFF2-40B4-BE49-F238E27FC236}">
                  <a16:creationId xmlns:a16="http://schemas.microsoft.com/office/drawing/2014/main" id="{A5FBE64E-E3F7-F96C-733B-997887C141C8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13" name="Google Shape;521;p30">
                <a:extLst>
                  <a:ext uri="{FF2B5EF4-FFF2-40B4-BE49-F238E27FC236}">
                    <a16:creationId xmlns:a16="http://schemas.microsoft.com/office/drawing/2014/main" id="{C60BF080-B538-B7D1-B0E7-3CD1F6B7B2CD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522;p30">
                <a:extLst>
                  <a:ext uri="{FF2B5EF4-FFF2-40B4-BE49-F238E27FC236}">
                    <a16:creationId xmlns:a16="http://schemas.microsoft.com/office/drawing/2014/main" id="{C46EBE64-9FB4-B5A7-2395-D42EC9AFBFFC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893275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11">
            <a:extLst>
              <a:ext uri="{FF2B5EF4-FFF2-40B4-BE49-F238E27FC236}">
                <a16:creationId xmlns:a16="http://schemas.microsoft.com/office/drawing/2014/main" id="{7E364196-4F1B-456F-8615-DA21CAA49DA3}"/>
              </a:ext>
            </a:extLst>
          </p:cNvPr>
          <p:cNvSpPr/>
          <p:nvPr/>
        </p:nvSpPr>
        <p:spPr>
          <a:xfrm rot="2700000" flipH="1">
            <a:off x="8113951" y="1351476"/>
            <a:ext cx="2706426" cy="2706426"/>
          </a:xfrm>
          <a:prstGeom prst="roundRect">
            <a:avLst>
              <a:gd name="adj" fmla="val 410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A37F4-CE5A-0668-A420-FD03C138A9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6071E8-8D80-7662-1BB1-065ED271B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23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7B3FA7-0F3E-473A-81E1-1771F28B37DF}"/>
              </a:ext>
            </a:extLst>
          </p:cNvPr>
          <p:cNvGrpSpPr/>
          <p:nvPr/>
        </p:nvGrpSpPr>
        <p:grpSpPr>
          <a:xfrm>
            <a:off x="1023895" y="1421887"/>
            <a:ext cx="6076161" cy="4366152"/>
            <a:chOff x="1278420" y="1421887"/>
            <a:chExt cx="6076161" cy="436615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ADF5267-B1F4-64A1-52A6-E6D6814A8EC7}"/>
                </a:ext>
              </a:extLst>
            </p:cNvPr>
            <p:cNvGrpSpPr/>
            <p:nvPr/>
          </p:nvGrpSpPr>
          <p:grpSpPr>
            <a:xfrm>
              <a:off x="1278422" y="1421887"/>
              <a:ext cx="6065060" cy="631314"/>
              <a:chOff x="254869" y="4609049"/>
              <a:chExt cx="3467567" cy="360941"/>
            </a:xfrm>
          </p:grpSpPr>
          <p:grpSp>
            <p:nvGrpSpPr>
              <p:cNvPr id="33" name="Graphic 7">
                <a:extLst>
                  <a:ext uri="{FF2B5EF4-FFF2-40B4-BE49-F238E27FC236}">
                    <a16:creationId xmlns:a16="http://schemas.microsoft.com/office/drawing/2014/main" id="{1AA44122-19CE-C2C3-A066-86FB385C9F8F}"/>
                  </a:ext>
                </a:extLst>
              </p:cNvPr>
              <p:cNvGrpSpPr/>
              <p:nvPr/>
            </p:nvGrpSpPr>
            <p:grpSpPr>
              <a:xfrm>
                <a:off x="254869" y="4609049"/>
                <a:ext cx="360938" cy="360941"/>
                <a:chOff x="7834057" y="4551263"/>
                <a:chExt cx="360938" cy="360941"/>
              </a:xfrm>
            </p:grpSpPr>
            <p:sp>
              <p:nvSpPr>
                <p:cNvPr id="35" name="Rectangle: Rounded Corners 34">
                  <a:extLst>
                    <a:ext uri="{FF2B5EF4-FFF2-40B4-BE49-F238E27FC236}">
                      <a16:creationId xmlns:a16="http://schemas.microsoft.com/office/drawing/2014/main" id="{8B4EB2BB-B0D5-7738-9E4C-D91B2C8B8E06}"/>
                    </a:ext>
                  </a:extLst>
                </p:cNvPr>
                <p:cNvSpPr/>
                <p:nvPr/>
              </p:nvSpPr>
              <p:spPr>
                <a:xfrm rot="2700000">
                  <a:off x="7834055" y="4551265"/>
                  <a:ext cx="360941" cy="360938"/>
                </a:xfrm>
                <a:prstGeom prst="roundRect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C1EFBEC2-C54D-BC50-AF8E-AD6DCC50C0E4}"/>
                    </a:ext>
                  </a:extLst>
                </p:cNvPr>
                <p:cNvSpPr/>
                <p:nvPr/>
              </p:nvSpPr>
              <p:spPr>
                <a:xfrm>
                  <a:off x="7919728" y="4619339"/>
                  <a:ext cx="173640" cy="224789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noFill/>
                <a:ln w="19050" cap="flat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/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6C5B1F8-6E5D-C598-1834-44C05F701C1C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2854547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latin typeface="Century Gothic" panose="020B0502020202020204" pitchFamily="34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A1BD810-183F-3793-0D92-9806550BAB71}"/>
                </a:ext>
              </a:extLst>
            </p:cNvPr>
            <p:cNvGrpSpPr/>
            <p:nvPr/>
          </p:nvGrpSpPr>
          <p:grpSpPr>
            <a:xfrm>
              <a:off x="1278422" y="5156725"/>
              <a:ext cx="6076159" cy="631314"/>
              <a:chOff x="254869" y="4671574"/>
              <a:chExt cx="3473913" cy="360941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828D349-463C-E166-D81A-51DD5A7A4A1F}"/>
                  </a:ext>
                </a:extLst>
              </p:cNvPr>
              <p:cNvGrpSpPr/>
              <p:nvPr/>
            </p:nvGrpSpPr>
            <p:grpSpPr>
              <a:xfrm>
                <a:off x="254869" y="4671574"/>
                <a:ext cx="3473913" cy="360941"/>
                <a:chOff x="254869" y="5129387"/>
                <a:chExt cx="3473913" cy="360941"/>
              </a:xfrm>
            </p:grpSpPr>
            <p:sp>
              <p:nvSpPr>
                <p:cNvPr id="29" name="Rectangle: Rounded Corners 28">
                  <a:extLst>
                    <a:ext uri="{FF2B5EF4-FFF2-40B4-BE49-F238E27FC236}">
                      <a16:creationId xmlns:a16="http://schemas.microsoft.com/office/drawing/2014/main" id="{9F8BF0CC-21D1-F442-EB9E-69387025A611}"/>
                    </a:ext>
                  </a:extLst>
                </p:cNvPr>
                <p:cNvSpPr/>
                <p:nvPr/>
              </p:nvSpPr>
              <p:spPr>
                <a:xfrm rot="2700000">
                  <a:off x="254867" y="5129389"/>
                  <a:ext cx="360941" cy="360938"/>
                </a:xfrm>
                <a:prstGeom prst="roundRect">
                  <a:avLst/>
                </a:pr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3409305-68BF-6B56-27CD-1C9F9277ED84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2860893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labore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et dolore magna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0327AFA-D9DF-1C97-6490-51F4E7A91CA9}"/>
                  </a:ext>
                </a:extLst>
              </p:cNvPr>
              <p:cNvSpPr/>
              <p:nvPr/>
            </p:nvSpPr>
            <p:spPr>
              <a:xfrm>
                <a:off x="322846" y="4742317"/>
                <a:ext cx="224980" cy="219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noFill/>
              <a:ln w="19050" cap="flat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36E51FE-03DF-A3AA-873D-4648E5D170F5}"/>
                </a:ext>
              </a:extLst>
            </p:cNvPr>
            <p:cNvGrpSpPr/>
            <p:nvPr/>
          </p:nvGrpSpPr>
          <p:grpSpPr>
            <a:xfrm>
              <a:off x="1278420" y="3911789"/>
              <a:ext cx="6076158" cy="631314"/>
              <a:chOff x="4650540" y="1820908"/>
              <a:chExt cx="3473913" cy="360941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5579CA8D-C2E1-0CFB-89D5-CB40E16A2412}"/>
                  </a:ext>
                </a:extLst>
              </p:cNvPr>
              <p:cNvGrpSpPr/>
              <p:nvPr/>
            </p:nvGrpSpPr>
            <p:grpSpPr>
              <a:xfrm>
                <a:off x="4650540" y="1820908"/>
                <a:ext cx="3473913" cy="360941"/>
                <a:chOff x="254868" y="3568371"/>
                <a:chExt cx="3473913" cy="360941"/>
              </a:xfrm>
            </p:grpSpPr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48F86018-7F9F-CF6B-CC9F-73E5C06CF6D1}"/>
                    </a:ext>
                  </a:extLst>
                </p:cNvPr>
                <p:cNvSpPr/>
                <p:nvPr/>
              </p:nvSpPr>
              <p:spPr>
                <a:xfrm rot="2700000">
                  <a:off x="254867" y="3568372"/>
                  <a:ext cx="360941" cy="360939"/>
                </a:xfrm>
                <a:prstGeom prst="roundRect">
                  <a:avLst/>
                </a:pr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9851B60-280E-3523-8604-08C5F4C52FF5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2860892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labore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et dolore magna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F4C32D0-A298-99AE-4999-AD20EC3EFAA0}"/>
                  </a:ext>
                </a:extLst>
              </p:cNvPr>
              <p:cNvSpPr/>
              <p:nvPr/>
            </p:nvSpPr>
            <p:spPr>
              <a:xfrm>
                <a:off x="4754809" y="1888984"/>
                <a:ext cx="152400" cy="224789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noFill/>
              <a:ln w="19050" cap="flat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8D50C13-636B-A1DC-4D5A-9FE7C1FA57A3}"/>
                </a:ext>
              </a:extLst>
            </p:cNvPr>
            <p:cNvGrpSpPr/>
            <p:nvPr/>
          </p:nvGrpSpPr>
          <p:grpSpPr>
            <a:xfrm>
              <a:off x="1278421" y="2666842"/>
              <a:ext cx="6076158" cy="631314"/>
              <a:chOff x="8563512" y="2265778"/>
              <a:chExt cx="3473913" cy="360941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651A9F0-994D-B331-C072-BD77076A3A5E}"/>
                  </a:ext>
                </a:extLst>
              </p:cNvPr>
              <p:cNvGrpSpPr/>
              <p:nvPr/>
            </p:nvGrpSpPr>
            <p:grpSpPr>
              <a:xfrm>
                <a:off x="8563512" y="2265778"/>
                <a:ext cx="3473913" cy="360941"/>
                <a:chOff x="254868" y="4088710"/>
                <a:chExt cx="3473913" cy="360941"/>
              </a:xfrm>
            </p:grpSpPr>
            <p:sp>
              <p:nvSpPr>
                <p:cNvPr id="17" name="Rectangle: Rounded Corners 16">
                  <a:extLst>
                    <a:ext uri="{FF2B5EF4-FFF2-40B4-BE49-F238E27FC236}">
                      <a16:creationId xmlns:a16="http://schemas.microsoft.com/office/drawing/2014/main" id="{AF48F75D-B633-11D2-A29D-0F4EA88DCB70}"/>
                    </a:ext>
                  </a:extLst>
                </p:cNvPr>
                <p:cNvSpPr/>
                <p:nvPr/>
              </p:nvSpPr>
              <p:spPr>
                <a:xfrm rot="2700000">
                  <a:off x="254867" y="4088711"/>
                  <a:ext cx="360941" cy="360939"/>
                </a:xfrm>
                <a:prstGeom prst="roundRect">
                  <a:avLst/>
                </a:pr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B28B18D-6A77-F223-B4B7-CCAC3886EF5C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2860892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labore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et dolore magna </a:t>
                  </a:r>
                  <a:r>
                    <a:rPr lang="en-CA" sz="1200" dirty="0" err="1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200" dirty="0"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9C3C92F-DFB6-FB34-D6D6-70AE17048596}"/>
                  </a:ext>
                </a:extLst>
              </p:cNvPr>
              <p:cNvSpPr/>
              <p:nvPr/>
            </p:nvSpPr>
            <p:spPr>
              <a:xfrm>
                <a:off x="8631491" y="2359856"/>
                <a:ext cx="224885" cy="17297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noFill/>
              <a:ln w="19050" cap="flat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/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11" name="Title 10">
            <a:extLst>
              <a:ext uri="{FF2B5EF4-FFF2-40B4-BE49-F238E27FC236}">
                <a16:creationId xmlns:a16="http://schemas.microsoft.com/office/drawing/2014/main" id="{2EDDB2C8-2015-425B-95AE-3AF935D4D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Thanks for your attention and time</a:t>
            </a:r>
            <a:endParaRPr lang="en-IN" sz="28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1A2169-FD5E-B72C-1A62-D89FCF23F16D}"/>
              </a:ext>
            </a:extLst>
          </p:cNvPr>
          <p:cNvGrpSpPr/>
          <p:nvPr/>
        </p:nvGrpSpPr>
        <p:grpSpPr>
          <a:xfrm>
            <a:off x="9845681" y="510866"/>
            <a:ext cx="1940767" cy="744339"/>
            <a:chOff x="-53759" y="4953753"/>
            <a:chExt cx="1940767" cy="744339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BB2A44B-8D32-E2C3-EAB7-6723BDA5B4F8}"/>
                </a:ext>
              </a:extLst>
            </p:cNvPr>
            <p:cNvGrpSpPr/>
            <p:nvPr/>
          </p:nvGrpSpPr>
          <p:grpSpPr>
            <a:xfrm>
              <a:off x="-53759" y="4953753"/>
              <a:ext cx="1940767" cy="564092"/>
              <a:chOff x="390968" y="764934"/>
              <a:chExt cx="1940767" cy="564092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2DA5696D-B95D-D8B9-1F25-D46DF98547D8}"/>
                  </a:ext>
                </a:extLst>
              </p:cNvPr>
              <p:cNvSpPr/>
              <p:nvPr/>
            </p:nvSpPr>
            <p:spPr>
              <a:xfrm rot="20481738">
                <a:off x="390968" y="788728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2EF7923F-C2EF-98B1-7D5D-90AE103556F9}"/>
                  </a:ext>
                </a:extLst>
              </p:cNvPr>
              <p:cNvSpPr/>
              <p:nvPr/>
            </p:nvSpPr>
            <p:spPr>
              <a:xfrm rot="1118262" flipH="1">
                <a:off x="390968" y="764934"/>
                <a:ext cx="1940767" cy="540298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31" name="Google Shape;520;p30">
              <a:extLst>
                <a:ext uri="{FF2B5EF4-FFF2-40B4-BE49-F238E27FC236}">
                  <a16:creationId xmlns:a16="http://schemas.microsoft.com/office/drawing/2014/main" id="{BCBAD196-4BCC-ABD1-7704-0921FFCC0970}"/>
                </a:ext>
              </a:extLst>
            </p:cNvPr>
            <p:cNvGrpSpPr/>
            <p:nvPr/>
          </p:nvGrpSpPr>
          <p:grpSpPr>
            <a:xfrm>
              <a:off x="649379" y="5098087"/>
              <a:ext cx="1154750" cy="600005"/>
              <a:chOff x="276538" y="4265936"/>
              <a:chExt cx="1154750" cy="600005"/>
            </a:xfrm>
            <a:solidFill>
              <a:schemeClr val="accent4"/>
            </a:solidFill>
          </p:grpSpPr>
          <p:sp>
            <p:nvSpPr>
              <p:cNvPr id="37" name="Google Shape;521;p30">
                <a:extLst>
                  <a:ext uri="{FF2B5EF4-FFF2-40B4-BE49-F238E27FC236}">
                    <a16:creationId xmlns:a16="http://schemas.microsoft.com/office/drawing/2014/main" id="{B39D7C72-F810-9B1E-AE64-8A2ABE6EA971}"/>
                  </a:ext>
                </a:extLst>
              </p:cNvPr>
              <p:cNvSpPr/>
              <p:nvPr/>
            </p:nvSpPr>
            <p:spPr>
              <a:xfrm rot="10800000">
                <a:off x="1237341" y="467199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522;p30">
                <a:extLst>
                  <a:ext uri="{FF2B5EF4-FFF2-40B4-BE49-F238E27FC236}">
                    <a16:creationId xmlns:a16="http://schemas.microsoft.com/office/drawing/2014/main" id="{FCA3BFA2-E310-FD67-9840-CB7DDC091385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67A778D-428C-A880-51E9-0BBA1A907C0C}"/>
              </a:ext>
            </a:extLst>
          </p:cNvPr>
          <p:cNvGrpSpPr/>
          <p:nvPr/>
        </p:nvGrpSpPr>
        <p:grpSpPr>
          <a:xfrm>
            <a:off x="8198223" y="1405324"/>
            <a:ext cx="3993777" cy="5157668"/>
            <a:chOff x="8198223" y="1405324"/>
            <a:chExt cx="3993777" cy="5157668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72C02BB-727C-6B73-88AB-C8EA8E96B1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34004" y="1405324"/>
              <a:ext cx="33160" cy="648377"/>
            </a:xfrm>
            <a:prstGeom prst="line">
              <a:avLst/>
            </a:prstGeom>
            <a:ln w="6350" cap="rnd">
              <a:solidFill>
                <a:schemeClr val="bg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5" name="Picture 44" descr="A hand in a glove holding a syringe&#10;&#10;Description automatically generated">
              <a:extLst>
                <a:ext uri="{FF2B5EF4-FFF2-40B4-BE49-F238E27FC236}">
                  <a16:creationId xmlns:a16="http://schemas.microsoft.com/office/drawing/2014/main" id="{AD32FC1E-FB8C-1198-7855-A5E044DB3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7773" r="16377"/>
            <a:stretch/>
          </p:blipFill>
          <p:spPr>
            <a:xfrm>
              <a:off x="8198223" y="1602505"/>
              <a:ext cx="3993777" cy="49604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0757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96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1F7091"/>
      </a:accent1>
      <a:accent2>
        <a:srgbClr val="5CB084"/>
      </a:accent2>
      <a:accent3>
        <a:srgbClr val="3983B5"/>
      </a:accent3>
      <a:accent4>
        <a:srgbClr val="428A64"/>
      </a:accent4>
      <a:accent5>
        <a:srgbClr val="FFCE33"/>
      </a:accent5>
      <a:accent6>
        <a:srgbClr val="3167D3"/>
      </a:accent6>
      <a:hlink>
        <a:srgbClr val="FFC000"/>
      </a:hlink>
      <a:folHlink>
        <a:srgbClr val="FF0000"/>
      </a:folHlink>
    </a:clrScheme>
    <a:fontScheme name="Custom 36">
      <a:majorFont>
        <a:latin typeface="Ebrima"/>
        <a:ea typeface=""/>
        <a:cs typeface=""/>
      </a:majorFont>
      <a:minorFont>
        <a:latin typeface="Ebri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3160</Words>
  <Application>Microsoft Office PowerPoint</Application>
  <PresentationFormat>Widescreen</PresentationFormat>
  <Paragraphs>346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40" baseType="lpstr">
      <vt:lpstr>Aharoni</vt:lpstr>
      <vt:lpstr>Aptos</vt:lpstr>
      <vt:lpstr>Aptos Narrow</vt:lpstr>
      <vt:lpstr>Arial</vt:lpstr>
      <vt:lpstr>Arial Nova</vt:lpstr>
      <vt:lpstr>Calibri</vt:lpstr>
      <vt:lpstr>Cambria</vt:lpstr>
      <vt:lpstr>Century Gothic</vt:lpstr>
      <vt:lpstr>Courier New</vt:lpstr>
      <vt:lpstr>Ebrima</vt:lpstr>
      <vt:lpstr>Lato</vt:lpstr>
      <vt:lpstr>Montserrat SemiBold</vt:lpstr>
      <vt:lpstr>Poppins Light</vt:lpstr>
      <vt:lpstr>Segoe UI</vt:lpstr>
      <vt:lpstr>Times New Roman</vt:lpstr>
      <vt:lpstr>Verdana (Body)</vt:lpstr>
      <vt:lpstr>Office Theme</vt:lpstr>
      <vt:lpstr>Free Operating Room Equipment Medical PowerPoint Template</vt:lpstr>
      <vt:lpstr>Table of contents</vt:lpstr>
      <vt:lpstr>PowerPoint Presentation</vt:lpstr>
      <vt:lpstr>Welcome and Introduction</vt:lpstr>
      <vt:lpstr>Key Facts and Statistics</vt:lpstr>
      <vt:lpstr>Key Medical Concepts</vt:lpstr>
      <vt:lpstr>Trends in medical conditions</vt:lpstr>
      <vt:lpstr>Common Diseases or Disorders</vt:lpstr>
      <vt:lpstr>Causes and Risk Factors</vt:lpstr>
      <vt:lpstr>Symptoms and Diagnosis</vt:lpstr>
      <vt:lpstr>Treatment Options</vt:lpstr>
      <vt:lpstr>Patient Testimonials</vt:lpstr>
      <vt:lpstr>Prevention and Management</vt:lpstr>
      <vt:lpstr>Patient case study</vt:lpstr>
      <vt:lpstr>Comparing Treatment Efficacies or Statistical Analysis</vt:lpstr>
      <vt:lpstr>Medical Advancements</vt:lpstr>
      <vt:lpstr>Challenges and Limitations</vt:lpstr>
      <vt:lpstr>Role of Healthcare Professionals</vt:lpstr>
      <vt:lpstr>Patient Education</vt:lpstr>
      <vt:lpstr>Medical Timeline</vt:lpstr>
      <vt:lpstr>Medical innovations in the world</vt:lpstr>
      <vt:lpstr>Conclusion</vt:lpstr>
      <vt:lpstr>Thanks for your attention and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2024-11-30T01:45:15Z</dcterms:created>
  <dcterms:modified xsi:type="dcterms:W3CDTF">2025-05-02T20:01:15Z</dcterms:modified>
</cp:coreProperties>
</file>